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60" r:id="rId3"/>
    <p:sldId id="263" r:id="rId4"/>
    <p:sldId id="261" r:id="rId5"/>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77" autoAdjust="0"/>
  </p:normalViewPr>
  <p:slideViewPr>
    <p:cSldViewPr>
      <p:cViewPr varScale="1">
        <p:scale>
          <a:sx n="62" d="100"/>
          <a:sy n="62" d="100"/>
        </p:scale>
        <p:origin x="3384"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72906F4-5614-46E6-B820-E19617E7E20E}" type="datetimeFigureOut">
              <a:rPr lang="en-GB"/>
              <a:pPr>
                <a:defRPr/>
              </a:pPr>
              <a:t>18/04/2019</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75388D7-87EE-4BE1-9491-7D21DE2098DF}" type="slidenum">
              <a:rPr lang="en-GB" altLang="en-US"/>
              <a:pPr/>
              <a:t>‹#›</a:t>
            </a:fld>
            <a:endParaRPr lang="en-GB" altLang="en-US"/>
          </a:p>
        </p:txBody>
      </p:sp>
    </p:spTree>
    <p:extLst>
      <p:ext uri="{BB962C8B-B14F-4D97-AF65-F5344CB8AC3E}">
        <p14:creationId xmlns:p14="http://schemas.microsoft.com/office/powerpoint/2010/main" val="21616428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These are designed to be made into sets of cards for pupils to play snap with. This set (which has accompanying pictures) might be easier to start with but then pupils could graduate to using the set with words only. I have left one space blank so that pupils can start to predict what might snap with another card – if the pupil can produce the matching snap themselves then they win the pair.</a:t>
            </a:r>
          </a:p>
          <a:p>
            <a:pPr>
              <a:spcBef>
                <a:spcPct val="0"/>
              </a:spcBef>
            </a:pPr>
            <a:r>
              <a:rPr lang="en-GB" altLang="en-US" smtClean="0"/>
              <a:t>Pupils can cut these up themselves, or make as many sets as they like, but they will need to have a set in Spanish and another in English to produce matching pairs!</a:t>
            </a:r>
          </a:p>
          <a:p>
            <a:pPr>
              <a:spcBef>
                <a:spcPct val="0"/>
              </a:spcBef>
            </a:pPr>
            <a:endParaRPr lang="en-GB"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489A740F-36DF-495C-B13B-43EDEA4A9F6A}" type="slidenum">
              <a:rPr lang="en-GB" altLang="en-US"/>
              <a:pPr/>
              <a:t>1</a:t>
            </a:fld>
            <a:endParaRPr lang="en-GB" altLang="en-US"/>
          </a:p>
        </p:txBody>
      </p:sp>
    </p:spTree>
    <p:extLst>
      <p:ext uri="{BB962C8B-B14F-4D97-AF65-F5344CB8AC3E}">
        <p14:creationId xmlns:p14="http://schemas.microsoft.com/office/powerpoint/2010/main" val="3562899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These are designed to be made into sets of cards for pupils to play snap with. This set (which has accompanying pictures) might be easier to start with but then pupils could graduate to using the set with words only. I have left one space blank so that pupils can start to predict what might snap with another card – if the pupil can produce the matching snap themselves then they win the pair.</a:t>
            </a:r>
          </a:p>
          <a:p>
            <a:pPr>
              <a:spcBef>
                <a:spcPct val="0"/>
              </a:spcBef>
            </a:pPr>
            <a:r>
              <a:rPr lang="en-GB" altLang="en-US" smtClean="0"/>
              <a:t>Pupils can cut these up themselves, or make as many sets as they like, but they will need to have a set in Spanish and another in English to produce matching pairs!</a:t>
            </a:r>
          </a:p>
          <a:p>
            <a:pPr>
              <a:spcBef>
                <a:spcPct val="0"/>
              </a:spcBef>
            </a:pPr>
            <a:endParaRPr lang="en-GB"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489A740F-36DF-495C-B13B-43EDEA4A9F6A}" type="slidenum">
              <a:rPr lang="en-GB" altLang="en-US">
                <a:solidFill>
                  <a:prstClr val="black"/>
                </a:solidFill>
              </a:rPr>
              <a:pPr/>
              <a:t>3</a:t>
            </a:fld>
            <a:endParaRPr lang="en-GB" altLang="en-US">
              <a:solidFill>
                <a:prstClr val="black"/>
              </a:solidFill>
            </a:endParaRPr>
          </a:p>
        </p:txBody>
      </p:sp>
    </p:spTree>
    <p:extLst>
      <p:ext uri="{BB962C8B-B14F-4D97-AF65-F5344CB8AC3E}">
        <p14:creationId xmlns:p14="http://schemas.microsoft.com/office/powerpoint/2010/main" val="2101579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44429C8-C1EF-43F7-91DD-6021B3351A91}" type="datetimeFigureOut">
              <a:rPr lang="en-GB"/>
              <a:pPr>
                <a:defRPr/>
              </a:pPr>
              <a:t>18/04/2019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E2DA5A1-A7ED-4D6A-B48C-A13048ECBEBF}" type="slidenum">
              <a:rPr lang="en-GB" altLang="en-US"/>
              <a:pPr/>
              <a:t>‹#›</a:t>
            </a:fld>
            <a:endParaRPr lang="en-GB" altLang="en-US"/>
          </a:p>
        </p:txBody>
      </p:sp>
    </p:spTree>
    <p:extLst>
      <p:ext uri="{BB962C8B-B14F-4D97-AF65-F5344CB8AC3E}">
        <p14:creationId xmlns:p14="http://schemas.microsoft.com/office/powerpoint/2010/main" val="1054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58E8E54-A054-40CD-B918-520538DE4112}" type="datetimeFigureOut">
              <a:rPr lang="en-GB"/>
              <a:pPr>
                <a:defRPr/>
              </a:pPr>
              <a:t>18/04/2019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AB2B3508-78EF-4389-86B4-6DEFDE186B4B}" type="slidenum">
              <a:rPr lang="en-GB" altLang="en-US"/>
              <a:pPr/>
              <a:t>‹#›</a:t>
            </a:fld>
            <a:endParaRPr lang="en-GB" altLang="en-US"/>
          </a:p>
        </p:txBody>
      </p:sp>
    </p:spTree>
    <p:extLst>
      <p:ext uri="{BB962C8B-B14F-4D97-AF65-F5344CB8AC3E}">
        <p14:creationId xmlns:p14="http://schemas.microsoft.com/office/powerpoint/2010/main" val="1002559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76AA219-0774-4C00-9CD1-587696BD39F8}" type="datetimeFigureOut">
              <a:rPr lang="en-GB"/>
              <a:pPr>
                <a:defRPr/>
              </a:pPr>
              <a:t>18/04/2019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5B36A47-30E0-4E38-A288-86A8716726AC}" type="slidenum">
              <a:rPr lang="en-GB" altLang="en-US"/>
              <a:pPr/>
              <a:t>‹#›</a:t>
            </a:fld>
            <a:endParaRPr lang="en-GB" altLang="en-US"/>
          </a:p>
        </p:txBody>
      </p:sp>
    </p:spTree>
    <p:extLst>
      <p:ext uri="{BB962C8B-B14F-4D97-AF65-F5344CB8AC3E}">
        <p14:creationId xmlns:p14="http://schemas.microsoft.com/office/powerpoint/2010/main" val="223120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804EF3A-A318-4A51-A830-22763613BD93}" type="datetimeFigureOut">
              <a:rPr lang="en-GB"/>
              <a:pPr>
                <a:defRPr/>
              </a:pPr>
              <a:t>18/04/2019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C15983E-E221-4934-BA2C-E2A680F2FC10}" type="slidenum">
              <a:rPr lang="en-GB" altLang="en-US"/>
              <a:pPr/>
              <a:t>‹#›</a:t>
            </a:fld>
            <a:endParaRPr lang="en-GB" altLang="en-US"/>
          </a:p>
        </p:txBody>
      </p:sp>
    </p:spTree>
    <p:extLst>
      <p:ext uri="{BB962C8B-B14F-4D97-AF65-F5344CB8AC3E}">
        <p14:creationId xmlns:p14="http://schemas.microsoft.com/office/powerpoint/2010/main" val="2153972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77125E8-89A8-4AE4-A99A-ABACFCEF0AB4}" type="datetimeFigureOut">
              <a:rPr lang="en-GB"/>
              <a:pPr>
                <a:defRPr/>
              </a:pPr>
              <a:t>18/04/2019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84657F4E-32CE-4AA0-A1F3-A8352752EBFB}" type="slidenum">
              <a:rPr lang="en-GB" altLang="en-US"/>
              <a:pPr/>
              <a:t>‹#›</a:t>
            </a:fld>
            <a:endParaRPr lang="en-GB" altLang="en-US"/>
          </a:p>
        </p:txBody>
      </p:sp>
    </p:spTree>
    <p:extLst>
      <p:ext uri="{BB962C8B-B14F-4D97-AF65-F5344CB8AC3E}">
        <p14:creationId xmlns:p14="http://schemas.microsoft.com/office/powerpoint/2010/main" val="384878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0615D49-4FE9-4A60-90B6-7ABA6AC692FE}" type="datetimeFigureOut">
              <a:rPr lang="en-GB"/>
              <a:pPr>
                <a:defRPr/>
              </a:pPr>
              <a:t>18/04/2019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9EB770F-EE3B-4013-BC80-D70B1D77721C}" type="slidenum">
              <a:rPr lang="en-GB" altLang="en-US"/>
              <a:pPr/>
              <a:t>‹#›</a:t>
            </a:fld>
            <a:endParaRPr lang="en-GB" altLang="en-US"/>
          </a:p>
        </p:txBody>
      </p:sp>
    </p:spTree>
    <p:extLst>
      <p:ext uri="{BB962C8B-B14F-4D97-AF65-F5344CB8AC3E}">
        <p14:creationId xmlns:p14="http://schemas.microsoft.com/office/powerpoint/2010/main" val="286315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4BA5520C-1380-4F71-B258-F79160CD048C}" type="datetimeFigureOut">
              <a:rPr lang="en-GB"/>
              <a:pPr>
                <a:defRPr/>
              </a:pPr>
              <a:t>18/04/2019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C51854F6-F99A-40E8-B7E3-236DEF54862B}" type="slidenum">
              <a:rPr lang="en-GB" altLang="en-US"/>
              <a:pPr/>
              <a:t>‹#›</a:t>
            </a:fld>
            <a:endParaRPr lang="en-GB" altLang="en-US"/>
          </a:p>
        </p:txBody>
      </p:sp>
    </p:spTree>
    <p:extLst>
      <p:ext uri="{BB962C8B-B14F-4D97-AF65-F5344CB8AC3E}">
        <p14:creationId xmlns:p14="http://schemas.microsoft.com/office/powerpoint/2010/main" val="865551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B1ED04B-8B26-439F-9D70-CCFF507F8E47}" type="datetimeFigureOut">
              <a:rPr lang="en-GB"/>
              <a:pPr>
                <a:defRPr/>
              </a:pPr>
              <a:t>18/04/2019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EB6D9E17-9A4F-464D-9CA7-92429AC5595D}" type="slidenum">
              <a:rPr lang="en-GB" altLang="en-US"/>
              <a:pPr/>
              <a:t>‹#›</a:t>
            </a:fld>
            <a:endParaRPr lang="en-GB" altLang="en-US"/>
          </a:p>
        </p:txBody>
      </p:sp>
    </p:spTree>
    <p:extLst>
      <p:ext uri="{BB962C8B-B14F-4D97-AF65-F5344CB8AC3E}">
        <p14:creationId xmlns:p14="http://schemas.microsoft.com/office/powerpoint/2010/main" val="52764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F84E23E-98C4-4A37-B7AF-F881334A3517}" type="datetimeFigureOut">
              <a:rPr lang="en-GB"/>
              <a:pPr>
                <a:defRPr/>
              </a:pPr>
              <a:t>18/04/2019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236BDE2C-7393-4B97-B884-8ABBFFD5068E}" type="slidenum">
              <a:rPr lang="en-GB" altLang="en-US"/>
              <a:pPr/>
              <a:t>‹#›</a:t>
            </a:fld>
            <a:endParaRPr lang="en-GB" altLang="en-US"/>
          </a:p>
        </p:txBody>
      </p:sp>
    </p:spTree>
    <p:extLst>
      <p:ext uri="{BB962C8B-B14F-4D97-AF65-F5344CB8AC3E}">
        <p14:creationId xmlns:p14="http://schemas.microsoft.com/office/powerpoint/2010/main" val="341357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A8C4E9F-35D9-4BFB-808C-06E53C2F8C79}" type="datetimeFigureOut">
              <a:rPr lang="en-GB"/>
              <a:pPr>
                <a:defRPr/>
              </a:pPr>
              <a:t>18/04/2019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81F0E44-91E1-47E0-A444-6AEAA8682F1C}" type="slidenum">
              <a:rPr lang="en-GB" altLang="en-US"/>
              <a:pPr/>
              <a:t>‹#›</a:t>
            </a:fld>
            <a:endParaRPr lang="en-GB" altLang="en-US"/>
          </a:p>
        </p:txBody>
      </p:sp>
    </p:spTree>
    <p:extLst>
      <p:ext uri="{BB962C8B-B14F-4D97-AF65-F5344CB8AC3E}">
        <p14:creationId xmlns:p14="http://schemas.microsoft.com/office/powerpoint/2010/main" val="1320228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D630665-2DEE-46E4-9C3C-29FA97FEA756}" type="datetimeFigureOut">
              <a:rPr lang="en-GB"/>
              <a:pPr>
                <a:defRPr/>
              </a:pPr>
              <a:t>18/04/2019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720904A8-5C27-44E1-9A07-8AA26DDD820F}" type="slidenum">
              <a:rPr lang="en-GB" altLang="en-US"/>
              <a:pPr/>
              <a:t>‹#›</a:t>
            </a:fld>
            <a:endParaRPr lang="en-GB" altLang="en-US"/>
          </a:p>
        </p:txBody>
      </p:sp>
    </p:spTree>
    <p:extLst>
      <p:ext uri="{BB962C8B-B14F-4D97-AF65-F5344CB8AC3E}">
        <p14:creationId xmlns:p14="http://schemas.microsoft.com/office/powerpoint/2010/main" val="657868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6215D29-F0B3-49D6-A1EF-D19832F36D88}" type="datetimeFigureOut">
              <a:rPr lang="en-GB"/>
              <a:pPr>
                <a:defRPr/>
              </a:pPr>
              <a:t>18/04/2019</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DE0031E4-AF6B-4127-BEBA-7617649D2AE3}"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6858000" cy="9144000"/>
        </p:xfrm>
        <a:graphic>
          <a:graphicData uri="http://schemas.openxmlformats.org/drawingml/2006/table">
            <a:tbl>
              <a:tblPr firstRow="1" bandRow="1">
                <a:tableStyleId>{5940675A-B579-460E-94D1-54222C63F5DA}</a:tableStyleId>
              </a:tblPr>
              <a:tblGrid>
                <a:gridCol w="3429000"/>
                <a:gridCol w="3429000"/>
              </a:tblGrid>
              <a:tr h="2286000">
                <a:tc>
                  <a:txBody>
                    <a:bodyPr/>
                    <a:lstStyle/>
                    <a:p>
                      <a:endParaRPr lang="en-GB" dirty="0"/>
                    </a:p>
                  </a:txBody>
                  <a:tcPr/>
                </a:tc>
                <a:tc>
                  <a:txBody>
                    <a:bodyPr/>
                    <a:lstStyle/>
                    <a:p>
                      <a:endParaRPr lang="en-GB" dirty="0"/>
                    </a:p>
                  </a:txBody>
                  <a:tcPr/>
                </a:tc>
              </a:tr>
              <a:tr h="2286000">
                <a:tc>
                  <a:txBody>
                    <a:bodyPr/>
                    <a:lstStyle/>
                    <a:p>
                      <a:pPr algn="r"/>
                      <a:r>
                        <a:rPr lang="en-GB" sz="2400" dirty="0" smtClean="0">
                          <a:solidFill>
                            <a:srgbClr val="00B050"/>
                          </a:solidFill>
                          <a:latin typeface="AR ESSENCE" panose="02000000000000000000" pitchFamily="2" charset="0"/>
                        </a:rPr>
                        <a:t>(one person)</a:t>
                      </a:r>
                      <a:endParaRPr lang="en-GB" sz="2400" dirty="0">
                        <a:solidFill>
                          <a:srgbClr val="00B050"/>
                        </a:solidFill>
                        <a:latin typeface="AR ESSENCE" panose="02000000000000000000" pitchFamily="2" charset="0"/>
                      </a:endParaRPr>
                    </a:p>
                  </a:txBody>
                  <a:tcPr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2000" dirty="0" smtClean="0">
                          <a:solidFill>
                            <a:srgbClr val="00B050"/>
                          </a:solidFill>
                          <a:latin typeface="AR ESSENCE" panose="02000000000000000000" pitchFamily="2" charset="0"/>
                        </a:rPr>
                        <a:t>(more than one person)</a:t>
                      </a:r>
                    </a:p>
                  </a:txBody>
                  <a:tcPr anchor="b"/>
                </a:tc>
              </a:tr>
              <a:tr h="2286000">
                <a:tc>
                  <a:txBody>
                    <a:bodyPr/>
                    <a:lstStyle/>
                    <a:p>
                      <a:endParaRPr lang="en-GB"/>
                    </a:p>
                  </a:txBody>
                  <a:tcPr/>
                </a:tc>
                <a:tc>
                  <a:txBody>
                    <a:bodyPr/>
                    <a:lstStyle/>
                    <a:p>
                      <a:endParaRPr lang="en-GB"/>
                    </a:p>
                  </a:txBody>
                  <a:tcPr/>
                </a:tc>
              </a:tr>
              <a:tr h="2286000">
                <a:tc>
                  <a:txBody>
                    <a:bodyPr/>
                    <a:lstStyle/>
                    <a:p>
                      <a:endParaRPr lang="en-GB"/>
                    </a:p>
                  </a:txBody>
                  <a:tcPr/>
                </a:tc>
                <a:tc>
                  <a:txBody>
                    <a:bodyPr/>
                    <a:lstStyle/>
                    <a:p>
                      <a:endParaRPr lang="en-GB" dirty="0"/>
                    </a:p>
                  </a:txBody>
                  <a:tcPr/>
                </a:tc>
              </a:tr>
            </a:tbl>
          </a:graphicData>
        </a:graphic>
      </p:graphicFrame>
      <p:sp>
        <p:nvSpPr>
          <p:cNvPr id="2067" name="Rectangle 10"/>
          <p:cNvSpPr>
            <a:spLocks noChangeArrowheads="1"/>
          </p:cNvSpPr>
          <p:nvPr/>
        </p:nvSpPr>
        <p:spPr bwMode="auto">
          <a:xfrm>
            <a:off x="3328988" y="29011"/>
            <a:ext cx="363593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5900" dirty="0" smtClean="0">
                <a:latin typeface="AR ESSENCE" panose="02000000000000000000" pitchFamily="2" charset="0"/>
              </a:rPr>
              <a:t>nous </a:t>
            </a:r>
            <a:r>
              <a:rPr lang="en-GB" altLang="en-US" sz="5900" dirty="0" err="1" smtClean="0">
                <a:latin typeface="AR ESSENCE" panose="02000000000000000000" pitchFamily="2" charset="0"/>
              </a:rPr>
              <a:t>jouons</a:t>
            </a:r>
            <a:endParaRPr lang="en-GB" altLang="en-US" sz="5900" dirty="0">
              <a:solidFill>
                <a:srgbClr val="00B050"/>
              </a:solidFill>
              <a:latin typeface="AR ESSENCE" panose="02000000000000000000" pitchFamily="2" charset="0"/>
            </a:endParaRPr>
          </a:p>
        </p:txBody>
      </p:sp>
      <p:sp>
        <p:nvSpPr>
          <p:cNvPr id="2068" name="Rectangle 11"/>
          <p:cNvSpPr>
            <a:spLocks noChangeArrowheads="1"/>
          </p:cNvSpPr>
          <p:nvPr/>
        </p:nvSpPr>
        <p:spPr bwMode="auto">
          <a:xfrm>
            <a:off x="137174" y="1984375"/>
            <a:ext cx="328006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8000" dirty="0" err="1" smtClean="0">
                <a:latin typeface="AR ESSENCE" panose="02000000000000000000" pitchFamily="2" charset="0"/>
              </a:rPr>
              <a:t>tu</a:t>
            </a:r>
            <a:r>
              <a:rPr lang="en-GB" altLang="en-US" sz="8000" dirty="0" smtClean="0">
                <a:latin typeface="AR ESSENCE" panose="02000000000000000000" pitchFamily="2" charset="0"/>
              </a:rPr>
              <a:t> </a:t>
            </a:r>
            <a:r>
              <a:rPr lang="en-GB" altLang="en-US" sz="8000" dirty="0" err="1" smtClean="0">
                <a:latin typeface="AR ESSENCE" panose="02000000000000000000" pitchFamily="2" charset="0"/>
              </a:rPr>
              <a:t>joues</a:t>
            </a:r>
            <a:endParaRPr lang="en-GB" altLang="en-US" sz="8000" dirty="0">
              <a:solidFill>
                <a:srgbClr val="00B050"/>
              </a:solidFill>
              <a:latin typeface="AR ESSENCE" panose="02000000000000000000" pitchFamily="2" charset="0"/>
            </a:endParaRPr>
          </a:p>
        </p:txBody>
      </p:sp>
      <p:sp>
        <p:nvSpPr>
          <p:cNvPr id="2069" name="Rectangle 13"/>
          <p:cNvSpPr>
            <a:spLocks noChangeArrowheads="1"/>
          </p:cNvSpPr>
          <p:nvPr/>
        </p:nvSpPr>
        <p:spPr bwMode="auto">
          <a:xfrm>
            <a:off x="582217" y="4356100"/>
            <a:ext cx="234711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dirty="0" err="1" smtClean="0">
                <a:latin typeface="AR ESSENCE" panose="02000000000000000000" pitchFamily="2" charset="0"/>
              </a:rPr>
              <a:t>il</a:t>
            </a:r>
            <a:r>
              <a:rPr lang="en-GB" altLang="en-US" sz="7200" dirty="0" smtClean="0">
                <a:latin typeface="AR ESSENCE" panose="02000000000000000000" pitchFamily="2" charset="0"/>
              </a:rPr>
              <a:t> </a:t>
            </a:r>
            <a:r>
              <a:rPr lang="en-GB" altLang="en-US" sz="7200" dirty="0" err="1" smtClean="0">
                <a:latin typeface="AR ESSENCE" panose="02000000000000000000" pitchFamily="2" charset="0"/>
              </a:rPr>
              <a:t>joue</a:t>
            </a:r>
            <a:endParaRPr lang="en-GB" altLang="en-US" sz="7200" dirty="0">
              <a:solidFill>
                <a:srgbClr val="00B050"/>
              </a:solidFill>
              <a:latin typeface="AR ESSENCE" panose="02000000000000000000" pitchFamily="2" charset="0"/>
            </a:endParaRPr>
          </a:p>
        </p:txBody>
      </p:sp>
      <p:sp>
        <p:nvSpPr>
          <p:cNvPr id="2070" name="Rectangle 14"/>
          <p:cNvSpPr>
            <a:spLocks noChangeArrowheads="1"/>
          </p:cNvSpPr>
          <p:nvPr/>
        </p:nvSpPr>
        <p:spPr bwMode="auto">
          <a:xfrm>
            <a:off x="345565" y="-133350"/>
            <a:ext cx="286328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8000" dirty="0" smtClean="0">
                <a:latin typeface="AR ESSENCE" panose="02000000000000000000" pitchFamily="2" charset="0"/>
              </a:rPr>
              <a:t>je </a:t>
            </a:r>
            <a:r>
              <a:rPr lang="en-GB" altLang="en-US" sz="8000" dirty="0" err="1" smtClean="0">
                <a:latin typeface="AR ESSENCE" panose="02000000000000000000" pitchFamily="2" charset="0"/>
              </a:rPr>
              <a:t>joue</a:t>
            </a:r>
            <a:endParaRPr lang="en-GB" altLang="en-US" sz="8000" dirty="0">
              <a:solidFill>
                <a:srgbClr val="00B050"/>
              </a:solidFill>
              <a:latin typeface="AR ESSENCE" panose="02000000000000000000" pitchFamily="2" charset="0"/>
            </a:endParaRPr>
          </a:p>
        </p:txBody>
      </p:sp>
      <p:sp>
        <p:nvSpPr>
          <p:cNvPr id="2071" name="Rectangle 15"/>
          <p:cNvSpPr>
            <a:spLocks noChangeArrowheads="1"/>
          </p:cNvSpPr>
          <p:nvPr/>
        </p:nvSpPr>
        <p:spPr bwMode="auto">
          <a:xfrm>
            <a:off x="3328988" y="4621009"/>
            <a:ext cx="35734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4800" dirty="0" err="1" smtClean="0">
                <a:latin typeface="AR ESSENCE" panose="02000000000000000000" pitchFamily="2" charset="0"/>
              </a:rPr>
              <a:t>ils</a:t>
            </a:r>
            <a:r>
              <a:rPr lang="en-GB" altLang="en-US" sz="4800" dirty="0" smtClean="0">
                <a:latin typeface="AR ESSENCE" panose="02000000000000000000" pitchFamily="2" charset="0"/>
              </a:rPr>
              <a:t>/</a:t>
            </a:r>
            <a:r>
              <a:rPr lang="en-GB" altLang="en-US" sz="4800" dirty="0" err="1" smtClean="0">
                <a:latin typeface="AR ESSENCE" panose="02000000000000000000" pitchFamily="2" charset="0"/>
              </a:rPr>
              <a:t>elles</a:t>
            </a:r>
            <a:r>
              <a:rPr lang="en-GB" altLang="en-US" sz="4800" dirty="0" smtClean="0">
                <a:latin typeface="AR ESSENCE" panose="02000000000000000000" pitchFamily="2" charset="0"/>
              </a:rPr>
              <a:t> </a:t>
            </a:r>
            <a:r>
              <a:rPr lang="en-GB" altLang="en-US" sz="4800" dirty="0" err="1" smtClean="0">
                <a:latin typeface="AR ESSENCE" panose="02000000000000000000" pitchFamily="2" charset="0"/>
              </a:rPr>
              <a:t>jouent</a:t>
            </a:r>
            <a:endParaRPr lang="en-GB" altLang="en-US" sz="4800" dirty="0">
              <a:solidFill>
                <a:srgbClr val="00B050"/>
              </a:solidFill>
              <a:latin typeface="AR ESSENCE" panose="02000000000000000000" pitchFamily="2" charset="0"/>
            </a:endParaRPr>
          </a:p>
        </p:txBody>
      </p:sp>
      <p:sp>
        <p:nvSpPr>
          <p:cNvPr id="2072" name="Rectangle 16"/>
          <p:cNvSpPr>
            <a:spLocks noChangeArrowheads="1"/>
          </p:cNvSpPr>
          <p:nvPr/>
        </p:nvSpPr>
        <p:spPr bwMode="auto">
          <a:xfrm>
            <a:off x="3554413" y="2200810"/>
            <a:ext cx="32255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6000" dirty="0" err="1" smtClean="0">
                <a:latin typeface="AR ESSENCE" panose="02000000000000000000" pitchFamily="2" charset="0"/>
              </a:rPr>
              <a:t>vous</a:t>
            </a:r>
            <a:r>
              <a:rPr lang="en-GB" altLang="en-US" sz="6000" dirty="0" smtClean="0">
                <a:latin typeface="AR ESSENCE" panose="02000000000000000000" pitchFamily="2" charset="0"/>
              </a:rPr>
              <a:t> </a:t>
            </a:r>
            <a:r>
              <a:rPr lang="en-GB" altLang="en-US" sz="6000" dirty="0" err="1" smtClean="0">
                <a:latin typeface="AR ESSENCE" panose="02000000000000000000" pitchFamily="2" charset="0"/>
              </a:rPr>
              <a:t>jouez</a:t>
            </a:r>
            <a:endParaRPr lang="en-GB" altLang="en-US" sz="6000" dirty="0">
              <a:solidFill>
                <a:srgbClr val="00B050"/>
              </a:solidFill>
              <a:latin typeface="AR ESSENCE" panose="02000000000000000000" pitchFamily="2" charset="0"/>
            </a:endParaRPr>
          </a:p>
        </p:txBody>
      </p:sp>
      <p:sp>
        <p:nvSpPr>
          <p:cNvPr id="2073" name="Rectangle 12"/>
          <p:cNvSpPr>
            <a:spLocks noChangeArrowheads="1"/>
          </p:cNvSpPr>
          <p:nvPr/>
        </p:nvSpPr>
        <p:spPr bwMode="auto">
          <a:xfrm>
            <a:off x="257221" y="6719888"/>
            <a:ext cx="307648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dirty="0" err="1" smtClean="0">
                <a:latin typeface="AR ESSENCE" panose="02000000000000000000" pitchFamily="2" charset="0"/>
              </a:rPr>
              <a:t>elle</a:t>
            </a:r>
            <a:r>
              <a:rPr lang="en-GB" altLang="en-US" sz="7200" dirty="0" smtClean="0">
                <a:latin typeface="AR ESSENCE" panose="02000000000000000000" pitchFamily="2" charset="0"/>
              </a:rPr>
              <a:t> </a:t>
            </a:r>
            <a:r>
              <a:rPr lang="en-GB" altLang="en-US" sz="7200" dirty="0" err="1" smtClean="0">
                <a:latin typeface="AR ESSENCE" panose="02000000000000000000" pitchFamily="2" charset="0"/>
              </a:rPr>
              <a:t>joue</a:t>
            </a:r>
            <a:endParaRPr lang="en-GB" altLang="en-US" sz="7200" dirty="0">
              <a:solidFill>
                <a:srgbClr val="00B050"/>
              </a:solidFill>
              <a:latin typeface="AR ESSENCE" panose="02000000000000000000" pitchFamily="2" charset="0"/>
            </a:endParaRPr>
          </a:p>
        </p:txBody>
      </p:sp>
      <p:pic>
        <p:nvPicPr>
          <p:cNvPr id="207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00138" y="1006475"/>
            <a:ext cx="1209675"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5" name="Picture 3"/>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76338" y="3117850"/>
            <a:ext cx="14668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6"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03288" y="5462588"/>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7" name="Pictur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39813" y="7788275"/>
            <a:ext cx="1647825"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Picture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486275" y="1006475"/>
            <a:ext cx="1400175"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9"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4350" y="3140075"/>
            <a:ext cx="1714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0" name="Picture 8"/>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208463" y="5383213"/>
            <a:ext cx="1762125"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6858000" cy="9144000"/>
        </p:xfrm>
        <a:graphic>
          <a:graphicData uri="http://schemas.openxmlformats.org/drawingml/2006/table">
            <a:tbl>
              <a:tblPr firstRow="1" bandRow="1">
                <a:tableStyleId>{5940675A-B579-460E-94D1-54222C63F5DA}</a:tableStyleId>
              </a:tblPr>
              <a:tblGrid>
                <a:gridCol w="3429000"/>
                <a:gridCol w="3429000"/>
              </a:tblGrid>
              <a:tr h="2286000">
                <a:tc>
                  <a:txBody>
                    <a:bodyPr/>
                    <a:lstStyle/>
                    <a:p>
                      <a:endParaRPr lang="en-GB" dirty="0"/>
                    </a:p>
                  </a:txBody>
                  <a:tcPr/>
                </a:tc>
                <a:tc>
                  <a:txBody>
                    <a:bodyPr/>
                    <a:lstStyle/>
                    <a:p>
                      <a:endParaRPr lang="en-GB" dirty="0"/>
                    </a:p>
                  </a:txBody>
                  <a:tcPr/>
                </a:tc>
              </a:tr>
              <a:tr h="2286000">
                <a:tc>
                  <a:txBody>
                    <a:bodyPr/>
                    <a:lstStyle/>
                    <a:p>
                      <a:pPr algn="r"/>
                      <a:r>
                        <a:rPr lang="en-GB" sz="2400" dirty="0" smtClean="0">
                          <a:solidFill>
                            <a:srgbClr val="00B050"/>
                          </a:solidFill>
                          <a:latin typeface="AR ESSENCE" panose="02000000000000000000" pitchFamily="2" charset="0"/>
                        </a:rPr>
                        <a:t>(one person)</a:t>
                      </a:r>
                      <a:endParaRPr lang="en-GB" sz="2400" dirty="0">
                        <a:solidFill>
                          <a:srgbClr val="00B050"/>
                        </a:solidFill>
                        <a:latin typeface="AR ESSENCE" panose="02000000000000000000" pitchFamily="2" charset="0"/>
                      </a:endParaRPr>
                    </a:p>
                  </a:txBody>
                  <a:tcPr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2000" dirty="0" smtClean="0">
                          <a:solidFill>
                            <a:srgbClr val="00B050"/>
                          </a:solidFill>
                          <a:latin typeface="AR ESSENCE" panose="02000000000000000000" pitchFamily="2" charset="0"/>
                        </a:rPr>
                        <a:t>(more than one person)</a:t>
                      </a:r>
                    </a:p>
                  </a:txBody>
                  <a:tcPr anchor="b"/>
                </a:tc>
              </a:tr>
              <a:tr h="2286000">
                <a:tc>
                  <a:txBody>
                    <a:bodyPr/>
                    <a:lstStyle/>
                    <a:p>
                      <a:endParaRPr lang="en-GB"/>
                    </a:p>
                  </a:txBody>
                  <a:tcPr/>
                </a:tc>
                <a:tc>
                  <a:txBody>
                    <a:bodyPr/>
                    <a:lstStyle/>
                    <a:p>
                      <a:endParaRPr lang="en-GB"/>
                    </a:p>
                  </a:txBody>
                  <a:tcPr/>
                </a:tc>
              </a:tr>
              <a:tr h="2286000">
                <a:tc>
                  <a:txBody>
                    <a:bodyPr/>
                    <a:lstStyle/>
                    <a:p>
                      <a:endParaRPr lang="en-GB"/>
                    </a:p>
                  </a:txBody>
                  <a:tcPr/>
                </a:tc>
                <a:tc>
                  <a:txBody>
                    <a:bodyPr/>
                    <a:lstStyle/>
                    <a:p>
                      <a:endParaRPr lang="en-GB" dirty="0"/>
                    </a:p>
                  </a:txBody>
                  <a:tcPr/>
                </a:tc>
              </a:tr>
            </a:tbl>
          </a:graphicData>
        </a:graphic>
      </p:graphicFrame>
      <p:sp>
        <p:nvSpPr>
          <p:cNvPr id="3091" name="Rectangle 9"/>
          <p:cNvSpPr>
            <a:spLocks noChangeArrowheads="1"/>
          </p:cNvSpPr>
          <p:nvPr/>
        </p:nvSpPr>
        <p:spPr bwMode="auto">
          <a:xfrm>
            <a:off x="15875" y="7270750"/>
            <a:ext cx="33448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a:solidFill>
                  <a:srgbClr val="00B050"/>
                </a:solidFill>
                <a:latin typeface="AR ESSENCE" panose="02000000000000000000" pitchFamily="2" charset="0"/>
              </a:rPr>
              <a:t>she</a:t>
            </a:r>
            <a:r>
              <a:rPr lang="en-GB" altLang="en-US" sz="7200">
                <a:latin typeface="AR ESSENCE" panose="02000000000000000000" pitchFamily="2" charset="0"/>
              </a:rPr>
              <a:t> plays</a:t>
            </a:r>
            <a:endParaRPr lang="en-GB" altLang="en-US" sz="7200">
              <a:solidFill>
                <a:srgbClr val="00B050"/>
              </a:solidFill>
              <a:latin typeface="AR ESSENCE" panose="02000000000000000000" pitchFamily="2" charset="0"/>
            </a:endParaRPr>
          </a:p>
        </p:txBody>
      </p:sp>
      <p:sp>
        <p:nvSpPr>
          <p:cNvPr id="3092" name="Rectangle 10"/>
          <p:cNvSpPr>
            <a:spLocks noChangeArrowheads="1"/>
          </p:cNvSpPr>
          <p:nvPr/>
        </p:nvSpPr>
        <p:spPr bwMode="auto">
          <a:xfrm>
            <a:off x="3486150" y="458788"/>
            <a:ext cx="336867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8800">
                <a:solidFill>
                  <a:srgbClr val="00B050"/>
                </a:solidFill>
                <a:latin typeface="AR ESSENCE" panose="02000000000000000000" pitchFamily="2" charset="0"/>
              </a:rPr>
              <a:t>we</a:t>
            </a:r>
            <a:r>
              <a:rPr lang="en-GB" altLang="en-US" sz="8800">
                <a:latin typeface="AR ESSENCE" panose="02000000000000000000" pitchFamily="2" charset="0"/>
              </a:rPr>
              <a:t> play</a:t>
            </a:r>
            <a:endParaRPr lang="en-GB" altLang="en-US" sz="8800">
              <a:solidFill>
                <a:srgbClr val="00B050"/>
              </a:solidFill>
              <a:latin typeface="AR ESSENCE" panose="02000000000000000000" pitchFamily="2" charset="0"/>
            </a:endParaRPr>
          </a:p>
        </p:txBody>
      </p:sp>
      <p:sp>
        <p:nvSpPr>
          <p:cNvPr id="3093" name="Rectangle 11"/>
          <p:cNvSpPr>
            <a:spLocks noChangeArrowheads="1"/>
          </p:cNvSpPr>
          <p:nvPr/>
        </p:nvSpPr>
        <p:spPr bwMode="auto">
          <a:xfrm>
            <a:off x="-26988" y="2627313"/>
            <a:ext cx="33639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8000">
                <a:solidFill>
                  <a:srgbClr val="00B050"/>
                </a:solidFill>
                <a:latin typeface="AR ESSENCE" panose="02000000000000000000" pitchFamily="2" charset="0"/>
              </a:rPr>
              <a:t>you</a:t>
            </a:r>
            <a:r>
              <a:rPr lang="en-GB" altLang="en-US" sz="8000">
                <a:latin typeface="AR ESSENCE" panose="02000000000000000000" pitchFamily="2" charset="0"/>
              </a:rPr>
              <a:t> play</a:t>
            </a:r>
            <a:endParaRPr lang="en-GB" altLang="en-US" sz="8000">
              <a:solidFill>
                <a:srgbClr val="00B050"/>
              </a:solidFill>
              <a:latin typeface="AR ESSENCE" panose="02000000000000000000" pitchFamily="2" charset="0"/>
            </a:endParaRPr>
          </a:p>
        </p:txBody>
      </p:sp>
      <p:sp>
        <p:nvSpPr>
          <p:cNvPr id="3094" name="Rectangle 13"/>
          <p:cNvSpPr>
            <a:spLocks noChangeArrowheads="1"/>
          </p:cNvSpPr>
          <p:nvPr/>
        </p:nvSpPr>
        <p:spPr bwMode="auto">
          <a:xfrm>
            <a:off x="185738" y="5010150"/>
            <a:ext cx="3005137"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a:solidFill>
                  <a:srgbClr val="00B050"/>
                </a:solidFill>
                <a:latin typeface="AR ESSENCE" panose="02000000000000000000" pitchFamily="2" charset="0"/>
              </a:rPr>
              <a:t>he</a:t>
            </a:r>
            <a:r>
              <a:rPr lang="en-GB" altLang="en-US" sz="7200">
                <a:latin typeface="AR ESSENCE" panose="02000000000000000000" pitchFamily="2" charset="0"/>
              </a:rPr>
              <a:t> plays</a:t>
            </a:r>
            <a:endParaRPr lang="en-GB" altLang="en-US" sz="7200">
              <a:solidFill>
                <a:srgbClr val="00B050"/>
              </a:solidFill>
              <a:latin typeface="AR ESSENCE" panose="02000000000000000000" pitchFamily="2" charset="0"/>
            </a:endParaRPr>
          </a:p>
        </p:txBody>
      </p:sp>
      <p:sp>
        <p:nvSpPr>
          <p:cNvPr id="3095" name="Rectangle 14"/>
          <p:cNvSpPr>
            <a:spLocks noChangeArrowheads="1"/>
          </p:cNvSpPr>
          <p:nvPr/>
        </p:nvSpPr>
        <p:spPr bwMode="auto">
          <a:xfrm>
            <a:off x="519113" y="458788"/>
            <a:ext cx="2474912"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8800">
                <a:solidFill>
                  <a:srgbClr val="00B050"/>
                </a:solidFill>
                <a:latin typeface="AR ESSENCE" panose="02000000000000000000" pitchFamily="2" charset="0"/>
              </a:rPr>
              <a:t>I</a:t>
            </a:r>
            <a:r>
              <a:rPr lang="en-GB" altLang="en-US" sz="8800">
                <a:latin typeface="AR ESSENCE" panose="02000000000000000000" pitchFamily="2" charset="0"/>
              </a:rPr>
              <a:t> play</a:t>
            </a:r>
            <a:endParaRPr lang="en-GB" altLang="en-US" sz="8800">
              <a:solidFill>
                <a:srgbClr val="00B050"/>
              </a:solidFill>
              <a:latin typeface="AR ESSENCE" panose="02000000000000000000" pitchFamily="2" charset="0"/>
            </a:endParaRPr>
          </a:p>
        </p:txBody>
      </p:sp>
      <p:sp>
        <p:nvSpPr>
          <p:cNvPr id="3096" name="Rectangle 15"/>
          <p:cNvSpPr>
            <a:spLocks noChangeArrowheads="1"/>
          </p:cNvSpPr>
          <p:nvPr/>
        </p:nvSpPr>
        <p:spPr bwMode="auto">
          <a:xfrm>
            <a:off x="3533774" y="5107337"/>
            <a:ext cx="32734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dirty="0">
                <a:solidFill>
                  <a:srgbClr val="00B050"/>
                </a:solidFill>
                <a:latin typeface="AR ESSENCE" panose="02000000000000000000" pitchFamily="2" charset="0"/>
              </a:rPr>
              <a:t>they</a:t>
            </a:r>
            <a:r>
              <a:rPr lang="en-GB" altLang="en-US" sz="7200" dirty="0">
                <a:latin typeface="AR ESSENCE" panose="02000000000000000000" pitchFamily="2" charset="0"/>
              </a:rPr>
              <a:t> play</a:t>
            </a:r>
            <a:endParaRPr lang="en-GB" altLang="en-US" sz="7200" dirty="0">
              <a:solidFill>
                <a:srgbClr val="00B050"/>
              </a:solidFill>
              <a:latin typeface="AR ESSENCE" panose="02000000000000000000" pitchFamily="2" charset="0"/>
            </a:endParaRPr>
          </a:p>
        </p:txBody>
      </p:sp>
      <p:sp>
        <p:nvSpPr>
          <p:cNvPr id="3097" name="Rectangle 16"/>
          <p:cNvSpPr>
            <a:spLocks noChangeArrowheads="1"/>
          </p:cNvSpPr>
          <p:nvPr/>
        </p:nvSpPr>
        <p:spPr bwMode="auto">
          <a:xfrm>
            <a:off x="3521075" y="2609850"/>
            <a:ext cx="33639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8000">
                <a:solidFill>
                  <a:srgbClr val="00B050"/>
                </a:solidFill>
                <a:latin typeface="AR ESSENCE" panose="02000000000000000000" pitchFamily="2" charset="0"/>
              </a:rPr>
              <a:t>you</a:t>
            </a:r>
            <a:r>
              <a:rPr lang="en-GB" altLang="en-US" sz="8000">
                <a:latin typeface="AR ESSENCE" panose="02000000000000000000" pitchFamily="2" charset="0"/>
              </a:rPr>
              <a:t> play</a:t>
            </a:r>
            <a:endParaRPr lang="en-GB" altLang="en-US" sz="8000">
              <a:solidFill>
                <a:srgbClr val="00B050"/>
              </a:solidFill>
              <a:latin typeface="AR ESSENCE" panose="02000000000000000000"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69426198"/>
              </p:ext>
            </p:extLst>
          </p:nvPr>
        </p:nvGraphicFramePr>
        <p:xfrm>
          <a:off x="12215" y="5452"/>
          <a:ext cx="6858000" cy="9144000"/>
        </p:xfrm>
        <a:graphic>
          <a:graphicData uri="http://schemas.openxmlformats.org/drawingml/2006/table">
            <a:tbl>
              <a:tblPr firstRow="1" bandRow="1">
                <a:tableStyleId>{5940675A-B579-460E-94D1-54222C63F5DA}</a:tableStyleId>
              </a:tblPr>
              <a:tblGrid>
                <a:gridCol w="3429000"/>
                <a:gridCol w="3429000"/>
              </a:tblGrid>
              <a:tr h="2286000">
                <a:tc>
                  <a:txBody>
                    <a:bodyPr/>
                    <a:lstStyle/>
                    <a:p>
                      <a:endParaRPr lang="en-GB" dirty="0"/>
                    </a:p>
                  </a:txBody>
                  <a:tcPr/>
                </a:tc>
                <a:tc>
                  <a:txBody>
                    <a:bodyPr/>
                    <a:lstStyle/>
                    <a:p>
                      <a:endParaRPr lang="en-GB" dirty="0"/>
                    </a:p>
                  </a:txBody>
                  <a:tcPr/>
                </a:tc>
              </a:tr>
              <a:tr h="2286000">
                <a:tc>
                  <a:txBody>
                    <a:bodyPr/>
                    <a:lstStyle/>
                    <a:p>
                      <a:pPr algn="r"/>
                      <a:r>
                        <a:rPr lang="en-GB" sz="2400" dirty="0" smtClean="0">
                          <a:solidFill>
                            <a:srgbClr val="00B050"/>
                          </a:solidFill>
                          <a:latin typeface="AR ESSENCE" panose="02000000000000000000" pitchFamily="2" charset="0"/>
                        </a:rPr>
                        <a:t>(one person)</a:t>
                      </a:r>
                      <a:endParaRPr lang="en-GB" sz="2400" dirty="0">
                        <a:solidFill>
                          <a:srgbClr val="00B050"/>
                        </a:solidFill>
                        <a:latin typeface="AR ESSENCE" panose="02000000000000000000" pitchFamily="2" charset="0"/>
                      </a:endParaRPr>
                    </a:p>
                  </a:txBody>
                  <a:tcPr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2000" dirty="0" smtClean="0">
                          <a:solidFill>
                            <a:srgbClr val="00B050"/>
                          </a:solidFill>
                          <a:latin typeface="AR ESSENCE" panose="02000000000000000000" pitchFamily="2" charset="0"/>
                        </a:rPr>
                        <a:t>(more than one person)</a:t>
                      </a:r>
                    </a:p>
                  </a:txBody>
                  <a:tcPr anchor="b"/>
                </a:tc>
              </a:tr>
              <a:tr h="2286000">
                <a:tc>
                  <a:txBody>
                    <a:bodyPr/>
                    <a:lstStyle/>
                    <a:p>
                      <a:endParaRPr lang="en-GB"/>
                    </a:p>
                  </a:txBody>
                  <a:tcPr/>
                </a:tc>
                <a:tc>
                  <a:txBody>
                    <a:bodyPr/>
                    <a:lstStyle/>
                    <a:p>
                      <a:endParaRPr lang="en-GB"/>
                    </a:p>
                  </a:txBody>
                  <a:tcPr/>
                </a:tc>
              </a:tr>
              <a:tr h="2286000">
                <a:tc>
                  <a:txBody>
                    <a:bodyPr/>
                    <a:lstStyle/>
                    <a:p>
                      <a:endParaRPr lang="en-GB"/>
                    </a:p>
                  </a:txBody>
                  <a:tcPr/>
                </a:tc>
                <a:tc>
                  <a:txBody>
                    <a:bodyPr/>
                    <a:lstStyle/>
                    <a:p>
                      <a:endParaRPr lang="en-GB" dirty="0"/>
                    </a:p>
                  </a:txBody>
                  <a:tcPr/>
                </a:tc>
              </a:tr>
            </a:tbl>
          </a:graphicData>
        </a:graphic>
      </p:graphicFrame>
      <p:sp>
        <p:nvSpPr>
          <p:cNvPr id="2067" name="Rectangle 10"/>
          <p:cNvSpPr>
            <a:spLocks noChangeArrowheads="1"/>
          </p:cNvSpPr>
          <p:nvPr/>
        </p:nvSpPr>
        <p:spPr bwMode="auto">
          <a:xfrm>
            <a:off x="3356992" y="672420"/>
            <a:ext cx="363593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5900" dirty="0">
                <a:solidFill>
                  <a:prstClr val="black"/>
                </a:solidFill>
                <a:latin typeface="AR ESSENCE" panose="02000000000000000000" pitchFamily="2" charset="0"/>
              </a:rPr>
              <a:t>nous </a:t>
            </a:r>
            <a:r>
              <a:rPr lang="en-GB" altLang="en-US" sz="5900" dirty="0" err="1">
                <a:solidFill>
                  <a:prstClr val="black"/>
                </a:solidFill>
                <a:latin typeface="AR ESSENCE" panose="02000000000000000000" pitchFamily="2" charset="0"/>
              </a:rPr>
              <a:t>jouons</a:t>
            </a:r>
            <a:endParaRPr lang="en-GB" altLang="en-US" sz="5900" dirty="0">
              <a:solidFill>
                <a:srgbClr val="00B050"/>
              </a:solidFill>
              <a:latin typeface="AR ESSENCE" panose="02000000000000000000" pitchFamily="2" charset="0"/>
            </a:endParaRPr>
          </a:p>
        </p:txBody>
      </p:sp>
      <p:sp>
        <p:nvSpPr>
          <p:cNvPr id="2068" name="Rectangle 11"/>
          <p:cNvSpPr>
            <a:spLocks noChangeArrowheads="1"/>
          </p:cNvSpPr>
          <p:nvPr/>
        </p:nvSpPr>
        <p:spPr bwMode="auto">
          <a:xfrm>
            <a:off x="116632" y="2627784"/>
            <a:ext cx="328006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8000" dirty="0" err="1">
                <a:solidFill>
                  <a:prstClr val="black"/>
                </a:solidFill>
                <a:latin typeface="AR ESSENCE" panose="02000000000000000000" pitchFamily="2" charset="0"/>
              </a:rPr>
              <a:t>tu</a:t>
            </a:r>
            <a:r>
              <a:rPr lang="en-GB" altLang="en-US" sz="8000" dirty="0">
                <a:solidFill>
                  <a:prstClr val="black"/>
                </a:solidFill>
                <a:latin typeface="AR ESSENCE" panose="02000000000000000000" pitchFamily="2" charset="0"/>
              </a:rPr>
              <a:t> </a:t>
            </a:r>
            <a:r>
              <a:rPr lang="en-GB" altLang="en-US" sz="8000" dirty="0" err="1">
                <a:solidFill>
                  <a:prstClr val="black"/>
                </a:solidFill>
                <a:latin typeface="AR ESSENCE" panose="02000000000000000000" pitchFamily="2" charset="0"/>
              </a:rPr>
              <a:t>joues</a:t>
            </a:r>
            <a:endParaRPr lang="en-GB" altLang="en-US" sz="8000" dirty="0">
              <a:solidFill>
                <a:srgbClr val="00B050"/>
              </a:solidFill>
              <a:latin typeface="AR ESSENCE" panose="02000000000000000000" pitchFamily="2" charset="0"/>
            </a:endParaRPr>
          </a:p>
        </p:txBody>
      </p:sp>
      <p:sp>
        <p:nvSpPr>
          <p:cNvPr id="2069" name="Rectangle 13"/>
          <p:cNvSpPr>
            <a:spLocks noChangeArrowheads="1"/>
          </p:cNvSpPr>
          <p:nvPr/>
        </p:nvSpPr>
        <p:spPr bwMode="auto">
          <a:xfrm>
            <a:off x="561675" y="4999509"/>
            <a:ext cx="234711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dirty="0" err="1">
                <a:solidFill>
                  <a:prstClr val="black"/>
                </a:solidFill>
                <a:latin typeface="AR ESSENCE" panose="02000000000000000000" pitchFamily="2" charset="0"/>
              </a:rPr>
              <a:t>il</a:t>
            </a:r>
            <a:r>
              <a:rPr lang="en-GB" altLang="en-US" sz="7200" dirty="0">
                <a:solidFill>
                  <a:prstClr val="black"/>
                </a:solidFill>
                <a:latin typeface="AR ESSENCE" panose="02000000000000000000" pitchFamily="2" charset="0"/>
              </a:rPr>
              <a:t> </a:t>
            </a:r>
            <a:r>
              <a:rPr lang="en-GB" altLang="en-US" sz="7200" dirty="0" err="1">
                <a:solidFill>
                  <a:prstClr val="black"/>
                </a:solidFill>
                <a:latin typeface="AR ESSENCE" panose="02000000000000000000" pitchFamily="2" charset="0"/>
              </a:rPr>
              <a:t>joue</a:t>
            </a:r>
            <a:endParaRPr lang="en-GB" altLang="en-US" sz="7200" dirty="0">
              <a:solidFill>
                <a:srgbClr val="00B050"/>
              </a:solidFill>
              <a:latin typeface="AR ESSENCE" panose="02000000000000000000" pitchFamily="2" charset="0"/>
            </a:endParaRPr>
          </a:p>
        </p:txBody>
      </p:sp>
      <p:sp>
        <p:nvSpPr>
          <p:cNvPr id="2070" name="Rectangle 14"/>
          <p:cNvSpPr>
            <a:spLocks noChangeArrowheads="1"/>
          </p:cNvSpPr>
          <p:nvPr/>
        </p:nvSpPr>
        <p:spPr bwMode="auto">
          <a:xfrm>
            <a:off x="303591" y="518531"/>
            <a:ext cx="286328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8000" dirty="0">
                <a:solidFill>
                  <a:prstClr val="black"/>
                </a:solidFill>
                <a:latin typeface="AR ESSENCE" panose="02000000000000000000" pitchFamily="2" charset="0"/>
              </a:rPr>
              <a:t>je </a:t>
            </a:r>
            <a:r>
              <a:rPr lang="en-GB" altLang="en-US" sz="8000" dirty="0" err="1">
                <a:solidFill>
                  <a:prstClr val="black"/>
                </a:solidFill>
                <a:latin typeface="AR ESSENCE" panose="02000000000000000000" pitchFamily="2" charset="0"/>
              </a:rPr>
              <a:t>joue</a:t>
            </a:r>
            <a:endParaRPr lang="en-GB" altLang="en-US" sz="8000" dirty="0">
              <a:solidFill>
                <a:srgbClr val="00B050"/>
              </a:solidFill>
              <a:latin typeface="AR ESSENCE" panose="02000000000000000000" pitchFamily="2" charset="0"/>
            </a:endParaRPr>
          </a:p>
        </p:txBody>
      </p:sp>
      <p:sp>
        <p:nvSpPr>
          <p:cNvPr id="2071" name="Rectangle 15"/>
          <p:cNvSpPr>
            <a:spLocks noChangeArrowheads="1"/>
          </p:cNvSpPr>
          <p:nvPr/>
        </p:nvSpPr>
        <p:spPr bwMode="auto">
          <a:xfrm>
            <a:off x="3356992" y="5264418"/>
            <a:ext cx="35734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4800" dirty="0" err="1">
                <a:solidFill>
                  <a:prstClr val="black"/>
                </a:solidFill>
                <a:latin typeface="AR ESSENCE" panose="02000000000000000000" pitchFamily="2" charset="0"/>
              </a:rPr>
              <a:t>ils</a:t>
            </a:r>
            <a:r>
              <a:rPr lang="en-GB" altLang="en-US" sz="4800" dirty="0">
                <a:solidFill>
                  <a:prstClr val="black"/>
                </a:solidFill>
                <a:latin typeface="AR ESSENCE" panose="02000000000000000000" pitchFamily="2" charset="0"/>
              </a:rPr>
              <a:t>/</a:t>
            </a:r>
            <a:r>
              <a:rPr lang="en-GB" altLang="en-US" sz="4800" dirty="0" err="1">
                <a:solidFill>
                  <a:prstClr val="black"/>
                </a:solidFill>
                <a:latin typeface="AR ESSENCE" panose="02000000000000000000" pitchFamily="2" charset="0"/>
              </a:rPr>
              <a:t>elles</a:t>
            </a:r>
            <a:r>
              <a:rPr lang="en-GB" altLang="en-US" sz="4800" dirty="0">
                <a:solidFill>
                  <a:prstClr val="black"/>
                </a:solidFill>
                <a:latin typeface="AR ESSENCE" panose="02000000000000000000" pitchFamily="2" charset="0"/>
              </a:rPr>
              <a:t> </a:t>
            </a:r>
            <a:r>
              <a:rPr lang="en-GB" altLang="en-US" sz="4800" dirty="0" err="1">
                <a:solidFill>
                  <a:prstClr val="black"/>
                </a:solidFill>
                <a:latin typeface="AR ESSENCE" panose="02000000000000000000" pitchFamily="2" charset="0"/>
              </a:rPr>
              <a:t>jouent</a:t>
            </a:r>
            <a:endParaRPr lang="en-GB" altLang="en-US" sz="4800" dirty="0">
              <a:solidFill>
                <a:srgbClr val="00B050"/>
              </a:solidFill>
              <a:latin typeface="AR ESSENCE" panose="02000000000000000000" pitchFamily="2" charset="0"/>
            </a:endParaRPr>
          </a:p>
        </p:txBody>
      </p:sp>
      <p:sp>
        <p:nvSpPr>
          <p:cNvPr id="2072" name="Rectangle 16"/>
          <p:cNvSpPr>
            <a:spLocks noChangeArrowheads="1"/>
          </p:cNvSpPr>
          <p:nvPr/>
        </p:nvSpPr>
        <p:spPr bwMode="auto">
          <a:xfrm>
            <a:off x="3533871" y="2844219"/>
            <a:ext cx="32255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6000" dirty="0" err="1">
                <a:solidFill>
                  <a:prstClr val="black"/>
                </a:solidFill>
                <a:latin typeface="AR ESSENCE" panose="02000000000000000000" pitchFamily="2" charset="0"/>
              </a:rPr>
              <a:t>vous</a:t>
            </a:r>
            <a:r>
              <a:rPr lang="en-GB" altLang="en-US" sz="6000" dirty="0">
                <a:solidFill>
                  <a:prstClr val="black"/>
                </a:solidFill>
                <a:latin typeface="AR ESSENCE" panose="02000000000000000000" pitchFamily="2" charset="0"/>
              </a:rPr>
              <a:t> </a:t>
            </a:r>
            <a:r>
              <a:rPr lang="en-GB" altLang="en-US" sz="6000" dirty="0" err="1">
                <a:solidFill>
                  <a:prstClr val="black"/>
                </a:solidFill>
                <a:latin typeface="AR ESSENCE" panose="02000000000000000000" pitchFamily="2" charset="0"/>
              </a:rPr>
              <a:t>jouez</a:t>
            </a:r>
            <a:endParaRPr lang="en-GB" altLang="en-US" sz="6000" dirty="0">
              <a:solidFill>
                <a:srgbClr val="00B050"/>
              </a:solidFill>
              <a:latin typeface="AR ESSENCE" panose="02000000000000000000" pitchFamily="2" charset="0"/>
            </a:endParaRPr>
          </a:p>
        </p:txBody>
      </p:sp>
      <p:sp>
        <p:nvSpPr>
          <p:cNvPr id="2073" name="Rectangle 12"/>
          <p:cNvSpPr>
            <a:spLocks noChangeArrowheads="1"/>
          </p:cNvSpPr>
          <p:nvPr/>
        </p:nvSpPr>
        <p:spPr bwMode="auto">
          <a:xfrm>
            <a:off x="236679" y="7363297"/>
            <a:ext cx="307648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dirty="0" err="1">
                <a:solidFill>
                  <a:prstClr val="black"/>
                </a:solidFill>
                <a:latin typeface="AR ESSENCE" panose="02000000000000000000" pitchFamily="2" charset="0"/>
              </a:rPr>
              <a:t>elle</a:t>
            </a:r>
            <a:r>
              <a:rPr lang="en-GB" altLang="en-US" sz="7200" dirty="0">
                <a:solidFill>
                  <a:prstClr val="black"/>
                </a:solidFill>
                <a:latin typeface="AR ESSENCE" panose="02000000000000000000" pitchFamily="2" charset="0"/>
              </a:rPr>
              <a:t> </a:t>
            </a:r>
            <a:r>
              <a:rPr lang="en-GB" altLang="en-US" sz="7200" dirty="0" err="1">
                <a:solidFill>
                  <a:prstClr val="black"/>
                </a:solidFill>
                <a:latin typeface="AR ESSENCE" panose="02000000000000000000" pitchFamily="2" charset="0"/>
              </a:rPr>
              <a:t>joue</a:t>
            </a:r>
            <a:endParaRPr lang="en-GB" altLang="en-US" sz="7200" dirty="0">
              <a:solidFill>
                <a:srgbClr val="00B050"/>
              </a:solidFill>
              <a:latin typeface="AR ESSENCE" panose="02000000000000000000" pitchFamily="2" charset="0"/>
            </a:endParaRPr>
          </a:p>
        </p:txBody>
      </p:sp>
    </p:spTree>
    <p:extLst>
      <p:ext uri="{BB962C8B-B14F-4D97-AF65-F5344CB8AC3E}">
        <p14:creationId xmlns:p14="http://schemas.microsoft.com/office/powerpoint/2010/main" val="375047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6858000" cy="9144000"/>
        </p:xfrm>
        <a:graphic>
          <a:graphicData uri="http://schemas.openxmlformats.org/drawingml/2006/table">
            <a:tbl>
              <a:tblPr firstRow="1" bandRow="1">
                <a:tableStyleId>{5940675A-B579-460E-94D1-54222C63F5DA}</a:tableStyleId>
              </a:tblPr>
              <a:tblGrid>
                <a:gridCol w="3429000"/>
                <a:gridCol w="3429000"/>
              </a:tblGrid>
              <a:tr h="2286000">
                <a:tc>
                  <a:txBody>
                    <a:bodyPr/>
                    <a:lstStyle/>
                    <a:p>
                      <a:endParaRPr lang="en-GB" dirty="0"/>
                    </a:p>
                  </a:txBody>
                  <a:tcPr/>
                </a:tc>
                <a:tc>
                  <a:txBody>
                    <a:bodyPr/>
                    <a:lstStyle/>
                    <a:p>
                      <a:endParaRPr lang="en-GB" dirty="0"/>
                    </a:p>
                  </a:txBody>
                  <a:tcPr/>
                </a:tc>
              </a:tr>
              <a:tr h="2286000">
                <a:tc>
                  <a:txBody>
                    <a:bodyPr/>
                    <a:lstStyle/>
                    <a:p>
                      <a:pPr algn="r"/>
                      <a:r>
                        <a:rPr lang="en-GB" sz="2400" dirty="0" smtClean="0">
                          <a:solidFill>
                            <a:srgbClr val="00B050"/>
                          </a:solidFill>
                          <a:latin typeface="AR ESSENCE" panose="02000000000000000000" pitchFamily="2" charset="0"/>
                        </a:rPr>
                        <a:t>(one person)</a:t>
                      </a:r>
                      <a:endParaRPr lang="en-GB" sz="2400" dirty="0">
                        <a:solidFill>
                          <a:srgbClr val="00B050"/>
                        </a:solidFill>
                        <a:latin typeface="AR ESSENCE" panose="02000000000000000000" pitchFamily="2" charset="0"/>
                      </a:endParaRPr>
                    </a:p>
                  </a:txBody>
                  <a:tcPr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2000" dirty="0" smtClean="0">
                          <a:solidFill>
                            <a:srgbClr val="00B050"/>
                          </a:solidFill>
                          <a:latin typeface="AR ESSENCE" panose="02000000000000000000" pitchFamily="2" charset="0"/>
                        </a:rPr>
                        <a:t>(more than one person)</a:t>
                      </a:r>
                    </a:p>
                  </a:txBody>
                  <a:tcPr anchor="b"/>
                </a:tc>
              </a:tr>
              <a:tr h="2286000">
                <a:tc>
                  <a:txBody>
                    <a:bodyPr/>
                    <a:lstStyle/>
                    <a:p>
                      <a:endParaRPr lang="en-GB"/>
                    </a:p>
                  </a:txBody>
                  <a:tcPr/>
                </a:tc>
                <a:tc>
                  <a:txBody>
                    <a:bodyPr/>
                    <a:lstStyle/>
                    <a:p>
                      <a:endParaRPr lang="en-GB"/>
                    </a:p>
                  </a:txBody>
                  <a:tcPr/>
                </a:tc>
              </a:tr>
              <a:tr h="2286000">
                <a:tc>
                  <a:txBody>
                    <a:bodyPr/>
                    <a:lstStyle/>
                    <a:p>
                      <a:endParaRPr lang="en-GB"/>
                    </a:p>
                  </a:txBody>
                  <a:tcPr/>
                </a:tc>
                <a:tc>
                  <a:txBody>
                    <a:bodyPr/>
                    <a:lstStyle/>
                    <a:p>
                      <a:endParaRPr lang="en-GB" dirty="0"/>
                    </a:p>
                  </a:txBody>
                  <a:tcPr/>
                </a:tc>
              </a:tr>
            </a:tbl>
          </a:graphicData>
        </a:graphic>
      </p:graphicFrame>
      <p:sp>
        <p:nvSpPr>
          <p:cNvPr id="4115" name="Rectangle 10"/>
          <p:cNvSpPr>
            <a:spLocks noChangeArrowheads="1"/>
          </p:cNvSpPr>
          <p:nvPr/>
        </p:nvSpPr>
        <p:spPr bwMode="auto">
          <a:xfrm>
            <a:off x="3365500" y="520700"/>
            <a:ext cx="36099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4800">
                <a:latin typeface="AR ESSENCE" panose="02000000000000000000" pitchFamily="2" charset="0"/>
              </a:rPr>
              <a:t>Nous jouons</a:t>
            </a:r>
            <a:endParaRPr lang="en-GB" altLang="en-US" sz="8000">
              <a:solidFill>
                <a:srgbClr val="00B050"/>
              </a:solidFill>
              <a:latin typeface="AR ESSENCE" panose="02000000000000000000" pitchFamily="2" charset="0"/>
            </a:endParaRPr>
          </a:p>
        </p:txBody>
      </p:sp>
      <p:sp>
        <p:nvSpPr>
          <p:cNvPr id="4116" name="Rectangle 11"/>
          <p:cNvSpPr>
            <a:spLocks noChangeArrowheads="1"/>
          </p:cNvSpPr>
          <p:nvPr/>
        </p:nvSpPr>
        <p:spPr bwMode="auto">
          <a:xfrm>
            <a:off x="-147638" y="2627313"/>
            <a:ext cx="3606801"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a:latin typeface="AR ESSENCE" panose="02000000000000000000" pitchFamily="2" charset="0"/>
              </a:rPr>
              <a:t>Tu joues</a:t>
            </a:r>
            <a:endParaRPr lang="en-GB" altLang="en-US" sz="7200">
              <a:solidFill>
                <a:srgbClr val="00B050"/>
              </a:solidFill>
              <a:latin typeface="AR ESSENCE" panose="02000000000000000000" pitchFamily="2" charset="0"/>
            </a:endParaRPr>
          </a:p>
        </p:txBody>
      </p:sp>
      <p:sp>
        <p:nvSpPr>
          <p:cNvPr id="4117" name="Rectangle 13"/>
          <p:cNvSpPr>
            <a:spLocks noChangeArrowheads="1"/>
          </p:cNvSpPr>
          <p:nvPr/>
        </p:nvSpPr>
        <p:spPr bwMode="auto">
          <a:xfrm>
            <a:off x="349250" y="5010150"/>
            <a:ext cx="2678113"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a:latin typeface="AR ESSENCE" panose="02000000000000000000" pitchFamily="2" charset="0"/>
              </a:rPr>
              <a:t>Il joue</a:t>
            </a:r>
            <a:endParaRPr lang="en-GB" altLang="en-US" sz="7200">
              <a:solidFill>
                <a:srgbClr val="00B050"/>
              </a:solidFill>
              <a:latin typeface="AR ESSENCE" panose="02000000000000000000" pitchFamily="2" charset="0"/>
            </a:endParaRPr>
          </a:p>
        </p:txBody>
      </p:sp>
      <p:sp>
        <p:nvSpPr>
          <p:cNvPr id="4118" name="Rectangle 14"/>
          <p:cNvSpPr>
            <a:spLocks noChangeArrowheads="1"/>
          </p:cNvSpPr>
          <p:nvPr/>
        </p:nvSpPr>
        <p:spPr bwMode="auto">
          <a:xfrm>
            <a:off x="244475" y="458788"/>
            <a:ext cx="3022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a:latin typeface="AR ESSENCE" panose="02000000000000000000" pitchFamily="2" charset="0"/>
              </a:rPr>
              <a:t>Je joue</a:t>
            </a:r>
            <a:endParaRPr lang="en-GB" altLang="en-US" sz="7200">
              <a:solidFill>
                <a:srgbClr val="00B050"/>
              </a:solidFill>
              <a:latin typeface="AR ESSENCE" panose="02000000000000000000" pitchFamily="2" charset="0"/>
            </a:endParaRPr>
          </a:p>
        </p:txBody>
      </p:sp>
      <p:sp>
        <p:nvSpPr>
          <p:cNvPr id="4119" name="Rectangle 15"/>
          <p:cNvSpPr>
            <a:spLocks noChangeArrowheads="1"/>
          </p:cNvSpPr>
          <p:nvPr/>
        </p:nvSpPr>
        <p:spPr bwMode="auto">
          <a:xfrm>
            <a:off x="3443288" y="4956175"/>
            <a:ext cx="3455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4000" dirty="0" err="1">
                <a:latin typeface="AR ESSENCE" panose="02000000000000000000" pitchFamily="2" charset="0"/>
              </a:rPr>
              <a:t>Ils</a:t>
            </a:r>
            <a:r>
              <a:rPr lang="en-GB" altLang="en-US" sz="4000" dirty="0">
                <a:latin typeface="AR ESSENCE" panose="02000000000000000000" pitchFamily="2" charset="0"/>
              </a:rPr>
              <a:t>/</a:t>
            </a:r>
            <a:r>
              <a:rPr lang="en-GB" altLang="en-US" sz="4000" dirty="0" err="1">
                <a:latin typeface="AR ESSENCE" panose="02000000000000000000" pitchFamily="2" charset="0"/>
              </a:rPr>
              <a:t>elles</a:t>
            </a:r>
            <a:r>
              <a:rPr lang="en-GB" altLang="en-US" sz="4000" dirty="0">
                <a:latin typeface="AR ESSENCE" panose="02000000000000000000" pitchFamily="2" charset="0"/>
              </a:rPr>
              <a:t> </a:t>
            </a:r>
            <a:r>
              <a:rPr lang="en-GB" altLang="en-US" sz="4000" dirty="0" err="1">
                <a:latin typeface="AR ESSENCE" panose="02000000000000000000" pitchFamily="2" charset="0"/>
              </a:rPr>
              <a:t>jouent</a:t>
            </a:r>
            <a:endParaRPr lang="en-GB" altLang="en-US" sz="4000" dirty="0">
              <a:solidFill>
                <a:srgbClr val="00B050"/>
              </a:solidFill>
              <a:latin typeface="AR ESSENCE" panose="02000000000000000000" pitchFamily="2" charset="0"/>
            </a:endParaRPr>
          </a:p>
        </p:txBody>
      </p:sp>
      <p:sp>
        <p:nvSpPr>
          <p:cNvPr id="4120" name="Rectangle 16"/>
          <p:cNvSpPr>
            <a:spLocks noChangeArrowheads="1"/>
          </p:cNvSpPr>
          <p:nvPr/>
        </p:nvSpPr>
        <p:spPr bwMode="auto">
          <a:xfrm>
            <a:off x="3436938" y="2609850"/>
            <a:ext cx="35321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5400">
                <a:latin typeface="AR ESSENCE" panose="02000000000000000000" pitchFamily="2" charset="0"/>
              </a:rPr>
              <a:t>Vous jouez</a:t>
            </a:r>
            <a:endParaRPr lang="en-GB" altLang="en-US" sz="5400">
              <a:solidFill>
                <a:srgbClr val="00B050"/>
              </a:solidFill>
              <a:latin typeface="AR ESSENCE" panose="02000000000000000000" pitchFamily="2" charset="0"/>
            </a:endParaRPr>
          </a:p>
        </p:txBody>
      </p:sp>
      <p:sp>
        <p:nvSpPr>
          <p:cNvPr id="4121" name="Rectangle 12"/>
          <p:cNvSpPr>
            <a:spLocks noChangeArrowheads="1"/>
          </p:cNvSpPr>
          <p:nvPr/>
        </p:nvSpPr>
        <p:spPr bwMode="auto">
          <a:xfrm>
            <a:off x="-47625" y="7270750"/>
            <a:ext cx="360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200">
                <a:latin typeface="AR ESSENCE" panose="02000000000000000000" pitchFamily="2" charset="0"/>
              </a:rPr>
              <a:t>Elle joue</a:t>
            </a:r>
            <a:endParaRPr lang="en-GB" altLang="en-US" sz="7200">
              <a:solidFill>
                <a:srgbClr val="00B050"/>
              </a:solidFill>
              <a:latin typeface="AR ESSENCE" panose="02000000000000000000" pitchFamily="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rtrait 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portrait blank</Template>
  <TotalTime>37</TotalTime>
  <Words>326</Words>
  <Application>Microsoft Office PowerPoint</Application>
  <PresentationFormat>On-screen Show (4:3)</PresentationFormat>
  <Paragraphs>42</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Calibri</vt:lpstr>
      <vt:lpstr>Arial</vt:lpstr>
      <vt:lpstr>AR ESSENCE</vt:lpstr>
      <vt:lpstr>portrait blank</vt:lpstr>
      <vt:lpstr>PowerPoint Presentation</vt:lpstr>
      <vt:lpstr>PowerPoint Presentation</vt:lpstr>
      <vt:lpstr>PowerPoint Presentation</vt:lpstr>
      <vt:lpstr>PowerPoint Presentation</vt:lpstr>
    </vt:vector>
  </TitlesOfParts>
  <Company>Comberton Village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Leigh McClelland</dc:creator>
  <cp:lastModifiedBy>Rachel Hawkes</cp:lastModifiedBy>
  <cp:revision>9</cp:revision>
  <dcterms:created xsi:type="dcterms:W3CDTF">2015-03-05T06:17:05Z</dcterms:created>
  <dcterms:modified xsi:type="dcterms:W3CDTF">2019-04-18T06:52:40Z</dcterms:modified>
</cp:coreProperties>
</file>