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9"/>
  </p:notesMasterIdLst>
  <p:sldIdLst>
    <p:sldId id="256" r:id="rId4"/>
    <p:sldId id="257" r:id="rId5"/>
    <p:sldId id="258" r:id="rId6"/>
    <p:sldId id="259" r:id="rId7"/>
    <p:sldId id="261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66192" autoAdjust="0"/>
  </p:normalViewPr>
  <p:slideViewPr>
    <p:cSldViewPr snapToGrid="0">
      <p:cViewPr varScale="1">
        <p:scale>
          <a:sx n="73" d="100"/>
          <a:sy n="73" d="100"/>
        </p:scale>
        <p:origin x="265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5704C6E-4545-43CD-BDE7-26548483499F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1154EBDA-2A79-4BBD-B280-E0CAF5E136E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959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 smtClean="0"/>
              <a:t>Do you know how to play the violin? Yes! I know how to play the violin. No! I don’t know how to play the violin.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DBED9B5-8DC0-4C60-9664-7C2A4D941DD3}" type="slidenum">
              <a:rPr lang="en-GB" altLang="en-US">
                <a:solidFill>
                  <a:srgbClr val="000000"/>
                </a:solidFill>
              </a:rPr>
              <a:pPr/>
              <a:t>2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985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 smtClean="0"/>
              <a:t>Do you know how to play the guitar?</a:t>
            </a:r>
          </a:p>
          <a:p>
            <a:pPr>
              <a:spcBef>
                <a:spcPct val="0"/>
              </a:spcBef>
            </a:pPr>
            <a:r>
              <a:rPr lang="en-GB" altLang="en-US" smtClean="0"/>
              <a:t>Yes! I know how to play the guitar.</a:t>
            </a:r>
          </a:p>
          <a:p>
            <a:pPr>
              <a:spcBef>
                <a:spcPct val="0"/>
              </a:spcBef>
            </a:pPr>
            <a:r>
              <a:rPr lang="en-GB" altLang="en-US" smtClean="0"/>
              <a:t>No! I don’t know how to play the guitar.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42B65BD-959C-4DF4-B53D-F17BED2A87A7}" type="slidenum">
              <a:rPr lang="en-GB" altLang="en-US">
                <a:solidFill>
                  <a:srgbClr val="000000"/>
                </a:solidFill>
              </a:rPr>
              <a:pPr/>
              <a:t>3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334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 smtClean="0"/>
              <a:t>Do you know how to play the saxophone?</a:t>
            </a:r>
          </a:p>
          <a:p>
            <a:pPr>
              <a:spcBef>
                <a:spcPct val="0"/>
              </a:spcBef>
            </a:pPr>
            <a:r>
              <a:rPr lang="en-GB" altLang="en-US" smtClean="0"/>
              <a:t>Yes! I know how to play the saxophone.</a:t>
            </a:r>
          </a:p>
          <a:p>
            <a:pPr>
              <a:spcBef>
                <a:spcPct val="0"/>
              </a:spcBef>
            </a:pPr>
            <a:r>
              <a:rPr lang="en-GB" altLang="en-US" smtClean="0"/>
              <a:t>No! I don’t know how to play the saxophone.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1BD97BE-D6E9-4127-A484-248689A97191}" type="slidenum">
              <a:rPr lang="en-GB" altLang="en-US">
                <a:solidFill>
                  <a:srgbClr val="000000"/>
                </a:solidFill>
              </a:rPr>
              <a:pPr/>
              <a:t>4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1017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 dirty="0" smtClean="0"/>
              <a:t>Pupil in possession of separate survey sheet asks 8 different questions to 8 different pupils in the class, plus a follow up question </a:t>
            </a:r>
            <a:r>
              <a:rPr lang="en-GB" altLang="en-US" dirty="0" err="1" smtClean="0"/>
              <a:t>Tu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aimwa</a:t>
            </a:r>
            <a:r>
              <a:rPr lang="en-GB" altLang="en-US" dirty="0" smtClean="0"/>
              <a:t>…</a:t>
            </a: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dirty="0" smtClean="0"/>
              <a:t>Even if pupils don’t play a particular instrument they can still give an opinion as to whether they like the sound of it or not.</a:t>
            </a:r>
            <a:br>
              <a:rPr lang="en-GB" altLang="en-US" dirty="0" smtClean="0"/>
            </a:b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dirty="0" err="1" smtClean="0"/>
              <a:t>Tu</a:t>
            </a:r>
            <a:r>
              <a:rPr lang="en-GB" altLang="en-US" dirty="0" smtClean="0"/>
              <a:t> sais </a:t>
            </a:r>
            <a:r>
              <a:rPr lang="en-GB" altLang="en-US" dirty="0" err="1" smtClean="0"/>
              <a:t>jouer</a:t>
            </a:r>
            <a:r>
              <a:rPr lang="en-GB" altLang="en-US" dirty="0" smtClean="0"/>
              <a:t> du </a:t>
            </a:r>
            <a:r>
              <a:rPr lang="en-GB" altLang="en-US" dirty="0" err="1" smtClean="0"/>
              <a:t>violon</a:t>
            </a:r>
            <a:r>
              <a:rPr lang="en-GB" altLang="en-US" dirty="0" smtClean="0"/>
              <a:t>?</a:t>
            </a: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dirty="0" smtClean="0"/>
              <a:t>Potential answers:</a:t>
            </a:r>
            <a:br>
              <a:rPr lang="en-GB" altLang="en-US" dirty="0" smtClean="0"/>
            </a:br>
            <a:r>
              <a:rPr lang="en-GB" altLang="en-US" dirty="0" err="1" smtClean="0"/>
              <a:t>Oui</a:t>
            </a:r>
            <a:r>
              <a:rPr lang="en-GB" altLang="en-US" dirty="0" smtClean="0"/>
              <a:t>, je sais</a:t>
            </a:r>
            <a:r>
              <a:rPr lang="en-GB" altLang="en-US" baseline="0" dirty="0" smtClean="0"/>
              <a:t> </a:t>
            </a:r>
            <a:r>
              <a:rPr lang="en-GB" altLang="en-US" baseline="0" dirty="0" err="1" smtClean="0"/>
              <a:t>jouer</a:t>
            </a:r>
            <a:r>
              <a:rPr lang="en-GB" altLang="en-US" baseline="0" dirty="0" smtClean="0"/>
              <a:t> du </a:t>
            </a:r>
            <a:r>
              <a:rPr lang="en-GB" altLang="en-US" baseline="0" dirty="0" err="1" smtClean="0"/>
              <a:t>violon</a:t>
            </a:r>
            <a:r>
              <a:rPr lang="en-GB" altLang="en-US" baseline="0" dirty="0" smtClean="0"/>
              <a:t>.  </a:t>
            </a:r>
            <a:r>
              <a:rPr lang="en-GB" altLang="en-US" dirty="0" err="1" smtClean="0"/>
              <a:t>Oui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j’aime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bien</a:t>
            </a:r>
            <a:r>
              <a:rPr lang="en-GB" altLang="en-US" dirty="0" smtClean="0"/>
              <a:t>.</a:t>
            </a:r>
            <a:r>
              <a:rPr lang="en-GB" altLang="en-US" dirty="0" smtClean="0"/>
              <a:t/>
            </a:r>
            <a:br>
              <a:rPr lang="en-GB" altLang="en-US" dirty="0" smtClean="0"/>
            </a:br>
            <a:endParaRPr lang="en-GB" altLang="en-US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1AB5D42-271D-4255-9739-21332D84072E}" type="slidenum">
              <a:rPr lang="en-GB" altLang="en-US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2381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DB679-FA08-4121-9B52-9DD5B7357A95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DEB808-CD21-4C23-9B04-DF1BC24E923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5026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9FD9E-4F5B-4DC7-BC60-0C5BDCAEE8AF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22EFB6-12B1-44D2-861F-8BE9A611549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7722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8123B-A054-4D5C-9805-E9B6EBD3BACC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5BB5A8-4FC5-43EC-9772-6089D7327B3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4170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3ED5A-CA2E-4954-893D-2034A11DC007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83282-161B-475D-9E51-D167294E40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47829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0DBFD-8DFD-4C28-B32A-12705B7BBF48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675892-BD4C-4C84-8831-A4D4E4C93F9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2938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B9367-14D6-45E2-9240-C3A188CF193C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91FE0A-5544-4526-BE82-C57B648EDB7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40403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035F5-4C26-43E4-BD08-490970662F0A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E737F2-A5D4-4400-ABE6-F722285F90A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7813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96574-0B8F-488F-90CC-8D613D8626F5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185A95-FE63-4CEF-9BB0-A8DB5A4342A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16574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C40D5-B2C4-4FA9-BC5A-C9B7D5FB0716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293F68-0E4B-415C-9339-F495FED6769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803027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BB2F5-9B9F-4779-AEF4-0A763D93415B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C3C67B-1DB5-4912-B0A4-E335F3E4EB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64741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43EBF-B451-46C6-B2EE-6BAD3334DF16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03C373-7E1F-4B3C-939E-AF54782B655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0790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E1E63-964B-4E1E-B673-B7A8FC5799DC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354C28-E0B5-453C-8FFC-347A12EEF09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038497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EBBDF-CADB-4088-96EF-980ADB8AADC5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9DBE06-D593-45CC-883E-11EDBB2AA9C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787539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2BDC7-8C1C-402E-9225-BB049DC6A506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B0EABF-43C3-44B4-A779-8F269893FA2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4075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0E534-2C8C-4FB7-8040-CC6D83F45A07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93CF26-CBB2-4489-8B35-28E763F2A8F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15896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E4B49-2826-4E73-A364-D866942AC2BA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234DB-4074-4E5F-844B-0107EC6AC59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49677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DA2F3-1740-409C-A814-E1CB21D5443E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83EE09-9815-41C4-A352-5A7B0A405C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646467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71564-6DB2-449A-83D8-3CB0BBF52274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749964-1EAF-4865-BC1E-614602A6B61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05460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725CD-D0AF-4E13-A21E-C6CC17B5127D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A1CDA6-7C06-4272-BAD8-43E7F06C65D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10807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B69A3-5243-4169-81E7-434B7682C962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3DA683-D64D-4BFE-ACD7-748464B9190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51982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7BD60-A750-407A-A480-F68806167BC3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33C7BD-399C-41DE-9047-BF00F9AC4DF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04509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53A5E-175E-4396-AE3F-BF31FBAC7253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BD8CA1-1C3D-4369-AABB-D2F909DF611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9820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9A3BF-10A5-4D6B-B4EB-CC3A6AE1AA87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9C935C-D7E4-47EC-8709-975C9F6C791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312112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9D7A4-7D06-47E5-A8CF-6E74B2D26977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1D86DD-010D-4E5C-966E-DA1B1E91AAA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13441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7CF4A-5C3E-4F3B-BCC5-5830C743023E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2D99C5-AD44-449A-B297-D80E0CC96F6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322188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6439F-FCB9-4D2C-9D11-75653F70F413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59F45C-AF9B-47A8-9280-C69CAEE9841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44919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B777C-8DF9-43A6-BF44-7754D40167EF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23CCE9-5F07-45F7-9D59-9A61F9E152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7668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FAF76-6CA7-4B3D-A5D6-DF6271F7130F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9B7788-1D87-4FA6-BA8B-A08B447FFBB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50165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3ADAB-80FA-455B-90E9-24A281FF4DEE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B6AE2A-879F-4F17-B99B-EE9BF076888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33822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65D1E-DA03-4ACA-B65D-938901C630D5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59924F-1845-48B2-84BA-29CEBEE837E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5269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B0CAF-BC5E-4C7A-8747-23B2D91CB8F1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8A6560-F9B9-40D1-A0BA-F8DA66636CF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67704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792C9-53CA-474A-B2BA-8E759CAF642E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30BC8B-40ED-4466-9772-A4C705EE78C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94713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13AEF-1477-4BBC-BBD5-C44150A2FB87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0AAC1A-66C8-4A5C-87B6-FD45678952D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0637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9C9A35-043D-455D-8B72-77E161A81275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CC1514AC-7CD8-4474-8B45-55544B97AA1F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97CAEFC-7B9F-4971-9494-B779903DD90E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F40E4C44-3035-4F57-982D-AD3B9F66998F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392789-2751-452C-9D67-4B56C695F499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B932770D-8494-42FA-A0D1-C2FA4786CB5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9.pn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hyperlink" Target="http://www.google.co.uk/url?sa=i&amp;rct=j&amp;q=&amp;esrc=s&amp;frm=1&amp;source=images&amp;cd=&amp;cad=rja&amp;uact=8&amp;ved=0CAcQjRw&amp;url=http://www.clker.com/clipart-wrong-cross.html&amp;ei=czeqVPiTEYPuaqLBgEA&amp;psig=AFQjCNHs2o4mjf0T_NyW17m2k-FbOxmbzA&amp;ust=1420527847755350" TargetMode="External"/><Relationship Id="rId9" Type="http://schemas.openxmlformats.org/officeDocument/2006/relationships/image" Target="../media/image1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9.png"/><Relationship Id="rId7" Type="http://schemas.openxmlformats.org/officeDocument/2006/relationships/image" Target="../media/image1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5.png"/><Relationship Id="rId5" Type="http://schemas.openxmlformats.org/officeDocument/2006/relationships/image" Target="../media/image10.png"/><Relationship Id="rId4" Type="http://schemas.openxmlformats.org/officeDocument/2006/relationships/hyperlink" Target="http://www.google.co.uk/url?sa=i&amp;rct=j&amp;q=&amp;esrc=s&amp;frm=1&amp;source=images&amp;cd=&amp;cad=rja&amp;uact=8&amp;ved=0CAcQjRw&amp;url=http://www.clker.com/clipart-wrong-cross.html&amp;ei=czeqVPiTEYPuaqLBgEA&amp;psig=AFQjCNHs2o4mjf0T_NyW17m2k-FbOxmbzA&amp;ust=142052784775535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8.png"/><Relationship Id="rId5" Type="http://schemas.openxmlformats.org/officeDocument/2006/relationships/image" Target="../media/image10.png"/><Relationship Id="rId4" Type="http://schemas.openxmlformats.org/officeDocument/2006/relationships/hyperlink" Target="http://www.google.co.uk/url?sa=i&amp;rct=j&amp;q=&amp;esrc=s&amp;frm=1&amp;source=images&amp;cd=&amp;cad=rja&amp;uact=8&amp;ved=0CAcQjRw&amp;url=http://www.clker.com/clipart-wrong-cross.html&amp;ei=czeqVPiTEYPuaqLBgEA&amp;psig=AFQjCNHs2o4mjf0T_NyW17m2k-FbOxmbzA&amp;ust=1420527847755350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20.jpeg"/><Relationship Id="rId7" Type="http://schemas.openxmlformats.org/officeDocument/2006/relationships/hyperlink" Target="http://www.google.co.uk/url?sa=i&amp;rct=j&amp;q=&amp;esrc=s&amp;frm=1&amp;source=images&amp;cd=&amp;cad=rja&amp;uact=8&amp;ved=0CAcQjRw&amp;url=http://www.clker.com/clipart-smiley-face-4.html&amp;ei=4CykVMuIL5DcaPTpgYgO&amp;bvm=bv.82001339,d.d2s&amp;psig=AFQjCNFI6OcdBpSYa_RVScLYbwoo8x-j8g&amp;ust=1420131754141554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10" Type="http://schemas.openxmlformats.org/officeDocument/2006/relationships/image" Target="../media/image25.png"/><Relationship Id="rId4" Type="http://schemas.openxmlformats.org/officeDocument/2006/relationships/image" Target="../media/image21.png"/><Relationship Id="rId9" Type="http://schemas.openxmlformats.org/officeDocument/2006/relationships/hyperlink" Target="http://www.google.co.uk/url?sa=i&amp;rct=j&amp;q=&amp;esrc=s&amp;frm=1&amp;source=images&amp;cd=&amp;cad=rja&amp;uact=8&amp;ved=0CAcQjRw&amp;url=http://funny-pictures.picphotos.net/sad-face-text-symbol-pictures/s5.favim.com*orig*53*dinosaurs-drawing-funny-text-Favim.com-503182.jpg/&amp;ei=KS2kVMP2J5HPaPawgbgL&amp;bvm=bv.82001339,d.d2s&amp;psig=AFQjCNEayYZpotVIXbmEKTGXJJQx3sVK6Q&amp;ust=142013198764433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42875" y="234950"/>
            <a:ext cx="90011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GB" altLang="en-US" sz="3600" b="1">
                <a:solidFill>
                  <a:srgbClr val="000000"/>
                </a:solidFill>
                <a:latin typeface="Segoe Print" panose="02000600000000000000" pitchFamily="2" charset="0"/>
              </a:rPr>
              <a:t>Tu sais jouer du/de la...?</a:t>
            </a:r>
          </a:p>
        </p:txBody>
      </p:sp>
      <p:pic>
        <p:nvPicPr>
          <p:cNvPr id="4099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466850"/>
            <a:ext cx="1363663" cy="255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7238" y="909638"/>
            <a:ext cx="1230312" cy="265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1450" y="1144588"/>
            <a:ext cx="1249363" cy="267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3938" y="1597025"/>
            <a:ext cx="1287462" cy="242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5850" y="4079875"/>
            <a:ext cx="1628775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9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6925" y="3838575"/>
            <a:ext cx="1806575" cy="180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Picture 11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5438" y="4457700"/>
            <a:ext cx="1700212" cy="169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Picture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61545">
            <a:off x="587375" y="3762375"/>
            <a:ext cx="1654175" cy="165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79375" y="115888"/>
            <a:ext cx="90011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GB" altLang="en-US" sz="3600" b="1">
                <a:solidFill>
                  <a:srgbClr val="000000"/>
                </a:solidFill>
                <a:latin typeface="Segoe Print" panose="02000600000000000000" pitchFamily="2" charset="0"/>
              </a:rPr>
              <a:t>Tu sais jouer du violon ?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-868363" y="790598"/>
            <a:ext cx="60499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GB" altLang="en-US" sz="3600" b="1" dirty="0" err="1" smtClean="0">
                <a:solidFill>
                  <a:srgbClr val="000000"/>
                </a:solidFill>
                <a:latin typeface="Segoe Print" panose="02000600000000000000" pitchFamily="2" charset="0"/>
              </a:rPr>
              <a:t>Oui</a:t>
            </a:r>
            <a:r>
              <a:rPr lang="en-GB" altLang="en-US" sz="3600" b="1" dirty="0" smtClean="0">
                <a:solidFill>
                  <a:srgbClr val="000000"/>
                </a:solidFill>
                <a:latin typeface="Segoe Print" panose="02000600000000000000" pitchFamily="2" charset="0"/>
              </a:rPr>
              <a:t>, </a:t>
            </a:r>
            <a:r>
              <a:rPr lang="en-GB" altLang="en-US" sz="3600" b="1" dirty="0">
                <a:solidFill>
                  <a:srgbClr val="000000"/>
                </a:solidFill>
                <a:latin typeface="Segoe Print" panose="02000600000000000000" pitchFamily="2" charset="0"/>
              </a:rPr>
              <a:t>je sais </a:t>
            </a:r>
            <a:endParaRPr lang="en-GB" altLang="en-US" sz="3600" b="1" dirty="0" smtClean="0">
              <a:solidFill>
                <a:srgbClr val="000000"/>
              </a:solidFill>
              <a:latin typeface="Segoe Print" panose="02000600000000000000" pitchFamily="2" charset="0"/>
            </a:endParaRPr>
          </a:p>
          <a:p>
            <a:pPr algn="ctr"/>
            <a:r>
              <a:rPr lang="en-GB" altLang="en-US" sz="3600" b="1" dirty="0" err="1" smtClean="0">
                <a:solidFill>
                  <a:srgbClr val="000000"/>
                </a:solidFill>
                <a:latin typeface="Segoe Print" panose="02000600000000000000" pitchFamily="2" charset="0"/>
              </a:rPr>
              <a:t>jouer</a:t>
            </a:r>
            <a:r>
              <a:rPr lang="en-GB" altLang="en-US" sz="3600" b="1" dirty="0" smtClean="0">
                <a:solidFill>
                  <a:srgbClr val="000000"/>
                </a:solidFill>
                <a:latin typeface="Segoe Print" panose="02000600000000000000" pitchFamily="2" charset="0"/>
              </a:rPr>
              <a:t> </a:t>
            </a:r>
            <a:r>
              <a:rPr lang="en-GB" altLang="en-US" sz="3600" b="1" dirty="0">
                <a:solidFill>
                  <a:srgbClr val="000000"/>
                </a:solidFill>
                <a:latin typeface="Segoe Print" panose="02000600000000000000" pitchFamily="2" charset="0"/>
              </a:rPr>
              <a:t>du </a:t>
            </a:r>
            <a:r>
              <a:rPr lang="en-GB" altLang="en-US" sz="3600" b="1" dirty="0" err="1">
                <a:solidFill>
                  <a:srgbClr val="000000"/>
                </a:solidFill>
                <a:latin typeface="Segoe Print" panose="02000600000000000000" pitchFamily="2" charset="0"/>
              </a:rPr>
              <a:t>violon</a:t>
            </a:r>
            <a:r>
              <a:rPr lang="en-GB" altLang="en-US" sz="3600" b="1" dirty="0">
                <a:solidFill>
                  <a:srgbClr val="000000"/>
                </a:solidFill>
                <a:latin typeface="Segoe Print" panose="02000600000000000000" pitchFamily="2" charset="0"/>
              </a:rPr>
              <a:t>.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141538" y="5575300"/>
            <a:ext cx="69675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GB" altLang="en-US" sz="3600" b="1" dirty="0" smtClean="0">
                <a:solidFill>
                  <a:srgbClr val="000000"/>
                </a:solidFill>
                <a:latin typeface="Segoe Print" panose="02000600000000000000" pitchFamily="2" charset="0"/>
              </a:rPr>
              <a:t>Non, </a:t>
            </a:r>
            <a:r>
              <a:rPr lang="en-GB" altLang="en-US" sz="3600" b="1" dirty="0">
                <a:solidFill>
                  <a:srgbClr val="000000"/>
                </a:solidFill>
                <a:latin typeface="Segoe Print" panose="02000600000000000000" pitchFamily="2" charset="0"/>
              </a:rPr>
              <a:t>je ne sais pas </a:t>
            </a:r>
            <a:r>
              <a:rPr lang="en-GB" altLang="en-US" sz="3600" b="1" dirty="0" smtClean="0">
                <a:solidFill>
                  <a:srgbClr val="000000"/>
                </a:solidFill>
                <a:latin typeface="Segoe Print" panose="02000600000000000000" pitchFamily="2" charset="0"/>
              </a:rPr>
              <a:t/>
            </a:r>
            <a:br>
              <a:rPr lang="en-GB" altLang="en-US" sz="3600" b="1" dirty="0" smtClean="0">
                <a:solidFill>
                  <a:srgbClr val="000000"/>
                </a:solidFill>
                <a:latin typeface="Segoe Print" panose="02000600000000000000" pitchFamily="2" charset="0"/>
              </a:rPr>
            </a:br>
            <a:r>
              <a:rPr lang="en-GB" altLang="en-US" sz="3600" b="1" dirty="0" err="1" smtClean="0">
                <a:solidFill>
                  <a:srgbClr val="000000"/>
                </a:solidFill>
                <a:latin typeface="Segoe Print" panose="02000600000000000000" pitchFamily="2" charset="0"/>
              </a:rPr>
              <a:t>jouer</a:t>
            </a:r>
            <a:r>
              <a:rPr lang="en-GB" altLang="en-US" sz="3600" b="1" dirty="0" smtClean="0">
                <a:solidFill>
                  <a:srgbClr val="000000"/>
                </a:solidFill>
                <a:latin typeface="Segoe Print" panose="02000600000000000000" pitchFamily="2" charset="0"/>
              </a:rPr>
              <a:t> </a:t>
            </a:r>
            <a:r>
              <a:rPr lang="en-GB" altLang="en-US" sz="3600" b="1" dirty="0">
                <a:solidFill>
                  <a:srgbClr val="000000"/>
                </a:solidFill>
                <a:latin typeface="Segoe Print" panose="02000600000000000000" pitchFamily="2" charset="0"/>
              </a:rPr>
              <a:t>du </a:t>
            </a:r>
            <a:r>
              <a:rPr lang="en-GB" altLang="en-US" sz="3600" b="1" dirty="0" err="1">
                <a:solidFill>
                  <a:srgbClr val="000000"/>
                </a:solidFill>
                <a:latin typeface="Segoe Print" panose="02000600000000000000" pitchFamily="2" charset="0"/>
              </a:rPr>
              <a:t>violon</a:t>
            </a:r>
            <a:r>
              <a:rPr lang="en-GB" altLang="en-US" sz="3600" b="1" dirty="0">
                <a:solidFill>
                  <a:srgbClr val="000000"/>
                </a:solidFill>
                <a:latin typeface="Segoe Print" panose="02000600000000000000" pitchFamily="2" charset="0"/>
              </a:rPr>
              <a:t>.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525" y="2279650"/>
            <a:ext cx="1223963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http://www.clker.com/cliparts/1/1/9/2/12065738771352376078Arnoud999_Right_or_wrong_5.svg.med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1175" y="2054225"/>
            <a:ext cx="7143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2528888"/>
            <a:ext cx="2849562" cy="323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3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2076450"/>
            <a:ext cx="2857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763" y="2279650"/>
            <a:ext cx="493712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713" y="1919288"/>
            <a:ext cx="493712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1" name="Picture 5"/>
          <p:cNvPicPr>
            <a:picLocks noChangeAspect="1"/>
          </p:cNvPicPr>
          <p:nvPr/>
        </p:nvPicPr>
        <p:blipFill>
          <a:blip r:embed="rId9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163" y="1198563"/>
            <a:ext cx="1214437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79375" y="115888"/>
            <a:ext cx="90011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GB" altLang="en-US" sz="3600" b="1">
                <a:solidFill>
                  <a:srgbClr val="000000"/>
                </a:solidFill>
                <a:latin typeface="Segoe Print" panose="02000600000000000000" pitchFamily="2" charset="0"/>
              </a:rPr>
              <a:t>Tu sais jouer de la guitare?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21444" y="967492"/>
            <a:ext cx="752633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 sz="3600" b="1" dirty="0" err="1" smtClean="0">
                <a:solidFill>
                  <a:srgbClr val="000000"/>
                </a:solidFill>
                <a:latin typeface="Segoe Print" panose="02000600000000000000" pitchFamily="2" charset="0"/>
              </a:rPr>
              <a:t>Oui</a:t>
            </a:r>
            <a:r>
              <a:rPr lang="en-GB" altLang="en-US" sz="3600" b="1" dirty="0" smtClean="0">
                <a:solidFill>
                  <a:srgbClr val="000000"/>
                </a:solidFill>
                <a:latin typeface="Segoe Print" panose="02000600000000000000" pitchFamily="2" charset="0"/>
              </a:rPr>
              <a:t>, </a:t>
            </a:r>
            <a:r>
              <a:rPr lang="en-GB" altLang="en-US" sz="3600" b="1" dirty="0">
                <a:solidFill>
                  <a:srgbClr val="000000"/>
                </a:solidFill>
                <a:latin typeface="Segoe Print" panose="02000600000000000000" pitchFamily="2" charset="0"/>
              </a:rPr>
              <a:t>je sais </a:t>
            </a:r>
            <a:endParaRPr lang="en-GB" altLang="en-US" sz="3600" b="1" dirty="0" smtClean="0">
              <a:solidFill>
                <a:srgbClr val="000000"/>
              </a:solidFill>
              <a:latin typeface="Segoe Print" panose="02000600000000000000" pitchFamily="2" charset="0"/>
            </a:endParaRPr>
          </a:p>
          <a:p>
            <a:r>
              <a:rPr lang="en-GB" altLang="en-US" sz="3600" b="1" dirty="0" err="1" smtClean="0">
                <a:solidFill>
                  <a:srgbClr val="000000"/>
                </a:solidFill>
                <a:latin typeface="Segoe Print" panose="02000600000000000000" pitchFamily="2" charset="0"/>
              </a:rPr>
              <a:t>jouer</a:t>
            </a:r>
            <a:r>
              <a:rPr lang="en-GB" altLang="en-US" sz="3600" b="1" dirty="0" smtClean="0">
                <a:solidFill>
                  <a:srgbClr val="000000"/>
                </a:solidFill>
                <a:latin typeface="Segoe Print" panose="02000600000000000000" pitchFamily="2" charset="0"/>
              </a:rPr>
              <a:t> </a:t>
            </a:r>
            <a:r>
              <a:rPr lang="en-GB" altLang="en-US" sz="3600" b="1" dirty="0">
                <a:solidFill>
                  <a:srgbClr val="000000"/>
                </a:solidFill>
                <a:latin typeface="Segoe Print" panose="02000600000000000000" pitchFamily="2" charset="0"/>
              </a:rPr>
              <a:t>de la </a:t>
            </a:r>
            <a:r>
              <a:rPr lang="en-GB" altLang="en-US" sz="3600" b="1" dirty="0" err="1">
                <a:solidFill>
                  <a:srgbClr val="000000"/>
                </a:solidFill>
                <a:latin typeface="Segoe Print" panose="02000600000000000000" pitchFamily="2" charset="0"/>
              </a:rPr>
              <a:t>guitare</a:t>
            </a:r>
            <a:r>
              <a:rPr lang="en-GB" altLang="en-US" sz="3600" b="1" dirty="0">
                <a:solidFill>
                  <a:srgbClr val="000000"/>
                </a:solidFill>
                <a:latin typeface="Segoe Print" panose="02000600000000000000" pitchFamily="2" charset="0"/>
              </a:rPr>
              <a:t>.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38488" y="5299211"/>
            <a:ext cx="69453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GB" altLang="en-US" sz="3600" b="1" dirty="0" smtClean="0">
                <a:solidFill>
                  <a:srgbClr val="000000"/>
                </a:solidFill>
                <a:latin typeface="Segoe Print" panose="02000600000000000000" pitchFamily="2" charset="0"/>
              </a:rPr>
              <a:t>Non, </a:t>
            </a:r>
            <a:r>
              <a:rPr lang="en-GB" altLang="en-US" sz="3600" b="1" dirty="0">
                <a:solidFill>
                  <a:srgbClr val="000000"/>
                </a:solidFill>
                <a:latin typeface="Segoe Print" panose="02000600000000000000" pitchFamily="2" charset="0"/>
              </a:rPr>
              <a:t>je ne sais pas </a:t>
            </a:r>
            <a:endParaRPr lang="en-GB" altLang="en-US" sz="3600" b="1" dirty="0" smtClean="0">
              <a:solidFill>
                <a:srgbClr val="000000"/>
              </a:solidFill>
              <a:latin typeface="Segoe Print" panose="02000600000000000000" pitchFamily="2" charset="0"/>
            </a:endParaRPr>
          </a:p>
          <a:p>
            <a:pPr algn="ctr"/>
            <a:r>
              <a:rPr lang="en-GB" altLang="en-US" sz="3600" b="1" dirty="0" err="1" smtClean="0">
                <a:solidFill>
                  <a:srgbClr val="000000"/>
                </a:solidFill>
                <a:latin typeface="Segoe Print" panose="02000600000000000000" pitchFamily="2" charset="0"/>
              </a:rPr>
              <a:t>jouer</a:t>
            </a:r>
            <a:r>
              <a:rPr lang="en-GB" altLang="en-US" sz="3600" b="1" dirty="0" smtClean="0">
                <a:solidFill>
                  <a:srgbClr val="000000"/>
                </a:solidFill>
                <a:latin typeface="Segoe Print" panose="02000600000000000000" pitchFamily="2" charset="0"/>
              </a:rPr>
              <a:t> </a:t>
            </a:r>
            <a:r>
              <a:rPr lang="en-GB" altLang="en-US" sz="3600" b="1" dirty="0">
                <a:solidFill>
                  <a:srgbClr val="000000"/>
                </a:solidFill>
                <a:latin typeface="Segoe Print" panose="02000600000000000000" pitchFamily="2" charset="0"/>
              </a:rPr>
              <a:t>de la </a:t>
            </a:r>
            <a:r>
              <a:rPr lang="en-GB" altLang="en-US" sz="3600" b="1" dirty="0" err="1">
                <a:solidFill>
                  <a:srgbClr val="000000"/>
                </a:solidFill>
                <a:latin typeface="Segoe Print" panose="02000600000000000000" pitchFamily="2" charset="0"/>
              </a:rPr>
              <a:t>guitare</a:t>
            </a:r>
            <a:r>
              <a:rPr lang="en-GB" altLang="en-US" sz="3600" b="1" dirty="0">
                <a:solidFill>
                  <a:srgbClr val="000000"/>
                </a:solidFill>
                <a:latin typeface="Segoe Print" panose="02000600000000000000" pitchFamily="2" charset="0"/>
              </a:rPr>
              <a:t>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00" y="2012950"/>
            <a:ext cx="1223963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http://www.clker.com/cliparts/1/1/9/2/12065738771352376078Arnoud999_Right_or_wrong_5.svg.med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1175" y="2054225"/>
            <a:ext cx="7143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9413" y="2000250"/>
            <a:ext cx="3049587" cy="286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6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2024063"/>
            <a:ext cx="3370262" cy="337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7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0600" y="3094038"/>
            <a:ext cx="18288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79375" y="115888"/>
            <a:ext cx="90011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GB" altLang="en-US" sz="3600" b="1">
                <a:solidFill>
                  <a:srgbClr val="000000"/>
                </a:solidFill>
                <a:latin typeface="Segoe Print" panose="02000600000000000000" pitchFamily="2" charset="0"/>
              </a:rPr>
              <a:t>Tu sais jouer du saxophone ?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1916113"/>
            <a:ext cx="1223962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http://www.clker.com/cliparts/1/1/9/2/12065738771352376078Arnoud999_Right_or_wrong_5.svg.med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213" y="2366963"/>
            <a:ext cx="7143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9375" y="4833938"/>
            <a:ext cx="51117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 sz="3600" b="1" dirty="0" err="1" smtClean="0">
                <a:solidFill>
                  <a:srgbClr val="000000"/>
                </a:solidFill>
                <a:latin typeface="Segoe Print" panose="02000600000000000000" pitchFamily="2" charset="0"/>
              </a:rPr>
              <a:t>Oui</a:t>
            </a:r>
            <a:r>
              <a:rPr lang="en-GB" altLang="en-US" sz="3600" b="1" dirty="0" smtClean="0">
                <a:solidFill>
                  <a:srgbClr val="000000"/>
                </a:solidFill>
                <a:latin typeface="Segoe Print" panose="02000600000000000000" pitchFamily="2" charset="0"/>
              </a:rPr>
              <a:t>, </a:t>
            </a:r>
            <a:r>
              <a:rPr lang="en-GB" altLang="en-US" sz="3600" b="1" dirty="0">
                <a:solidFill>
                  <a:srgbClr val="000000"/>
                </a:solidFill>
                <a:latin typeface="Segoe Print" panose="02000600000000000000" pitchFamily="2" charset="0"/>
              </a:rPr>
              <a:t>je sais </a:t>
            </a:r>
            <a:endParaRPr lang="en-GB" altLang="en-US" sz="3600" b="1" dirty="0" smtClean="0">
              <a:solidFill>
                <a:srgbClr val="000000"/>
              </a:solidFill>
              <a:latin typeface="Segoe Print" panose="02000600000000000000" pitchFamily="2" charset="0"/>
            </a:endParaRPr>
          </a:p>
          <a:p>
            <a:r>
              <a:rPr lang="en-GB" altLang="en-US" sz="3600" b="1" dirty="0" err="1" smtClean="0">
                <a:solidFill>
                  <a:srgbClr val="000000"/>
                </a:solidFill>
                <a:latin typeface="Segoe Print" panose="02000600000000000000" pitchFamily="2" charset="0"/>
              </a:rPr>
              <a:t>jouer</a:t>
            </a:r>
            <a:r>
              <a:rPr lang="en-GB" altLang="en-US" sz="3600" b="1" dirty="0" smtClean="0">
                <a:solidFill>
                  <a:srgbClr val="000000"/>
                </a:solidFill>
                <a:latin typeface="Segoe Print" panose="02000600000000000000" pitchFamily="2" charset="0"/>
              </a:rPr>
              <a:t> </a:t>
            </a:r>
            <a:r>
              <a:rPr lang="en-GB" altLang="en-US" sz="3600" b="1" dirty="0">
                <a:solidFill>
                  <a:srgbClr val="000000"/>
                </a:solidFill>
                <a:latin typeface="Segoe Print" panose="02000600000000000000" pitchFamily="2" charset="0"/>
              </a:rPr>
              <a:t>du saxophone.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140200" y="965200"/>
            <a:ext cx="54994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GB" altLang="en-US" sz="3600" b="1" dirty="0" smtClean="0">
                <a:solidFill>
                  <a:srgbClr val="000000"/>
                </a:solidFill>
                <a:latin typeface="Segoe Print" panose="02000600000000000000" pitchFamily="2" charset="0"/>
              </a:rPr>
              <a:t>Non, </a:t>
            </a:r>
            <a:r>
              <a:rPr lang="en-GB" altLang="en-US" sz="3600" b="1" dirty="0">
                <a:solidFill>
                  <a:srgbClr val="000000"/>
                </a:solidFill>
                <a:latin typeface="Segoe Print" panose="02000600000000000000" pitchFamily="2" charset="0"/>
              </a:rPr>
              <a:t>je ne sais pas </a:t>
            </a:r>
            <a:r>
              <a:rPr lang="en-GB" altLang="en-US" sz="3600" b="1" dirty="0" err="1">
                <a:solidFill>
                  <a:srgbClr val="000000"/>
                </a:solidFill>
                <a:latin typeface="Segoe Print" panose="02000600000000000000" pitchFamily="2" charset="0"/>
              </a:rPr>
              <a:t>jouer</a:t>
            </a:r>
            <a:r>
              <a:rPr lang="en-GB" altLang="en-US" sz="3600" b="1" dirty="0">
                <a:solidFill>
                  <a:srgbClr val="000000"/>
                </a:solidFill>
                <a:latin typeface="Segoe Print" panose="02000600000000000000" pitchFamily="2" charset="0"/>
              </a:rPr>
              <a:t> du saxophone.</a:t>
            </a:r>
          </a:p>
        </p:txBody>
      </p:sp>
      <p:pic>
        <p:nvPicPr>
          <p:cNvPr id="7175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50" y="2455863"/>
            <a:ext cx="2414588" cy="237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3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213" y="2608263"/>
            <a:ext cx="3222625" cy="290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0"/>
            <a:ext cx="5868988" cy="440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4094163"/>
            <a:ext cx="5815012" cy="260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832475" y="614363"/>
            <a:ext cx="3386138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 sz="3200" b="1">
                <a:latin typeface="Segoe Print" panose="02000600000000000000" pitchFamily="2" charset="0"/>
              </a:rPr>
              <a:t>Tu sais jouer du/de la…?  </a:t>
            </a:r>
          </a:p>
        </p:txBody>
      </p:sp>
      <p:pic>
        <p:nvPicPr>
          <p:cNvPr id="8197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757363"/>
            <a:ext cx="65405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425" y="1776413"/>
            <a:ext cx="590550" cy="67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2" descr="http://www.clker.com/cliparts/7/d/9/B/f/R/smiley-face-md.png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2675" y="3189288"/>
            <a:ext cx="65722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954713" y="2508250"/>
            <a:ext cx="2571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 sz="3200" b="1">
                <a:latin typeface="Segoe Print" panose="02000600000000000000" pitchFamily="2" charset="0"/>
              </a:rPr>
              <a:t>Tu aimes…?</a:t>
            </a:r>
          </a:p>
        </p:txBody>
      </p:sp>
      <p:pic>
        <p:nvPicPr>
          <p:cNvPr id="8201" name="Picture 4" descr="http://www.decodeunicode.org/en/u%25252B2639/data/glyph/196x196/2639.gif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6638" y="3011488"/>
            <a:ext cx="1012825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1642</TotalTime>
  <Words>207</Words>
  <Application>Microsoft Office PowerPoint</Application>
  <PresentationFormat>On-screen Show (4:3)</PresentationFormat>
  <Paragraphs>28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Calibri</vt:lpstr>
      <vt:lpstr>Arial</vt:lpstr>
      <vt:lpstr>Calibri Light</vt:lpstr>
      <vt:lpstr>Segoe Print</vt:lpstr>
      <vt:lpstr>Office Theme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55WD</dc:creator>
  <cp:lastModifiedBy>Rachel Hawkes</cp:lastModifiedBy>
  <cp:revision>23</cp:revision>
  <cp:lastPrinted>2016-04-05T15:07:00Z</cp:lastPrinted>
  <dcterms:created xsi:type="dcterms:W3CDTF">2016-04-04T13:35:53Z</dcterms:created>
  <dcterms:modified xsi:type="dcterms:W3CDTF">2019-04-18T05:56:23Z</dcterms:modified>
</cp:coreProperties>
</file>