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64" r:id="rId2"/>
    <p:sldId id="263" r:id="rId3"/>
    <p:sldId id="269" r:id="rId4"/>
    <p:sldId id="270" r:id="rId5"/>
    <p:sldId id="266" r:id="rId6"/>
    <p:sldId id="268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69158" autoAdjust="0"/>
  </p:normalViewPr>
  <p:slideViewPr>
    <p:cSldViewPr snapToGrid="0">
      <p:cViewPr>
        <p:scale>
          <a:sx n="71" d="100"/>
          <a:sy n="71" d="100"/>
        </p:scale>
        <p:origin x="2148" y="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23C1CEE-17FB-4EB0-AB13-2464920D29B0}" type="datetimeFigureOut">
              <a:rPr lang="en-GB"/>
              <a:pPr>
                <a:defRPr/>
              </a:pPr>
              <a:t>18/04/2019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4112F19E-7147-4F4B-AABB-0E5533A5EC62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162936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GB" altLang="en-US" dirty="0" smtClean="0"/>
              <a:t>This slide is to introduce the idea of the orchestra of animals and which instrument each might play.</a:t>
            </a:r>
            <a:br>
              <a:rPr lang="en-GB" altLang="en-US" dirty="0" smtClean="0"/>
            </a:br>
            <a:r>
              <a:rPr lang="en-GB" altLang="en-US" dirty="0" smtClean="0"/>
              <a:t>We are using indefinite articles for the animals and definite articles for the instruments.</a:t>
            </a:r>
            <a:br>
              <a:rPr lang="en-GB" altLang="en-US" dirty="0" smtClean="0"/>
            </a:br>
            <a:r>
              <a:rPr lang="en-GB" altLang="en-US" dirty="0" smtClean="0"/>
              <a:t>A cat plays the trumpet, the drum </a:t>
            </a:r>
            <a:r>
              <a:rPr lang="en-GB" altLang="en-US" dirty="0" err="1" smtClean="0"/>
              <a:t>etc</a:t>
            </a:r>
            <a:r>
              <a:rPr lang="en-GB" altLang="en-US" dirty="0" smtClean="0"/>
              <a:t>…</a:t>
            </a:r>
            <a:br>
              <a:rPr lang="en-GB" altLang="en-US" dirty="0" smtClean="0"/>
            </a:br>
            <a:r>
              <a:rPr lang="en-GB" altLang="en-US" dirty="0" smtClean="0"/>
              <a:t>This is how they will encounter them in the </a:t>
            </a:r>
            <a:r>
              <a:rPr lang="en-GB" altLang="en-US" dirty="0" smtClean="0"/>
              <a:t>poem.</a:t>
            </a:r>
            <a:endParaRPr lang="en-GB" altLang="en-US" dirty="0" smtClean="0"/>
          </a:p>
          <a:p>
            <a:pPr eaLnBrk="1" hangingPunct="1">
              <a:spcBef>
                <a:spcPct val="0"/>
              </a:spcBef>
            </a:pPr>
            <a:endParaRPr lang="en-GB" altLang="en-US" dirty="0" smtClean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C629F265-9457-42CF-896D-CF7A2E16D0E2}" type="slidenum">
              <a:rPr lang="en-GB" altLang="en-US">
                <a:latin typeface="Calibri" panose="020F0502020204030204" pitchFamily="34" charset="0"/>
              </a:rPr>
              <a:pPr eaLnBrk="1" hangingPunct="1"/>
              <a:t>1</a:t>
            </a:fld>
            <a:endParaRPr lang="en-GB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67910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GB" altLang="en-US" dirty="0" smtClean="0"/>
              <a:t>This </a:t>
            </a:r>
            <a:r>
              <a:rPr lang="en-GB" altLang="en-US" dirty="0" smtClean="0"/>
              <a:t>lesson introduces the verb ‘</a:t>
            </a:r>
            <a:r>
              <a:rPr lang="en-GB" altLang="en-US" dirty="0" err="1" smtClean="0"/>
              <a:t>jouer</a:t>
            </a:r>
            <a:r>
              <a:rPr lang="en-GB" altLang="en-US" dirty="0" smtClean="0"/>
              <a:t>’ in the 3</a:t>
            </a:r>
            <a:r>
              <a:rPr lang="en-GB" altLang="en-US" baseline="30000" dirty="0" smtClean="0"/>
              <a:t>rd</a:t>
            </a:r>
            <a:r>
              <a:rPr lang="en-GB" altLang="en-US" dirty="0" smtClean="0"/>
              <a:t> person via a </a:t>
            </a:r>
            <a:r>
              <a:rPr lang="en-GB" altLang="en-US" dirty="0" smtClean="0"/>
              <a:t>poem called </a:t>
            </a:r>
            <a:r>
              <a:rPr lang="en-GB" altLang="en-US" dirty="0" smtClean="0"/>
              <a:t>‘the orchestra of animals’.</a:t>
            </a:r>
            <a:br>
              <a:rPr lang="en-GB" altLang="en-US" dirty="0" smtClean="0"/>
            </a:br>
            <a:r>
              <a:rPr lang="en-GB" altLang="en-US" dirty="0" smtClean="0"/>
              <a:t>Pupils know almost all of these animals </a:t>
            </a:r>
            <a:r>
              <a:rPr lang="en-GB" altLang="en-US" dirty="0" smtClean="0"/>
              <a:t>(</a:t>
            </a:r>
            <a:r>
              <a:rPr lang="en-GB" altLang="en-US" dirty="0" err="1" smtClean="0"/>
              <a:t>chouette</a:t>
            </a:r>
            <a:r>
              <a:rPr lang="en-GB" altLang="en-US" dirty="0" smtClean="0"/>
              <a:t> will be new) and the instruments </a:t>
            </a:r>
            <a:r>
              <a:rPr lang="en-GB" altLang="en-US" dirty="0" smtClean="0"/>
              <a:t>in the story already.</a:t>
            </a:r>
            <a:br>
              <a:rPr lang="en-GB" altLang="en-US" dirty="0" smtClean="0"/>
            </a:br>
            <a:r>
              <a:rPr lang="en-GB" altLang="en-US" dirty="0" smtClean="0"/>
              <a:t>Use this slides to elicit how many </a:t>
            </a:r>
            <a:r>
              <a:rPr lang="en-GB" altLang="en-US" dirty="0" smtClean="0"/>
              <a:t>animals </a:t>
            </a:r>
            <a:r>
              <a:rPr lang="en-GB" altLang="en-US" dirty="0" smtClean="0"/>
              <a:t>there are on the slide and the names for them, which are animated to appear from left to right.</a:t>
            </a:r>
            <a:br>
              <a:rPr lang="en-GB" altLang="en-US" dirty="0" smtClean="0"/>
            </a:br>
            <a:r>
              <a:rPr lang="en-GB" altLang="en-US" dirty="0" smtClean="0"/>
              <a:t>Pupils may need reminding of the names of some of the animals </a:t>
            </a:r>
            <a:endParaRPr lang="en-GB" altLang="en-US" dirty="0" smtClean="0"/>
          </a:p>
          <a:p>
            <a:pPr eaLnBrk="1" hangingPunct="1">
              <a:spcBef>
                <a:spcPct val="0"/>
              </a:spcBef>
            </a:pPr>
            <a:r>
              <a:rPr lang="en-GB" altLang="en-US" dirty="0" smtClean="0"/>
              <a:t/>
            </a:r>
            <a:br>
              <a:rPr lang="en-GB" altLang="en-US" dirty="0" smtClean="0"/>
            </a:br>
            <a:endParaRPr lang="en-GB" altLang="en-US" dirty="0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7D02B735-C27D-460D-89AD-3C623EDEDEAF}" type="slidenum">
              <a:rPr lang="en-GB" altLang="en-US">
                <a:latin typeface="Calibri" panose="020F0502020204030204" pitchFamily="34" charset="0"/>
              </a:rPr>
              <a:pPr eaLnBrk="1" hangingPunct="1"/>
              <a:t>2</a:t>
            </a:fld>
            <a:endParaRPr lang="en-GB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90295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GB" altLang="en-US" dirty="0" smtClean="0"/>
              <a:t>Pupils are now given their set of cards (1 x set between two)</a:t>
            </a:r>
            <a:br>
              <a:rPr lang="en-GB" altLang="en-US" dirty="0" smtClean="0"/>
            </a:br>
            <a:r>
              <a:rPr lang="en-GB" altLang="en-US" dirty="0" smtClean="0"/>
              <a:t>Ask them to pair them up, deciding</a:t>
            </a:r>
            <a:r>
              <a:rPr lang="en-GB" altLang="en-US" baseline="0" dirty="0" smtClean="0"/>
              <a:t> which animal will play which instrument, based on rhyme.</a:t>
            </a:r>
            <a:br>
              <a:rPr lang="en-GB" altLang="en-US" baseline="0" dirty="0" smtClean="0"/>
            </a:br>
            <a:r>
              <a:rPr lang="en-GB" altLang="en-US" dirty="0" smtClean="0"/>
              <a:t>Give pupils 3-4 minutes in their pairs to decide who plays what. Encourag</a:t>
            </a:r>
            <a:r>
              <a:rPr lang="en-GB" altLang="en-US" baseline="0" dirty="0" smtClean="0"/>
              <a:t>e them to sound out the words.</a:t>
            </a:r>
            <a:endParaRPr lang="en-GB" altLang="en-US" dirty="0" smtClean="0"/>
          </a:p>
          <a:p>
            <a:pPr eaLnBrk="1" hangingPunct="1">
              <a:spcBef>
                <a:spcPct val="0"/>
              </a:spcBef>
            </a:pPr>
            <a:r>
              <a:rPr lang="en-GB" altLang="en-US" dirty="0" smtClean="0"/>
              <a:t>Use the next slide to elicit their different ideas orally.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12F19E-7147-4F4B-AABB-0E5533A5EC62}" type="slidenum">
              <a:rPr lang="en-GB" altLang="en-US" smtClean="0"/>
              <a:pPr/>
              <a:t>3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38999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GB" altLang="en-US" dirty="0" smtClean="0"/>
              <a:t>Now pupils listen to the poem/song being read and they</a:t>
            </a:r>
            <a:r>
              <a:rPr lang="en-GB" altLang="en-US" baseline="0" dirty="0" smtClean="0"/>
              <a:t> place their cards in order in pairs as they hear them.</a:t>
            </a:r>
            <a:endParaRPr lang="en-GB" altLang="en-US" dirty="0" smtClean="0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37126989-AB8C-4103-85D4-6663417E6B43}" type="slidenum">
              <a:rPr lang="en-GB" altLang="en-US">
                <a:latin typeface="Calibri" panose="020F0502020204030204" pitchFamily="34" charset="0"/>
              </a:rPr>
              <a:pPr eaLnBrk="1" hangingPunct="1"/>
              <a:t>5</a:t>
            </a:fld>
            <a:endParaRPr lang="en-GB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94386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GB" altLang="en-US" smtClean="0"/>
              <a:t>http://changing-phase.blogspot.co.uk/p/mini-books.html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mtClean="0"/>
              <a:t>If time allows, get pupils to make their own orchestra of animals mini-book</a:t>
            </a:r>
            <a:br>
              <a:rPr lang="en-GB" altLang="en-US" smtClean="0"/>
            </a:br>
            <a:r>
              <a:rPr lang="en-GB" altLang="en-US" smtClean="0"/>
              <a:t>Stress the importance of knowing the gender of animal and instrument and using the correct indefinite and definite articles.</a:t>
            </a:r>
            <a:br>
              <a:rPr lang="en-GB" altLang="en-US" smtClean="0"/>
            </a:br>
            <a:r>
              <a:rPr lang="en-GB" altLang="en-US" smtClean="0"/>
              <a:t>They can do some more independent research of animals and instruments if they have access to dictionaries.</a:t>
            </a:r>
            <a:br>
              <a:rPr lang="en-GB" altLang="en-US" smtClean="0"/>
            </a:br>
            <a:endParaRPr lang="en-GB" altLang="en-US" smtClean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4A4B6578-11DA-432F-9F27-E6DDF695C56A}" type="slidenum">
              <a:rPr lang="en-GB" altLang="en-US">
                <a:latin typeface="Calibri" panose="020F0502020204030204" pitchFamily="34" charset="0"/>
              </a:rPr>
              <a:pPr eaLnBrk="1" hangingPunct="1"/>
              <a:t>6</a:t>
            </a:fld>
            <a:endParaRPr lang="en-GB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97949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B9D3E4-A1DC-4963-BC0D-0B0EA55EC95E}" type="datetimeFigureOut">
              <a:rPr lang="en-GB"/>
              <a:pPr>
                <a:defRPr/>
              </a:pPr>
              <a:t>18/04/2019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54D81B-B7F6-4BB2-B2E1-2A5E716CD298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438383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BAC8DF-45C8-4B9D-892B-7DDD180DD6A1}" type="datetimeFigureOut">
              <a:rPr lang="en-GB"/>
              <a:pPr>
                <a:defRPr/>
              </a:pPr>
              <a:t>18/04/2019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86EDDD-EAF9-4F46-AC4E-2043EC26462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10230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EACA32-5701-4DB4-9206-6E1DDDEA2156}" type="datetimeFigureOut">
              <a:rPr lang="en-GB"/>
              <a:pPr>
                <a:defRPr/>
              </a:pPr>
              <a:t>18/04/2019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DA4657-083E-47F4-A32C-73DA486EDAC9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498750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C03659-090A-4CCA-A2DE-B5045AD20D33}" type="datetimeFigureOut">
              <a:rPr lang="en-GB"/>
              <a:pPr>
                <a:defRPr/>
              </a:pPr>
              <a:t>18/04/2019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C983F7-EE00-4139-82BB-8283C1BD6F5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428894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E6274B-37E7-46D4-A9A5-C01EDC37C7DE}" type="datetimeFigureOut">
              <a:rPr lang="en-GB"/>
              <a:pPr>
                <a:defRPr/>
              </a:pPr>
              <a:t>18/04/2019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EBE517-62AB-41B1-B137-979EA4A7E1F8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398038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EDC02A-0B33-4694-AF69-83565C3B2B45}" type="datetimeFigureOut">
              <a:rPr lang="en-GB"/>
              <a:pPr>
                <a:defRPr/>
              </a:pPr>
              <a:t>18/04/2019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93CBCF-AEBB-42FC-9823-4D3473290309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775314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178395-E781-4A16-8572-280848F4B582}" type="datetimeFigureOut">
              <a:rPr lang="en-GB"/>
              <a:pPr>
                <a:defRPr/>
              </a:pPr>
              <a:t>18/04/2019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E3F3C6-B801-481E-9847-79D56DBCFD8D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669838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60BAA6-1E57-4032-89A6-E8E94273B2C6}" type="datetimeFigureOut">
              <a:rPr lang="en-GB"/>
              <a:pPr>
                <a:defRPr/>
              </a:pPr>
              <a:t>18/04/2019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9CBE6A-32C8-4A07-99DB-BD6CC814BA5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738807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26324C-D0FC-4DA4-9FE8-8F28CF95B0F3}" type="datetimeFigureOut">
              <a:rPr lang="en-GB"/>
              <a:pPr>
                <a:defRPr/>
              </a:pPr>
              <a:t>18/04/2019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7CC3AA-5D7E-4316-9266-69AA76D7C5B8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17606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0AD8A2-AD95-4E2D-87AA-71125A700B13}" type="datetimeFigureOut">
              <a:rPr lang="en-GB"/>
              <a:pPr>
                <a:defRPr/>
              </a:pPr>
              <a:t>18/04/2019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823A13-B5F5-47D1-8E37-26A6AC5600DE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636267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36E347-4E7B-495B-87DD-F58D52458AFB}" type="datetimeFigureOut">
              <a:rPr lang="en-GB"/>
              <a:pPr>
                <a:defRPr/>
              </a:pPr>
              <a:t>18/04/2019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67B513-07B8-46CA-8DCD-966520AE52AE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293297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DED6E96-2DED-4B28-A943-800028B8BD9D}" type="datetimeFigureOut">
              <a:rPr lang="en-GB"/>
              <a:pPr>
                <a:defRPr/>
              </a:pPr>
              <a:t>18/04/2019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6B1DCC39-339C-41BF-8CD3-66A352B63384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Users\Smith\AppData\Local\Microsoft\Windows\INetCache\Content.MSO\B73F017D.m4a" TargetMode="Externa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Relationship Id="rId9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openxmlformats.org/officeDocument/2006/relationships/image" Target="../media/image18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12" Type="http://schemas.openxmlformats.org/officeDocument/2006/relationships/image" Target="../media/image17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png"/><Relationship Id="rId11" Type="http://schemas.openxmlformats.org/officeDocument/2006/relationships/image" Target="../media/image16.png"/><Relationship Id="rId5" Type="http://schemas.openxmlformats.org/officeDocument/2006/relationships/image" Target="../media/image9.png"/><Relationship Id="rId10" Type="http://schemas.openxmlformats.org/officeDocument/2006/relationships/image" Target="../media/image15.png"/><Relationship Id="rId4" Type="http://schemas.openxmlformats.org/officeDocument/2006/relationships/image" Target="../media/image13.png"/><Relationship Id="rId9" Type="http://schemas.openxmlformats.org/officeDocument/2006/relationships/image" Target="../media/image2.png"/><Relationship Id="rId14" Type="http://schemas.openxmlformats.org/officeDocument/2006/relationships/image" Target="../media/image19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openxmlformats.org/officeDocument/2006/relationships/image" Target="../media/image19.png"/><Relationship Id="rId3" Type="http://schemas.openxmlformats.org/officeDocument/2006/relationships/image" Target="../media/image13.png"/><Relationship Id="rId7" Type="http://schemas.openxmlformats.org/officeDocument/2006/relationships/image" Target="../media/image16.png"/><Relationship Id="rId12" Type="http://schemas.openxmlformats.org/officeDocument/2006/relationships/image" Target="../media/image1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11" Type="http://schemas.openxmlformats.org/officeDocument/2006/relationships/image" Target="../media/image17.jpeg"/><Relationship Id="rId5" Type="http://schemas.openxmlformats.org/officeDocument/2006/relationships/image" Target="../media/image14.png"/><Relationship Id="rId10" Type="http://schemas.openxmlformats.org/officeDocument/2006/relationships/image" Target="../media/image15.png"/><Relationship Id="rId4" Type="http://schemas.openxmlformats.org/officeDocument/2006/relationships/image" Target="../media/image9.png"/><Relationship Id="rId9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file:///C:\Users\Smith\AppData\Local\Microsoft\Windows\INetCache\Content.MSO\E9CEE694.m4a" TargetMode="External"/><Relationship Id="rId1" Type="http://schemas.openxmlformats.org/officeDocument/2006/relationships/audio" Target="file:///C:\Users\Smith\AppData\Local\Microsoft\Windows\INetCache\Content.MSO\094883C9.m4a" TargetMode="External"/><Relationship Id="rId5" Type="http://schemas.openxmlformats.org/officeDocument/2006/relationships/image" Target="../media/image6.png"/><Relationship Id="rId4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179388" y="900113"/>
            <a:ext cx="73850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3200" b="1" dirty="0" err="1"/>
              <a:t>Quel</a:t>
            </a:r>
            <a:r>
              <a:rPr lang="en-GB" altLang="en-US" sz="3200" b="1" dirty="0"/>
              <a:t> instrument </a:t>
            </a:r>
            <a:r>
              <a:rPr lang="en-GB" altLang="en-US" sz="3200" b="1" dirty="0" err="1"/>
              <a:t>joue</a:t>
            </a:r>
            <a:r>
              <a:rPr lang="en-GB" altLang="en-US" sz="3200" b="1" dirty="0"/>
              <a:t> un chat?</a:t>
            </a:r>
          </a:p>
        </p:txBody>
      </p:sp>
      <p:pic>
        <p:nvPicPr>
          <p:cNvPr id="3075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5313" y="2570163"/>
            <a:ext cx="2819400" cy="3176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2222695" y="1652300"/>
            <a:ext cx="620038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3200" b="1" dirty="0"/>
              <a:t>Un chat </a:t>
            </a:r>
            <a:r>
              <a:rPr lang="en-GB" altLang="en-US" sz="3200" b="1" dirty="0" err="1" smtClean="0"/>
              <a:t>joue</a:t>
            </a:r>
            <a:r>
              <a:rPr lang="en-GB" altLang="en-US" sz="3200" b="1" dirty="0" smtClean="0"/>
              <a:t> du.. / de la ...</a:t>
            </a:r>
            <a:endParaRPr lang="en-GB" altLang="en-US" sz="3200" b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5013" y="3238500"/>
            <a:ext cx="2009775" cy="200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2013" y="5157788"/>
            <a:ext cx="1806575" cy="180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416178">
            <a:off x="4473575" y="3365500"/>
            <a:ext cx="1698625" cy="169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7071760">
            <a:off x="1054100" y="2686050"/>
            <a:ext cx="2530475" cy="2530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2" name="TextBox 9"/>
          <p:cNvSpPr txBox="1">
            <a:spLocks noChangeArrowheads="1"/>
          </p:cNvSpPr>
          <p:nvPr/>
        </p:nvSpPr>
        <p:spPr bwMode="auto">
          <a:xfrm>
            <a:off x="215106" y="-87874"/>
            <a:ext cx="8741004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 sz="7200" b="1" dirty="0" err="1" smtClean="0">
                <a:solidFill>
                  <a:srgbClr val="7030A0"/>
                </a:solidFill>
                <a:latin typeface="AR ESSENCE" panose="02000000000000000000" pitchFamily="2" charset="0"/>
              </a:rPr>
              <a:t>L’</a:t>
            </a:r>
            <a:r>
              <a:rPr lang="en-GB" altLang="en-US" sz="7200" b="1" dirty="0" err="1" smtClean="0">
                <a:solidFill>
                  <a:srgbClr val="00B050"/>
                </a:solidFill>
                <a:latin typeface="AR ESSENCE" panose="02000000000000000000" pitchFamily="2" charset="0"/>
              </a:rPr>
              <a:t>o</a:t>
            </a:r>
            <a:r>
              <a:rPr lang="en-GB" altLang="en-US" sz="7200" b="1" dirty="0" err="1" smtClean="0">
                <a:solidFill>
                  <a:srgbClr val="FFC000"/>
                </a:solidFill>
                <a:latin typeface="AR ESSENCE" panose="02000000000000000000" pitchFamily="2" charset="0"/>
              </a:rPr>
              <a:t>r</a:t>
            </a:r>
            <a:r>
              <a:rPr lang="en-GB" altLang="en-US" sz="7200" b="1" dirty="0" err="1" smtClean="0">
                <a:solidFill>
                  <a:srgbClr val="0070C0"/>
                </a:solidFill>
                <a:latin typeface="AR ESSENCE" panose="02000000000000000000" pitchFamily="2" charset="0"/>
              </a:rPr>
              <a:t>ch</a:t>
            </a:r>
            <a:r>
              <a:rPr lang="en-GB" altLang="en-US" sz="7200" b="1" dirty="0" err="1" smtClean="0">
                <a:solidFill>
                  <a:srgbClr val="FFFF00"/>
                </a:solidFill>
                <a:latin typeface="AR ESSENCE" panose="02000000000000000000" pitchFamily="2" charset="0"/>
                <a:cs typeface="Calibri" panose="020F0502020204030204" pitchFamily="34" charset="0"/>
              </a:rPr>
              <a:t>e</a:t>
            </a:r>
            <a:r>
              <a:rPr lang="en-GB" altLang="en-US" sz="7200" b="1" dirty="0" err="1" smtClean="0">
                <a:solidFill>
                  <a:srgbClr val="7030A0"/>
                </a:solidFill>
                <a:latin typeface="AR ESSENCE" panose="02000000000000000000" pitchFamily="2" charset="0"/>
              </a:rPr>
              <a:t>s</a:t>
            </a:r>
            <a:r>
              <a:rPr lang="en-GB" altLang="en-US" sz="7200" b="1" dirty="0" err="1" smtClean="0">
                <a:solidFill>
                  <a:srgbClr val="C00000"/>
                </a:solidFill>
                <a:latin typeface="AR ESSENCE" panose="02000000000000000000" pitchFamily="2" charset="0"/>
              </a:rPr>
              <a:t>t</a:t>
            </a:r>
            <a:r>
              <a:rPr lang="en-GB" altLang="en-US" sz="7200" b="1" dirty="0" err="1" smtClean="0">
                <a:solidFill>
                  <a:srgbClr val="00B050"/>
                </a:solidFill>
                <a:latin typeface="AR ESSENCE" panose="02000000000000000000" pitchFamily="2" charset="0"/>
              </a:rPr>
              <a:t>re</a:t>
            </a:r>
            <a:r>
              <a:rPr lang="en-GB" altLang="en-US" sz="7200" b="1" dirty="0" smtClean="0">
                <a:latin typeface="AR ESSENCE" panose="02000000000000000000" pitchFamily="2" charset="0"/>
              </a:rPr>
              <a:t> </a:t>
            </a:r>
            <a:r>
              <a:rPr lang="en-GB" altLang="en-US" sz="7200" b="1" dirty="0" smtClean="0">
                <a:solidFill>
                  <a:srgbClr val="FFC000"/>
                </a:solidFill>
                <a:latin typeface="AR ESSENCE" panose="02000000000000000000" pitchFamily="2" charset="0"/>
              </a:rPr>
              <a:t>des</a:t>
            </a:r>
            <a:r>
              <a:rPr lang="en-GB" altLang="en-US" sz="7200" b="1" dirty="0">
                <a:solidFill>
                  <a:srgbClr val="0070C0"/>
                </a:solidFill>
                <a:latin typeface="AR ESSENCE" panose="02000000000000000000" pitchFamily="2" charset="0"/>
              </a:rPr>
              <a:t> </a:t>
            </a:r>
            <a:r>
              <a:rPr lang="en-GB" altLang="en-US" sz="7200" b="1" dirty="0" err="1" smtClean="0">
                <a:solidFill>
                  <a:srgbClr val="0070C0"/>
                </a:solidFill>
                <a:latin typeface="AR ESSENCE" panose="02000000000000000000" pitchFamily="2" charset="0"/>
              </a:rPr>
              <a:t>animaux</a:t>
            </a:r>
            <a:endParaRPr lang="en-GB" altLang="en-US" sz="7200" b="1" dirty="0">
              <a:solidFill>
                <a:srgbClr val="FF0000"/>
              </a:solidFill>
              <a:latin typeface="AR ESSENCE" panose="02000000000000000000" pitchFamily="2" charset="0"/>
            </a:endParaRPr>
          </a:p>
        </p:txBody>
      </p:sp>
      <p:pic>
        <p:nvPicPr>
          <p:cNvPr id="14" name="B73F017D.m4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5563" y="7445375"/>
            <a:ext cx="609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53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"/>
                </p:tgtEl>
              </p:cMediaNode>
            </p:audio>
            <p:seq concurrent="1" nextAc="seek">
              <p:cTn id="54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5" fill="hold" nodeType="clickPar">
                      <p:stCondLst>
                        <p:cond delay="0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58" dur="1967" fill="hold"/>
                                        <p:tgtEl>
                                          <p:spTgt spid="1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4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80176" y="1935162"/>
            <a:ext cx="2085975" cy="149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222250" y="277813"/>
            <a:ext cx="8658225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 sz="7200" b="1" dirty="0" err="1" smtClean="0">
                <a:solidFill>
                  <a:srgbClr val="7030A0"/>
                </a:solidFill>
                <a:latin typeface="AR ESSENCE" panose="02000000000000000000" pitchFamily="2" charset="0"/>
              </a:rPr>
              <a:t>L</a:t>
            </a:r>
            <a:r>
              <a:rPr lang="en-GB" altLang="en-US" sz="7200" b="1" dirty="0" err="1" smtClean="0">
                <a:solidFill>
                  <a:srgbClr val="C00000"/>
                </a:solidFill>
                <a:latin typeface="AR ESSENCE" panose="02000000000000000000" pitchFamily="2" charset="0"/>
              </a:rPr>
              <a:t>’</a:t>
            </a:r>
            <a:r>
              <a:rPr lang="en-GB" altLang="en-US" sz="7200" b="1" dirty="0" err="1" smtClean="0">
                <a:solidFill>
                  <a:srgbClr val="00B050"/>
                </a:solidFill>
                <a:latin typeface="AR ESSENCE" panose="02000000000000000000" pitchFamily="2" charset="0"/>
              </a:rPr>
              <a:t>o</a:t>
            </a:r>
            <a:r>
              <a:rPr lang="en-GB" altLang="en-US" sz="7200" b="1" dirty="0" err="1" smtClean="0">
                <a:solidFill>
                  <a:srgbClr val="FFC000"/>
                </a:solidFill>
                <a:latin typeface="AR ESSENCE" panose="02000000000000000000" pitchFamily="2" charset="0"/>
              </a:rPr>
              <a:t>r</a:t>
            </a:r>
            <a:r>
              <a:rPr lang="en-GB" altLang="en-US" sz="7200" b="1" dirty="0" err="1" smtClean="0">
                <a:solidFill>
                  <a:srgbClr val="0070C0"/>
                </a:solidFill>
                <a:latin typeface="AR ESSENCE" panose="02000000000000000000" pitchFamily="2" charset="0"/>
              </a:rPr>
              <a:t>ch</a:t>
            </a:r>
            <a:r>
              <a:rPr lang="en-GB" altLang="en-US" sz="7200" b="1" dirty="0" err="1" smtClean="0">
                <a:solidFill>
                  <a:srgbClr val="FF0000"/>
                </a:solidFill>
                <a:latin typeface="AR ESSENCE" panose="02000000000000000000" pitchFamily="2" charset="0"/>
              </a:rPr>
              <a:t>e</a:t>
            </a:r>
            <a:r>
              <a:rPr lang="en-GB" altLang="en-US" sz="7200" b="1" dirty="0" err="1" smtClean="0">
                <a:solidFill>
                  <a:srgbClr val="7030A0"/>
                </a:solidFill>
                <a:latin typeface="AR ESSENCE" panose="02000000000000000000" pitchFamily="2" charset="0"/>
              </a:rPr>
              <a:t>s</a:t>
            </a:r>
            <a:r>
              <a:rPr lang="en-GB" altLang="en-US" sz="7200" b="1" dirty="0" err="1" smtClean="0">
                <a:solidFill>
                  <a:srgbClr val="C00000"/>
                </a:solidFill>
                <a:latin typeface="AR ESSENCE" panose="02000000000000000000" pitchFamily="2" charset="0"/>
              </a:rPr>
              <a:t>t</a:t>
            </a:r>
            <a:r>
              <a:rPr lang="en-GB" altLang="en-US" sz="7200" b="1" dirty="0" err="1" smtClean="0">
                <a:solidFill>
                  <a:srgbClr val="00B050"/>
                </a:solidFill>
                <a:latin typeface="AR ESSENCE" panose="02000000000000000000" pitchFamily="2" charset="0"/>
              </a:rPr>
              <a:t>re</a:t>
            </a:r>
            <a:r>
              <a:rPr lang="en-GB" altLang="en-US" sz="7200" b="1" dirty="0" smtClean="0">
                <a:latin typeface="AR ESSENCE" panose="02000000000000000000" pitchFamily="2" charset="0"/>
              </a:rPr>
              <a:t> </a:t>
            </a:r>
            <a:r>
              <a:rPr lang="en-GB" altLang="en-US" sz="7200" b="1" dirty="0">
                <a:solidFill>
                  <a:srgbClr val="FFC000"/>
                </a:solidFill>
                <a:latin typeface="AR ESSENCE" panose="02000000000000000000" pitchFamily="2" charset="0"/>
              </a:rPr>
              <a:t>d</a:t>
            </a:r>
            <a:r>
              <a:rPr lang="en-GB" altLang="en-US" sz="7200" b="1" dirty="0">
                <a:solidFill>
                  <a:srgbClr val="0070C0"/>
                </a:solidFill>
                <a:latin typeface="AR ESSENCE" panose="02000000000000000000" pitchFamily="2" charset="0"/>
              </a:rPr>
              <a:t>es</a:t>
            </a:r>
            <a:r>
              <a:rPr lang="en-GB" altLang="en-US" sz="7200" b="1" dirty="0">
                <a:latin typeface="AR ESSENCE" panose="02000000000000000000" pitchFamily="2" charset="0"/>
              </a:rPr>
              <a:t> </a:t>
            </a:r>
            <a:r>
              <a:rPr lang="en-GB" altLang="en-US" sz="7200" b="1" dirty="0" err="1">
                <a:solidFill>
                  <a:srgbClr val="FF0000"/>
                </a:solidFill>
                <a:latin typeface="AR ESSENCE" panose="02000000000000000000" pitchFamily="2" charset="0"/>
              </a:rPr>
              <a:t>a</a:t>
            </a:r>
            <a:r>
              <a:rPr lang="en-GB" altLang="en-US" sz="7200" b="1" dirty="0" err="1">
                <a:solidFill>
                  <a:srgbClr val="FFFF00"/>
                </a:solidFill>
                <a:latin typeface="AR ESSENCE" panose="02000000000000000000" pitchFamily="2" charset="0"/>
              </a:rPr>
              <a:t>n</a:t>
            </a:r>
            <a:r>
              <a:rPr lang="en-GB" altLang="en-US" sz="7200" b="1" dirty="0" err="1">
                <a:solidFill>
                  <a:srgbClr val="7030A0"/>
                </a:solidFill>
                <a:latin typeface="AR ESSENCE" panose="02000000000000000000" pitchFamily="2" charset="0"/>
              </a:rPr>
              <a:t>i</a:t>
            </a:r>
            <a:r>
              <a:rPr lang="en-GB" altLang="en-US" sz="7200" b="1" dirty="0" err="1">
                <a:solidFill>
                  <a:srgbClr val="C00000"/>
                </a:solidFill>
                <a:latin typeface="AR ESSENCE" panose="02000000000000000000" pitchFamily="2" charset="0"/>
              </a:rPr>
              <a:t>m</a:t>
            </a:r>
            <a:r>
              <a:rPr lang="en-GB" altLang="en-US" sz="7200" b="1" dirty="0" err="1">
                <a:solidFill>
                  <a:srgbClr val="00B050"/>
                </a:solidFill>
                <a:latin typeface="AR ESSENCE" panose="02000000000000000000" pitchFamily="2" charset="0"/>
              </a:rPr>
              <a:t>a</a:t>
            </a:r>
            <a:r>
              <a:rPr lang="en-GB" altLang="en-US" sz="7200" b="1" dirty="0" err="1">
                <a:solidFill>
                  <a:srgbClr val="0070C0"/>
                </a:solidFill>
                <a:latin typeface="AR ESSENCE" panose="02000000000000000000" pitchFamily="2" charset="0"/>
              </a:rPr>
              <a:t>ux</a:t>
            </a:r>
            <a:endParaRPr lang="en-GB" altLang="en-US" sz="7200" b="1" dirty="0">
              <a:solidFill>
                <a:srgbClr val="FF0000"/>
              </a:solidFill>
              <a:latin typeface="AR ESSENCE" panose="02000000000000000000" pitchFamily="2" charset="0"/>
            </a:endParaRP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139700" y="4906962"/>
            <a:ext cx="738346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2800" b="1" dirty="0" err="1"/>
              <a:t>Combien</a:t>
            </a:r>
            <a:r>
              <a:rPr lang="en-GB" altLang="en-US" sz="2800" b="1" dirty="0"/>
              <a:t> </a:t>
            </a:r>
            <a:r>
              <a:rPr lang="en-GB" altLang="en-US" sz="2800" b="1" dirty="0" err="1"/>
              <a:t>d’animaux</a:t>
            </a:r>
            <a:r>
              <a:rPr lang="en-GB" altLang="en-US" sz="2800" b="1" dirty="0"/>
              <a:t> y a-t-</a:t>
            </a:r>
            <a:r>
              <a:rPr lang="en-GB" altLang="en-US" sz="2800" b="1" dirty="0" err="1"/>
              <a:t>il</a:t>
            </a:r>
            <a:r>
              <a:rPr lang="en-GB" altLang="en-US" sz="2800" b="1" dirty="0"/>
              <a:t> </a:t>
            </a:r>
            <a:r>
              <a:rPr lang="en-GB" altLang="en-US" sz="3200" b="1" dirty="0"/>
              <a:t>?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139699" y="5871857"/>
            <a:ext cx="7383463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3200" b="1"/>
              <a:t>Que sont-ils?</a:t>
            </a: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3711162" y="1338795"/>
            <a:ext cx="200977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 sz="3600" dirty="0" err="1">
                <a:solidFill>
                  <a:srgbClr val="FF0000"/>
                </a:solidFill>
                <a:latin typeface="AR ESSENCE" panose="02000000000000000000" pitchFamily="2" charset="0"/>
              </a:rPr>
              <a:t>une</a:t>
            </a:r>
            <a:r>
              <a:rPr lang="en-GB" altLang="en-US" sz="3600" dirty="0">
                <a:solidFill>
                  <a:srgbClr val="FF0000"/>
                </a:solidFill>
                <a:latin typeface="AR ESSENCE" panose="02000000000000000000" pitchFamily="2" charset="0"/>
              </a:rPr>
              <a:t> </a:t>
            </a:r>
            <a:r>
              <a:rPr lang="en-GB" altLang="en-US" sz="3600" dirty="0" err="1" smtClean="0">
                <a:solidFill>
                  <a:srgbClr val="FF0000"/>
                </a:solidFill>
                <a:latin typeface="AR ESSENCE" panose="02000000000000000000" pitchFamily="2" charset="0"/>
              </a:rPr>
              <a:t>tortue</a:t>
            </a:r>
            <a:endParaRPr lang="en-GB" altLang="en-US" sz="3600" dirty="0">
              <a:solidFill>
                <a:srgbClr val="FF0000"/>
              </a:solidFill>
              <a:latin typeface="AR ESSENCE" panose="02000000000000000000" pitchFamily="2" charset="0"/>
            </a:endParaRP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1259552" y="1781394"/>
            <a:ext cx="2430463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 sz="3600" dirty="0" smtClean="0">
                <a:solidFill>
                  <a:srgbClr val="0070C0"/>
                </a:solidFill>
                <a:latin typeface="AR ESSENCE" panose="02000000000000000000" pitchFamily="2" charset="0"/>
              </a:rPr>
              <a:t>un canard</a:t>
            </a:r>
            <a:endParaRPr lang="en-GB" altLang="en-US" sz="3600" dirty="0">
              <a:solidFill>
                <a:srgbClr val="0070C0"/>
              </a:solidFill>
              <a:latin typeface="AR ESSENCE" panose="02000000000000000000" pitchFamily="2" charset="0"/>
            </a:endParaRP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5742085" y="1781176"/>
            <a:ext cx="1909763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 sz="3600">
                <a:solidFill>
                  <a:srgbClr val="0070C0"/>
                </a:solidFill>
                <a:latin typeface="AR ESSENCE" panose="02000000000000000000" pitchFamily="2" charset="0"/>
              </a:rPr>
              <a:t>un lion</a:t>
            </a:r>
          </a:p>
        </p:txBody>
      </p: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-253206" y="2692399"/>
            <a:ext cx="3328988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 sz="3600" dirty="0" err="1">
                <a:solidFill>
                  <a:srgbClr val="FF0000"/>
                </a:solidFill>
                <a:latin typeface="AR ESSENCE" panose="02000000000000000000" pitchFamily="2" charset="0"/>
              </a:rPr>
              <a:t>une</a:t>
            </a:r>
            <a:r>
              <a:rPr lang="en-GB" altLang="en-US" sz="3600" dirty="0">
                <a:solidFill>
                  <a:srgbClr val="FF0000"/>
                </a:solidFill>
                <a:latin typeface="AR ESSENCE" panose="02000000000000000000" pitchFamily="2" charset="0"/>
              </a:rPr>
              <a:t> </a:t>
            </a:r>
            <a:r>
              <a:rPr lang="en-GB" altLang="en-US" sz="3600" dirty="0" err="1" smtClean="0">
                <a:solidFill>
                  <a:srgbClr val="FF0000"/>
                </a:solidFill>
                <a:latin typeface="AR ESSENCE" panose="02000000000000000000" pitchFamily="2" charset="0"/>
              </a:rPr>
              <a:t>araignée</a:t>
            </a:r>
            <a:endParaRPr lang="en-GB" altLang="en-US" sz="3600" dirty="0">
              <a:solidFill>
                <a:srgbClr val="FF0000"/>
              </a:solidFill>
              <a:latin typeface="AR ESSENCE" panose="02000000000000000000" pitchFamily="2" charset="0"/>
            </a:endParaRPr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5080778" y="5388616"/>
            <a:ext cx="7018337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3200" b="1" dirty="0"/>
              <a:t>Il y a </a:t>
            </a:r>
            <a:r>
              <a:rPr lang="en-GB" altLang="en-US" sz="3200" b="1" dirty="0" smtClean="0"/>
              <a:t>six </a:t>
            </a:r>
            <a:r>
              <a:rPr lang="en-GB" altLang="en-US" sz="3200" b="1" dirty="0" err="1"/>
              <a:t>animaux</a:t>
            </a:r>
            <a:r>
              <a:rPr lang="en-GB" altLang="en-US" sz="3200" b="1" dirty="0"/>
              <a:t>.</a:t>
            </a:r>
          </a:p>
        </p:txBody>
      </p:sp>
      <p:sp>
        <p:nvSpPr>
          <p:cNvPr id="39" name="TextBox 38"/>
          <p:cNvSpPr txBox="1">
            <a:spLocks noChangeArrowheads="1"/>
          </p:cNvSpPr>
          <p:nvPr/>
        </p:nvSpPr>
        <p:spPr bwMode="auto">
          <a:xfrm>
            <a:off x="6253163" y="3836193"/>
            <a:ext cx="3328988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 sz="3600" dirty="0" err="1">
                <a:solidFill>
                  <a:srgbClr val="FF0000"/>
                </a:solidFill>
                <a:latin typeface="AR ESSENCE" panose="02000000000000000000" pitchFamily="2" charset="0"/>
              </a:rPr>
              <a:t>une</a:t>
            </a:r>
            <a:r>
              <a:rPr lang="en-GB" altLang="en-US" sz="3600" dirty="0">
                <a:solidFill>
                  <a:srgbClr val="FF0000"/>
                </a:solidFill>
                <a:latin typeface="AR ESSENCE" panose="02000000000000000000" pitchFamily="2" charset="0"/>
              </a:rPr>
              <a:t> </a:t>
            </a:r>
            <a:r>
              <a:rPr lang="en-GB" altLang="en-US" sz="3600" dirty="0" err="1" smtClean="0">
                <a:solidFill>
                  <a:srgbClr val="FF0000"/>
                </a:solidFill>
                <a:latin typeface="AR ESSENCE" panose="02000000000000000000" pitchFamily="2" charset="0"/>
              </a:rPr>
              <a:t>chouette</a:t>
            </a:r>
            <a:endParaRPr lang="en-GB" altLang="en-US" sz="3600" dirty="0">
              <a:solidFill>
                <a:srgbClr val="FF0000"/>
              </a:solidFill>
              <a:latin typeface="AR ESSENCE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3257" y="2226807"/>
            <a:ext cx="1953262" cy="162120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8085" y="1944327"/>
            <a:ext cx="1568704" cy="82879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574" y="3426288"/>
            <a:ext cx="2047749" cy="87711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7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9622" y="3448050"/>
            <a:ext cx="1390602" cy="1458912"/>
          </a:xfrm>
          <a:prstGeom prst="rect">
            <a:avLst/>
          </a:prstGeom>
        </p:spPr>
      </p:pic>
      <p:sp>
        <p:nvSpPr>
          <p:cNvPr id="41" name="TextBox 40"/>
          <p:cNvSpPr txBox="1">
            <a:spLocks noChangeArrowheads="1"/>
          </p:cNvSpPr>
          <p:nvPr/>
        </p:nvSpPr>
        <p:spPr bwMode="auto">
          <a:xfrm>
            <a:off x="1582370" y="4314738"/>
            <a:ext cx="3328988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 sz="3600" dirty="0" err="1">
                <a:solidFill>
                  <a:srgbClr val="FF0000"/>
                </a:solidFill>
                <a:latin typeface="AR ESSENCE" panose="02000000000000000000" pitchFamily="2" charset="0"/>
              </a:rPr>
              <a:t>une</a:t>
            </a:r>
            <a:r>
              <a:rPr lang="en-GB" altLang="en-US" sz="3600" dirty="0">
                <a:solidFill>
                  <a:srgbClr val="FF0000"/>
                </a:solidFill>
                <a:latin typeface="AR ESSENCE" panose="02000000000000000000" pitchFamily="2" charset="0"/>
              </a:rPr>
              <a:t> </a:t>
            </a:r>
            <a:r>
              <a:rPr lang="en-GB" altLang="en-US" sz="3600" dirty="0" err="1" smtClean="0">
                <a:solidFill>
                  <a:srgbClr val="FF0000"/>
                </a:solidFill>
                <a:latin typeface="AR ESSENCE" panose="02000000000000000000" pitchFamily="2" charset="0"/>
              </a:rPr>
              <a:t>souris</a:t>
            </a:r>
            <a:endParaRPr lang="en-GB" altLang="en-US" sz="3600" dirty="0">
              <a:solidFill>
                <a:srgbClr val="FF0000"/>
              </a:solidFill>
              <a:latin typeface="AR ESSENCE" panose="02000000000000000000" pitchFamily="2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8" cstate="print">
            <a:biLevel thresh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8890" y="3580657"/>
            <a:ext cx="958388" cy="94561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7" grpId="0"/>
      <p:bldP spid="18" grpId="0"/>
      <p:bldP spid="20" grpId="0"/>
      <p:bldP spid="23" grpId="0"/>
      <p:bldP spid="24" grpId="0"/>
      <p:bldP spid="39" grpId="0"/>
      <p:bldP spid="4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1690514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86000"/>
                <a:gridCol w="2286000"/>
                <a:gridCol w="2286000"/>
                <a:gridCol w="2286000"/>
              </a:tblGrid>
              <a:tr h="228600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228600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228600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3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48276" y="485272"/>
            <a:ext cx="1801647" cy="1288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0956" y="435041"/>
            <a:ext cx="1705413" cy="141549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0036" y="728389"/>
            <a:ext cx="1568704" cy="82879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550" y="751561"/>
            <a:ext cx="1826748" cy="78245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7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623" y="2699544"/>
            <a:ext cx="1390602" cy="1458912"/>
          </a:xfrm>
          <a:prstGeom prst="rect">
            <a:avLst/>
          </a:prstGeom>
        </p:spPr>
      </p:pic>
      <p:pic>
        <p:nvPicPr>
          <p:cNvPr id="8" name="Picture 15"/>
          <p:cNvPicPr>
            <a:picLocks noChangeAspect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622786">
            <a:off x="4977108" y="2450759"/>
            <a:ext cx="1700212" cy="16258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3846" y="4836967"/>
            <a:ext cx="1594894" cy="15948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10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6129949">
            <a:off x="7126622" y="2225602"/>
            <a:ext cx="1820104" cy="18213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11">
            <a:biLevel thresh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1463" y="2699544"/>
            <a:ext cx="1365849" cy="1347638"/>
          </a:xfrm>
          <a:prstGeom prst="rect">
            <a:avLst/>
          </a:prstGeom>
        </p:spPr>
      </p:pic>
      <p:pic>
        <p:nvPicPr>
          <p:cNvPr id="13" name="Picture 10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7314" y="5288915"/>
            <a:ext cx="2056155" cy="9363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3"/>
          <p:cNvPicPr>
            <a:picLocks noChangeAspect="1"/>
          </p:cNvPicPr>
          <p:nvPr/>
        </p:nvPicPr>
        <p:blipFill>
          <a:blip r:embed="rId13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7122" y="4659163"/>
            <a:ext cx="1562801" cy="16854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203586" y="1815003"/>
            <a:ext cx="19850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err="1" smtClean="0"/>
              <a:t>une</a:t>
            </a:r>
            <a:r>
              <a:rPr lang="en-GB" sz="2400" dirty="0" smtClean="0"/>
              <a:t> </a:t>
            </a:r>
            <a:r>
              <a:rPr lang="en-GB" sz="2400" dirty="0" err="1" smtClean="0"/>
              <a:t>araignée</a:t>
            </a:r>
            <a:endParaRPr lang="en-GB" sz="2400" dirty="0"/>
          </a:p>
        </p:txBody>
      </p:sp>
      <p:sp>
        <p:nvSpPr>
          <p:cNvPr id="16" name="TextBox 15"/>
          <p:cNvSpPr txBox="1"/>
          <p:nvPr/>
        </p:nvSpPr>
        <p:spPr>
          <a:xfrm>
            <a:off x="2484811" y="1823912"/>
            <a:ext cx="19850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err="1" smtClean="0"/>
              <a:t>une</a:t>
            </a:r>
            <a:r>
              <a:rPr lang="en-GB" sz="2400" dirty="0" smtClean="0"/>
              <a:t> </a:t>
            </a:r>
            <a:r>
              <a:rPr lang="en-GB" sz="2400" dirty="0" err="1" smtClean="0"/>
              <a:t>tortue</a:t>
            </a:r>
            <a:endParaRPr lang="en-GB" sz="2400" dirty="0"/>
          </a:p>
        </p:txBody>
      </p:sp>
      <p:sp>
        <p:nvSpPr>
          <p:cNvPr id="17" name="TextBox 16"/>
          <p:cNvSpPr txBox="1"/>
          <p:nvPr/>
        </p:nvSpPr>
        <p:spPr>
          <a:xfrm>
            <a:off x="4769697" y="1815003"/>
            <a:ext cx="19850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/>
              <a:t>un canard</a:t>
            </a:r>
            <a:endParaRPr lang="en-GB" sz="2400" dirty="0"/>
          </a:p>
        </p:txBody>
      </p:sp>
      <p:sp>
        <p:nvSpPr>
          <p:cNvPr id="18" name="TextBox 17"/>
          <p:cNvSpPr txBox="1"/>
          <p:nvPr/>
        </p:nvSpPr>
        <p:spPr>
          <a:xfrm>
            <a:off x="6976509" y="1850534"/>
            <a:ext cx="19850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/>
              <a:t>un lion</a:t>
            </a:r>
            <a:endParaRPr lang="en-GB" sz="2400" dirty="0"/>
          </a:p>
        </p:txBody>
      </p:sp>
      <p:sp>
        <p:nvSpPr>
          <p:cNvPr id="19" name="TextBox 18"/>
          <p:cNvSpPr txBox="1"/>
          <p:nvPr/>
        </p:nvSpPr>
        <p:spPr>
          <a:xfrm>
            <a:off x="203586" y="4105668"/>
            <a:ext cx="19850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err="1" smtClean="0"/>
              <a:t>une</a:t>
            </a:r>
            <a:r>
              <a:rPr lang="en-GB" sz="2400" dirty="0" smtClean="0"/>
              <a:t> </a:t>
            </a:r>
            <a:r>
              <a:rPr lang="en-GB" sz="2400" dirty="0" err="1" smtClean="0"/>
              <a:t>chouette</a:t>
            </a:r>
            <a:endParaRPr lang="en-GB" sz="2400" dirty="0"/>
          </a:p>
        </p:txBody>
      </p:sp>
      <p:sp>
        <p:nvSpPr>
          <p:cNvPr id="20" name="TextBox 19"/>
          <p:cNvSpPr txBox="1"/>
          <p:nvPr/>
        </p:nvSpPr>
        <p:spPr>
          <a:xfrm>
            <a:off x="2425550" y="4123432"/>
            <a:ext cx="19850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err="1" smtClean="0"/>
              <a:t>une</a:t>
            </a:r>
            <a:r>
              <a:rPr lang="en-GB" sz="2400" dirty="0" smtClean="0"/>
              <a:t> </a:t>
            </a:r>
            <a:r>
              <a:rPr lang="en-GB" sz="2400" dirty="0" err="1" smtClean="0"/>
              <a:t>souris</a:t>
            </a:r>
            <a:endParaRPr lang="en-GB" sz="2400" dirty="0"/>
          </a:p>
        </p:txBody>
      </p:sp>
      <p:sp>
        <p:nvSpPr>
          <p:cNvPr id="21" name="TextBox 20"/>
          <p:cNvSpPr txBox="1"/>
          <p:nvPr/>
        </p:nvSpPr>
        <p:spPr>
          <a:xfrm>
            <a:off x="4756550" y="4135723"/>
            <a:ext cx="19850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/>
              <a:t>la </a:t>
            </a:r>
            <a:r>
              <a:rPr lang="en-GB" sz="2400" dirty="0" err="1" smtClean="0"/>
              <a:t>trompette</a:t>
            </a:r>
            <a:endParaRPr lang="en-GB" sz="2400" dirty="0"/>
          </a:p>
        </p:txBody>
      </p:sp>
      <p:sp>
        <p:nvSpPr>
          <p:cNvPr id="22" name="TextBox 21"/>
          <p:cNvSpPr txBox="1"/>
          <p:nvPr/>
        </p:nvSpPr>
        <p:spPr>
          <a:xfrm>
            <a:off x="6976509" y="4110512"/>
            <a:ext cx="19850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/>
              <a:t>la </a:t>
            </a:r>
            <a:r>
              <a:rPr lang="en-GB" sz="2400" dirty="0" err="1" smtClean="0"/>
              <a:t>guitare</a:t>
            </a:r>
            <a:endParaRPr lang="en-GB" sz="2400" dirty="0"/>
          </a:p>
        </p:txBody>
      </p:sp>
      <p:sp>
        <p:nvSpPr>
          <p:cNvPr id="23" name="TextBox 22"/>
          <p:cNvSpPr txBox="1"/>
          <p:nvPr/>
        </p:nvSpPr>
        <p:spPr>
          <a:xfrm>
            <a:off x="-49581" y="6407970"/>
            <a:ext cx="19850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/>
              <a:t>la </a:t>
            </a:r>
            <a:r>
              <a:rPr lang="en-GB" sz="2400" dirty="0" err="1" smtClean="0"/>
              <a:t>flûte</a:t>
            </a:r>
            <a:endParaRPr lang="en-GB" sz="2400" dirty="0"/>
          </a:p>
        </p:txBody>
      </p:sp>
      <p:sp>
        <p:nvSpPr>
          <p:cNvPr id="24" name="TextBox 23"/>
          <p:cNvSpPr txBox="1"/>
          <p:nvPr/>
        </p:nvSpPr>
        <p:spPr>
          <a:xfrm>
            <a:off x="2156082" y="6422952"/>
            <a:ext cx="22545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/>
              <a:t>le saxophone</a:t>
            </a:r>
            <a:endParaRPr lang="en-GB" sz="2400" dirty="0"/>
          </a:p>
        </p:txBody>
      </p:sp>
      <p:sp>
        <p:nvSpPr>
          <p:cNvPr id="25" name="TextBox 24"/>
          <p:cNvSpPr txBox="1"/>
          <p:nvPr/>
        </p:nvSpPr>
        <p:spPr>
          <a:xfrm>
            <a:off x="4708423" y="6410032"/>
            <a:ext cx="19850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/>
              <a:t>le clavier</a:t>
            </a:r>
            <a:endParaRPr lang="en-GB" sz="2400" dirty="0"/>
          </a:p>
        </p:txBody>
      </p:sp>
      <p:sp>
        <p:nvSpPr>
          <p:cNvPr id="26" name="TextBox 25"/>
          <p:cNvSpPr txBox="1"/>
          <p:nvPr/>
        </p:nvSpPr>
        <p:spPr>
          <a:xfrm>
            <a:off x="6976509" y="6434541"/>
            <a:ext cx="19850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/>
              <a:t>la </a:t>
            </a:r>
            <a:r>
              <a:rPr lang="en-GB" sz="2400" dirty="0" err="1" smtClean="0"/>
              <a:t>batterie</a:t>
            </a:r>
            <a:endParaRPr lang="en-GB" sz="2400" dirty="0"/>
          </a:p>
        </p:txBody>
      </p:sp>
      <p:pic>
        <p:nvPicPr>
          <p:cNvPr id="27" name="Picture 26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389125">
            <a:off x="303689" y="4669565"/>
            <a:ext cx="1709075" cy="17900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9351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0481" y="146064"/>
            <a:ext cx="1801647" cy="1288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502" y="4899261"/>
            <a:ext cx="1705413" cy="1415493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6539" y="2751453"/>
            <a:ext cx="1568704" cy="82879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457" y="466114"/>
            <a:ext cx="1826748" cy="78245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6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5170" y="2345560"/>
            <a:ext cx="1390602" cy="145891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7">
            <a:biLevel thresh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7427" y="4995247"/>
            <a:ext cx="1365849" cy="1347638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13519" y="1380738"/>
            <a:ext cx="19850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err="1" smtClean="0"/>
              <a:t>une</a:t>
            </a:r>
            <a:r>
              <a:rPr lang="en-GB" sz="2400" dirty="0" smtClean="0"/>
              <a:t> </a:t>
            </a:r>
            <a:r>
              <a:rPr lang="en-GB" sz="2400" dirty="0" err="1" smtClean="0"/>
              <a:t>araignée</a:t>
            </a:r>
            <a:endParaRPr lang="en-GB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246014" y="3778796"/>
            <a:ext cx="19850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err="1" smtClean="0"/>
              <a:t>une</a:t>
            </a:r>
            <a:r>
              <a:rPr lang="en-GB" sz="2400" dirty="0" smtClean="0"/>
              <a:t> </a:t>
            </a:r>
            <a:r>
              <a:rPr lang="en-GB" sz="2400" dirty="0" err="1" smtClean="0"/>
              <a:t>tortue</a:t>
            </a:r>
            <a:endParaRPr lang="en-GB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193885" y="6370190"/>
            <a:ext cx="19850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/>
              <a:t>un canard</a:t>
            </a:r>
            <a:endParaRPr lang="en-GB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5102400" y="1391123"/>
            <a:ext cx="19850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/>
              <a:t>un lion</a:t>
            </a:r>
            <a:endParaRPr lang="en-GB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5078527" y="3800313"/>
            <a:ext cx="19850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err="1" smtClean="0"/>
              <a:t>une</a:t>
            </a:r>
            <a:r>
              <a:rPr lang="en-GB" sz="2400" dirty="0" smtClean="0"/>
              <a:t> </a:t>
            </a:r>
            <a:r>
              <a:rPr lang="en-GB" sz="2400" dirty="0" err="1" smtClean="0"/>
              <a:t>chouette</a:t>
            </a:r>
            <a:endParaRPr lang="en-GB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4873896" y="6360465"/>
            <a:ext cx="19850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err="1" smtClean="0"/>
              <a:t>une</a:t>
            </a:r>
            <a:r>
              <a:rPr lang="en-GB" sz="2400" dirty="0" smtClean="0"/>
              <a:t> </a:t>
            </a:r>
            <a:r>
              <a:rPr lang="en-GB" sz="2400" dirty="0" err="1" smtClean="0"/>
              <a:t>souris</a:t>
            </a:r>
            <a:endParaRPr lang="en-GB" sz="2400" dirty="0"/>
          </a:p>
        </p:txBody>
      </p:sp>
      <p:pic>
        <p:nvPicPr>
          <p:cNvPr id="15" name="Picture 15"/>
          <p:cNvPicPr>
            <a:picLocks noChangeAspect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048150">
            <a:off x="7217288" y="1938544"/>
            <a:ext cx="1700212" cy="16258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573515">
            <a:off x="7420711" y="-13923"/>
            <a:ext cx="1428011" cy="14280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10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6129949">
            <a:off x="2797558" y="4540670"/>
            <a:ext cx="1820104" cy="18213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Picture 10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8285" y="380196"/>
            <a:ext cx="2056155" cy="9363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Picture 3"/>
          <p:cNvPicPr>
            <a:picLocks noChangeAspect="1"/>
          </p:cNvPicPr>
          <p:nvPr/>
        </p:nvPicPr>
        <p:blipFill>
          <a:blip r:embed="rId12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3315" y="4629353"/>
            <a:ext cx="1562801" cy="16854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" name="TextBox 22"/>
          <p:cNvSpPr txBox="1"/>
          <p:nvPr/>
        </p:nvSpPr>
        <p:spPr>
          <a:xfrm>
            <a:off x="7142827" y="3800313"/>
            <a:ext cx="19850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/>
              <a:t>la </a:t>
            </a:r>
            <a:r>
              <a:rPr lang="en-GB" sz="2400" dirty="0" err="1" smtClean="0"/>
              <a:t>trompette</a:t>
            </a:r>
            <a:endParaRPr lang="en-GB" sz="2400" dirty="0"/>
          </a:p>
        </p:txBody>
      </p:sp>
      <p:sp>
        <p:nvSpPr>
          <p:cNvPr id="24" name="TextBox 23"/>
          <p:cNvSpPr txBox="1"/>
          <p:nvPr/>
        </p:nvSpPr>
        <p:spPr>
          <a:xfrm>
            <a:off x="2479140" y="6361676"/>
            <a:ext cx="19850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/>
              <a:t>la </a:t>
            </a:r>
            <a:r>
              <a:rPr lang="en-GB" sz="2400" dirty="0" err="1" smtClean="0"/>
              <a:t>guitare</a:t>
            </a:r>
            <a:endParaRPr lang="en-GB" sz="2400" dirty="0"/>
          </a:p>
        </p:txBody>
      </p:sp>
      <p:sp>
        <p:nvSpPr>
          <p:cNvPr id="25" name="TextBox 24"/>
          <p:cNvSpPr txBox="1"/>
          <p:nvPr/>
        </p:nvSpPr>
        <p:spPr>
          <a:xfrm>
            <a:off x="2455113" y="3792383"/>
            <a:ext cx="19850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/>
              <a:t>la </a:t>
            </a:r>
            <a:r>
              <a:rPr lang="en-GB" sz="2400" dirty="0" err="1" smtClean="0"/>
              <a:t>flûte</a:t>
            </a:r>
            <a:endParaRPr lang="en-GB" sz="2400" dirty="0"/>
          </a:p>
        </p:txBody>
      </p:sp>
      <p:sp>
        <p:nvSpPr>
          <p:cNvPr id="26" name="TextBox 25"/>
          <p:cNvSpPr txBox="1"/>
          <p:nvPr/>
        </p:nvSpPr>
        <p:spPr>
          <a:xfrm>
            <a:off x="6927471" y="1380740"/>
            <a:ext cx="22545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/>
              <a:t>le saxophone</a:t>
            </a:r>
            <a:endParaRPr lang="en-GB" sz="2400" dirty="0"/>
          </a:p>
        </p:txBody>
      </p:sp>
      <p:sp>
        <p:nvSpPr>
          <p:cNvPr id="27" name="TextBox 26"/>
          <p:cNvSpPr txBox="1"/>
          <p:nvPr/>
        </p:nvSpPr>
        <p:spPr>
          <a:xfrm>
            <a:off x="2911290" y="1380739"/>
            <a:ext cx="19850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/>
              <a:t>le clavier</a:t>
            </a:r>
            <a:endParaRPr lang="en-GB" sz="2400" dirty="0"/>
          </a:p>
        </p:txBody>
      </p:sp>
      <p:sp>
        <p:nvSpPr>
          <p:cNvPr id="28" name="TextBox 27"/>
          <p:cNvSpPr txBox="1"/>
          <p:nvPr/>
        </p:nvSpPr>
        <p:spPr>
          <a:xfrm>
            <a:off x="7074871" y="6383643"/>
            <a:ext cx="19850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/>
              <a:t>la </a:t>
            </a:r>
            <a:r>
              <a:rPr lang="en-GB" sz="2400" dirty="0" err="1" smtClean="0"/>
              <a:t>batterie</a:t>
            </a:r>
            <a:endParaRPr lang="en-GB" sz="2400" dirty="0"/>
          </a:p>
        </p:txBody>
      </p:sp>
      <p:pic>
        <p:nvPicPr>
          <p:cNvPr id="29" name="Picture 28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389125">
            <a:off x="3040174" y="2015056"/>
            <a:ext cx="1709075" cy="17900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28273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2" grpId="0"/>
      <p:bldP spid="13" grpId="0"/>
      <p:bldP spid="23" grpId="0"/>
      <p:bldP spid="24" grpId="0"/>
      <p:bldP spid="25" grpId="0"/>
      <p:bldP spid="26" grpId="0"/>
      <p:bldP spid="27" grpId="0"/>
      <p:bldP spid="2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124619" y="113314"/>
            <a:ext cx="738346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3200" b="1" dirty="0" err="1" smtClean="0"/>
              <a:t>l’orchestre</a:t>
            </a:r>
            <a:r>
              <a:rPr lang="en-GB" altLang="en-US" sz="3200" b="1" dirty="0" smtClean="0"/>
              <a:t> des </a:t>
            </a:r>
            <a:r>
              <a:rPr lang="en-GB" altLang="en-US" sz="3200" b="1" dirty="0" err="1" smtClean="0"/>
              <a:t>animaux</a:t>
            </a:r>
            <a:endParaRPr lang="en-GB" altLang="en-US" sz="3200" b="1" dirty="0"/>
          </a:p>
        </p:txBody>
      </p:sp>
      <p:pic>
        <p:nvPicPr>
          <p:cNvPr id="19" name="094883C9.m4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6750" y="-973138"/>
            <a:ext cx="609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" name="E9CEE694.m4a">
            <a:hlinkClick r:id="" action="ppaction://media"/>
          </p:cNvPr>
          <p:cNvPicPr>
            <a:picLocks noRot="1" noChangeAspect="1"/>
          </p:cNvPicPr>
          <p:nvPr>
            <a:audioFile r:link="rId2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7150" y="7567613"/>
            <a:ext cx="609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" name="TextBox 1"/>
          <p:cNvSpPr txBox="1">
            <a:spLocks noChangeArrowheads="1"/>
          </p:cNvSpPr>
          <p:nvPr/>
        </p:nvSpPr>
        <p:spPr bwMode="auto">
          <a:xfrm>
            <a:off x="158750" y="747798"/>
            <a:ext cx="3352800" cy="58785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2000" b="1" dirty="0" smtClean="0">
                <a:solidFill>
                  <a:srgbClr val="002060"/>
                </a:solidFill>
              </a:rPr>
              <a:t>Refrain:</a:t>
            </a:r>
            <a:r>
              <a:rPr lang="en-GB" altLang="en-US" sz="2000" dirty="0">
                <a:solidFill>
                  <a:srgbClr val="002060"/>
                </a:solidFill>
              </a:rPr>
              <a:t/>
            </a:r>
            <a:br>
              <a:rPr lang="en-GB" altLang="en-US" sz="2000" dirty="0">
                <a:solidFill>
                  <a:srgbClr val="002060"/>
                </a:solidFill>
              </a:rPr>
            </a:br>
            <a:r>
              <a:rPr lang="en-GB" altLang="en-US" sz="2000" dirty="0" err="1" smtClean="0">
                <a:solidFill>
                  <a:srgbClr val="002060"/>
                </a:solidFill>
              </a:rPr>
              <a:t>L’orchestre</a:t>
            </a:r>
            <a:r>
              <a:rPr lang="en-GB" altLang="en-US" sz="2000" dirty="0" smtClean="0">
                <a:solidFill>
                  <a:srgbClr val="002060"/>
                </a:solidFill>
              </a:rPr>
              <a:t>, </a:t>
            </a:r>
            <a:r>
              <a:rPr lang="en-GB" altLang="en-US" sz="2000" dirty="0" err="1" smtClean="0">
                <a:solidFill>
                  <a:srgbClr val="002060"/>
                </a:solidFill>
              </a:rPr>
              <a:t>l’orchestre</a:t>
            </a:r>
            <a:r>
              <a:rPr lang="en-GB" altLang="en-US" sz="2000" dirty="0" smtClean="0">
                <a:solidFill>
                  <a:srgbClr val="002060"/>
                </a:solidFill>
              </a:rPr>
              <a:t/>
            </a:r>
            <a:br>
              <a:rPr lang="en-GB" altLang="en-US" sz="2000" dirty="0" smtClean="0">
                <a:solidFill>
                  <a:srgbClr val="002060"/>
                </a:solidFill>
              </a:rPr>
            </a:br>
            <a:r>
              <a:rPr lang="en-GB" altLang="en-US" sz="2000" dirty="0" err="1" smtClean="0">
                <a:solidFill>
                  <a:srgbClr val="002060"/>
                </a:solidFill>
              </a:rPr>
              <a:t>L’orchestre</a:t>
            </a:r>
            <a:r>
              <a:rPr lang="en-GB" altLang="en-US" sz="2000" dirty="0" smtClean="0">
                <a:solidFill>
                  <a:srgbClr val="002060"/>
                </a:solidFill>
              </a:rPr>
              <a:t> des </a:t>
            </a:r>
            <a:r>
              <a:rPr lang="en-GB" altLang="en-US" sz="2000" dirty="0" err="1" smtClean="0">
                <a:solidFill>
                  <a:srgbClr val="002060"/>
                </a:solidFill>
              </a:rPr>
              <a:t>animaux</a:t>
            </a:r>
            <a:r>
              <a:rPr lang="en-GB" altLang="en-US" sz="2000" dirty="0">
                <a:solidFill>
                  <a:srgbClr val="002060"/>
                </a:solidFill>
              </a:rPr>
              <a:t/>
            </a:r>
            <a:br>
              <a:rPr lang="en-GB" altLang="en-US" sz="2000" dirty="0">
                <a:solidFill>
                  <a:srgbClr val="002060"/>
                </a:solidFill>
              </a:rPr>
            </a:br>
            <a:r>
              <a:rPr lang="en-GB" altLang="en-US" sz="2000" dirty="0" err="1" smtClean="0">
                <a:solidFill>
                  <a:srgbClr val="002060"/>
                </a:solidFill>
              </a:rPr>
              <a:t>L’orchestre</a:t>
            </a:r>
            <a:r>
              <a:rPr lang="en-GB" altLang="en-US" sz="2000" dirty="0" smtClean="0">
                <a:solidFill>
                  <a:srgbClr val="002060"/>
                </a:solidFill>
              </a:rPr>
              <a:t>, </a:t>
            </a:r>
            <a:r>
              <a:rPr lang="en-GB" altLang="en-US" sz="2000" dirty="0" err="1" smtClean="0">
                <a:solidFill>
                  <a:srgbClr val="002060"/>
                </a:solidFill>
              </a:rPr>
              <a:t>l’orchestre</a:t>
            </a:r>
            <a:r>
              <a:rPr lang="en-GB" altLang="en-US" sz="2000" dirty="0" smtClean="0">
                <a:solidFill>
                  <a:srgbClr val="002060"/>
                </a:solidFill>
              </a:rPr>
              <a:t/>
            </a:r>
            <a:br>
              <a:rPr lang="en-GB" altLang="en-US" sz="2000" dirty="0" smtClean="0">
                <a:solidFill>
                  <a:srgbClr val="002060"/>
                </a:solidFill>
              </a:rPr>
            </a:br>
            <a:r>
              <a:rPr lang="en-GB" altLang="en-US" sz="2000" dirty="0" err="1" smtClean="0">
                <a:solidFill>
                  <a:srgbClr val="002060"/>
                </a:solidFill>
              </a:rPr>
              <a:t>L’orchestre</a:t>
            </a:r>
            <a:r>
              <a:rPr lang="en-GB" altLang="en-US" sz="2000" dirty="0" smtClean="0">
                <a:solidFill>
                  <a:srgbClr val="002060"/>
                </a:solidFill>
              </a:rPr>
              <a:t> des </a:t>
            </a:r>
            <a:r>
              <a:rPr lang="en-GB" altLang="en-US" sz="2000" dirty="0" err="1" smtClean="0">
                <a:solidFill>
                  <a:srgbClr val="002060"/>
                </a:solidFill>
              </a:rPr>
              <a:t>animaux</a:t>
            </a:r>
            <a:r>
              <a:rPr lang="en-GB" altLang="en-US" sz="2000" dirty="0" smtClean="0">
                <a:solidFill>
                  <a:srgbClr val="002060"/>
                </a:solidFill>
              </a:rPr>
              <a:t/>
            </a:r>
            <a:br>
              <a:rPr lang="en-GB" altLang="en-US" sz="2000" dirty="0" smtClean="0">
                <a:solidFill>
                  <a:srgbClr val="002060"/>
                </a:solidFill>
              </a:rPr>
            </a:br>
            <a:endParaRPr lang="en-GB" altLang="en-US" sz="2000" dirty="0" smtClean="0">
              <a:solidFill>
                <a:srgbClr val="002060"/>
              </a:solidFill>
            </a:endParaRPr>
          </a:p>
          <a:p>
            <a:pPr eaLnBrk="1" hangingPunct="1"/>
            <a:r>
              <a:rPr lang="en-GB" altLang="en-US" sz="2000" dirty="0" smtClean="0">
                <a:solidFill>
                  <a:srgbClr val="002060"/>
                </a:solidFill>
              </a:rPr>
              <a:t>V1</a:t>
            </a:r>
            <a:br>
              <a:rPr lang="en-GB" altLang="en-US" sz="2000" dirty="0" smtClean="0">
                <a:solidFill>
                  <a:srgbClr val="002060"/>
                </a:solidFill>
              </a:rPr>
            </a:br>
            <a:r>
              <a:rPr lang="en-GB" altLang="en-US" sz="2000" dirty="0" smtClean="0">
                <a:solidFill>
                  <a:srgbClr val="002060"/>
                </a:solidFill>
              </a:rPr>
              <a:t>un canard, un canard</a:t>
            </a:r>
            <a:br>
              <a:rPr lang="en-GB" altLang="en-US" sz="2000" dirty="0" smtClean="0">
                <a:solidFill>
                  <a:srgbClr val="002060"/>
                </a:solidFill>
              </a:rPr>
            </a:br>
            <a:r>
              <a:rPr lang="en-GB" altLang="en-US" sz="2000" dirty="0" err="1" smtClean="0">
                <a:solidFill>
                  <a:srgbClr val="002060"/>
                </a:solidFill>
              </a:rPr>
              <a:t>joue</a:t>
            </a:r>
            <a:r>
              <a:rPr lang="en-GB" altLang="en-US" sz="2000" dirty="0" smtClean="0">
                <a:solidFill>
                  <a:srgbClr val="002060"/>
                </a:solidFill>
              </a:rPr>
              <a:t> de la </a:t>
            </a:r>
            <a:r>
              <a:rPr lang="en-GB" altLang="en-US" sz="2000" dirty="0" err="1" smtClean="0">
                <a:solidFill>
                  <a:srgbClr val="002060"/>
                </a:solidFill>
              </a:rPr>
              <a:t>guitare</a:t>
            </a:r>
            <a:r>
              <a:rPr lang="en-GB" altLang="en-US" sz="2000" dirty="0" smtClean="0">
                <a:solidFill>
                  <a:srgbClr val="002060"/>
                </a:solidFill>
              </a:rPr>
              <a:t/>
            </a:r>
            <a:br>
              <a:rPr lang="en-GB" altLang="en-US" sz="2000" dirty="0" smtClean="0">
                <a:solidFill>
                  <a:srgbClr val="002060"/>
                </a:solidFill>
              </a:rPr>
            </a:br>
            <a:r>
              <a:rPr lang="en-GB" altLang="en-US" sz="2000" dirty="0" err="1" smtClean="0">
                <a:solidFill>
                  <a:srgbClr val="002060"/>
                </a:solidFill>
              </a:rPr>
              <a:t>une</a:t>
            </a:r>
            <a:r>
              <a:rPr lang="en-GB" altLang="en-US" sz="2000" dirty="0" smtClean="0">
                <a:solidFill>
                  <a:srgbClr val="002060"/>
                </a:solidFill>
              </a:rPr>
              <a:t> </a:t>
            </a:r>
            <a:r>
              <a:rPr lang="en-GB" altLang="en-US" sz="2000" dirty="0" err="1" smtClean="0">
                <a:solidFill>
                  <a:srgbClr val="002060"/>
                </a:solidFill>
              </a:rPr>
              <a:t>tortue</a:t>
            </a:r>
            <a:r>
              <a:rPr lang="en-GB" altLang="en-US" sz="2000" dirty="0" smtClean="0">
                <a:solidFill>
                  <a:srgbClr val="002060"/>
                </a:solidFill>
              </a:rPr>
              <a:t>, </a:t>
            </a:r>
            <a:r>
              <a:rPr lang="en-GB" altLang="en-US" sz="2000" dirty="0" err="1" smtClean="0">
                <a:solidFill>
                  <a:srgbClr val="002060"/>
                </a:solidFill>
              </a:rPr>
              <a:t>une</a:t>
            </a:r>
            <a:r>
              <a:rPr lang="en-GB" altLang="en-US" sz="2000" dirty="0" smtClean="0">
                <a:solidFill>
                  <a:srgbClr val="002060"/>
                </a:solidFill>
              </a:rPr>
              <a:t> </a:t>
            </a:r>
            <a:r>
              <a:rPr lang="en-GB" altLang="en-US" sz="2000" dirty="0" err="1" smtClean="0">
                <a:solidFill>
                  <a:srgbClr val="002060"/>
                </a:solidFill>
              </a:rPr>
              <a:t>tortue</a:t>
            </a:r>
            <a:endParaRPr lang="en-GB" altLang="en-US" sz="2000" dirty="0" smtClean="0">
              <a:solidFill>
                <a:srgbClr val="002060"/>
              </a:solidFill>
            </a:endParaRPr>
          </a:p>
          <a:p>
            <a:pPr eaLnBrk="1" hangingPunct="1"/>
            <a:r>
              <a:rPr lang="en-GB" altLang="en-US" sz="2000" dirty="0" err="1" smtClean="0">
                <a:solidFill>
                  <a:srgbClr val="002060"/>
                </a:solidFill>
              </a:rPr>
              <a:t>joue</a:t>
            </a:r>
            <a:r>
              <a:rPr lang="en-GB" altLang="en-US" sz="2000" dirty="0" smtClean="0">
                <a:solidFill>
                  <a:srgbClr val="002060"/>
                </a:solidFill>
              </a:rPr>
              <a:t> de la </a:t>
            </a:r>
            <a:r>
              <a:rPr lang="en-GB" altLang="en-US" sz="2000" dirty="0" err="1" smtClean="0">
                <a:solidFill>
                  <a:srgbClr val="002060"/>
                </a:solidFill>
              </a:rPr>
              <a:t>flûte</a:t>
            </a:r>
            <a:endParaRPr lang="en-GB" altLang="en-US" sz="2000" dirty="0" smtClean="0">
              <a:solidFill>
                <a:srgbClr val="002060"/>
              </a:solidFill>
            </a:endParaRPr>
          </a:p>
          <a:p>
            <a:pPr eaLnBrk="1" hangingPunct="1"/>
            <a:endParaRPr lang="en-GB" altLang="en-US" sz="2000" b="1" dirty="0">
              <a:solidFill>
                <a:srgbClr val="002060"/>
              </a:solidFill>
            </a:endParaRPr>
          </a:p>
          <a:p>
            <a:pPr eaLnBrk="1" hangingPunct="1"/>
            <a:r>
              <a:rPr lang="en-GB" altLang="en-US" sz="2000" dirty="0" smtClean="0">
                <a:solidFill>
                  <a:srgbClr val="002060"/>
                </a:solidFill>
              </a:rPr>
              <a:t>V2</a:t>
            </a:r>
            <a:br>
              <a:rPr lang="en-GB" altLang="en-US" sz="2000" dirty="0" smtClean="0">
                <a:solidFill>
                  <a:srgbClr val="002060"/>
                </a:solidFill>
              </a:rPr>
            </a:br>
            <a:r>
              <a:rPr lang="en-GB" altLang="en-US" sz="2000" dirty="0" smtClean="0">
                <a:solidFill>
                  <a:srgbClr val="002060"/>
                </a:solidFill>
              </a:rPr>
              <a:t>un lion </a:t>
            </a:r>
            <a:r>
              <a:rPr lang="en-GB" altLang="en-US" sz="2000" dirty="0" err="1" smtClean="0">
                <a:solidFill>
                  <a:srgbClr val="002060"/>
                </a:solidFill>
              </a:rPr>
              <a:t>ou</a:t>
            </a:r>
            <a:r>
              <a:rPr lang="en-GB" altLang="en-US" sz="2000" dirty="0" smtClean="0">
                <a:solidFill>
                  <a:srgbClr val="002060"/>
                </a:solidFill>
              </a:rPr>
              <a:t> </a:t>
            </a:r>
            <a:r>
              <a:rPr lang="en-GB" altLang="en-US" sz="2000" dirty="0" err="1" smtClean="0">
                <a:solidFill>
                  <a:srgbClr val="002060"/>
                </a:solidFill>
              </a:rPr>
              <a:t>une</a:t>
            </a:r>
            <a:r>
              <a:rPr lang="en-GB" altLang="en-US" sz="2000" dirty="0" smtClean="0">
                <a:solidFill>
                  <a:srgbClr val="002060"/>
                </a:solidFill>
              </a:rPr>
              <a:t> </a:t>
            </a:r>
            <a:r>
              <a:rPr lang="en-GB" altLang="en-US" sz="2000" dirty="0" err="1" smtClean="0">
                <a:solidFill>
                  <a:srgbClr val="002060"/>
                </a:solidFill>
              </a:rPr>
              <a:t>lionne</a:t>
            </a:r>
            <a:r>
              <a:rPr lang="en-GB" altLang="en-US" sz="2000" dirty="0" smtClean="0">
                <a:solidFill>
                  <a:srgbClr val="002060"/>
                </a:solidFill>
              </a:rPr>
              <a:t/>
            </a:r>
            <a:br>
              <a:rPr lang="en-GB" altLang="en-US" sz="2000" dirty="0" smtClean="0">
                <a:solidFill>
                  <a:srgbClr val="002060"/>
                </a:solidFill>
              </a:rPr>
            </a:br>
            <a:r>
              <a:rPr lang="en-GB" altLang="en-US" sz="2000" dirty="0" err="1" smtClean="0">
                <a:solidFill>
                  <a:srgbClr val="002060"/>
                </a:solidFill>
              </a:rPr>
              <a:t>joue</a:t>
            </a:r>
            <a:r>
              <a:rPr lang="en-GB" altLang="en-US" sz="2000" dirty="0" smtClean="0">
                <a:solidFill>
                  <a:srgbClr val="002060"/>
                </a:solidFill>
              </a:rPr>
              <a:t> du saxophone</a:t>
            </a:r>
            <a:br>
              <a:rPr lang="en-GB" altLang="en-US" sz="2000" dirty="0" smtClean="0">
                <a:solidFill>
                  <a:srgbClr val="002060"/>
                </a:solidFill>
              </a:rPr>
            </a:br>
            <a:r>
              <a:rPr lang="en-GB" altLang="en-US" sz="2000" dirty="0" smtClean="0">
                <a:solidFill>
                  <a:srgbClr val="002060"/>
                </a:solidFill>
              </a:rPr>
              <a:t>et </a:t>
            </a:r>
            <a:r>
              <a:rPr lang="en-GB" altLang="en-US" sz="2000" dirty="0" err="1" smtClean="0">
                <a:solidFill>
                  <a:srgbClr val="002060"/>
                </a:solidFill>
              </a:rPr>
              <a:t>une</a:t>
            </a:r>
            <a:r>
              <a:rPr lang="en-GB" altLang="en-US" sz="2000" dirty="0" smtClean="0">
                <a:solidFill>
                  <a:srgbClr val="002060"/>
                </a:solidFill>
              </a:rPr>
              <a:t> </a:t>
            </a:r>
            <a:r>
              <a:rPr lang="en-GB" altLang="en-US" sz="2000" dirty="0" err="1" smtClean="0">
                <a:solidFill>
                  <a:srgbClr val="002060"/>
                </a:solidFill>
              </a:rPr>
              <a:t>araignée</a:t>
            </a:r>
            <a:r>
              <a:rPr lang="en-GB" altLang="en-US" sz="2000" dirty="0" smtClean="0">
                <a:solidFill>
                  <a:srgbClr val="002060"/>
                </a:solidFill>
              </a:rPr>
              <a:t/>
            </a:r>
            <a:br>
              <a:rPr lang="en-GB" altLang="en-US" sz="2000" dirty="0" smtClean="0">
                <a:solidFill>
                  <a:srgbClr val="002060"/>
                </a:solidFill>
              </a:rPr>
            </a:br>
            <a:r>
              <a:rPr lang="en-GB" altLang="en-US" sz="2000" dirty="0" err="1" smtClean="0">
                <a:solidFill>
                  <a:srgbClr val="002060"/>
                </a:solidFill>
              </a:rPr>
              <a:t>joue</a:t>
            </a:r>
            <a:r>
              <a:rPr lang="en-GB" altLang="en-US" sz="2000" dirty="0" smtClean="0">
                <a:solidFill>
                  <a:srgbClr val="002060"/>
                </a:solidFill>
              </a:rPr>
              <a:t> du clavier.</a:t>
            </a:r>
            <a:endParaRPr lang="en-GB" altLang="en-US" b="1" dirty="0">
              <a:solidFill>
                <a:srgbClr val="002060"/>
              </a:solidFill>
              <a:latin typeface="Calibri" panose="020F0502020204030204" pitchFamily="34" charset="0"/>
            </a:endParaRPr>
          </a:p>
          <a:p>
            <a:pPr eaLnBrk="1" hangingPunct="1"/>
            <a:r>
              <a:rPr lang="en-GB" altLang="en-US" b="1" dirty="0">
                <a:solidFill>
                  <a:srgbClr val="002060"/>
                </a:solidFill>
                <a:latin typeface="Calibri" panose="020F0502020204030204" pitchFamily="34" charset="0"/>
              </a:rPr>
              <a:t/>
            </a:r>
            <a:br>
              <a:rPr lang="en-GB" altLang="en-US" b="1" dirty="0">
                <a:solidFill>
                  <a:srgbClr val="002060"/>
                </a:solidFill>
                <a:latin typeface="Calibri" panose="020F0502020204030204" pitchFamily="34" charset="0"/>
              </a:rPr>
            </a:br>
            <a:endParaRPr lang="en-GB" altLang="en-US" b="1" dirty="0">
              <a:solidFill>
                <a:srgbClr val="002060"/>
              </a:solidFill>
              <a:latin typeface="Calibri" panose="020F0502020204030204" pitchFamily="34" charset="0"/>
            </a:endParaRPr>
          </a:p>
        </p:txBody>
      </p:sp>
      <p:sp>
        <p:nvSpPr>
          <p:cNvPr id="27" name="TextBox 1"/>
          <p:cNvSpPr txBox="1">
            <a:spLocks noChangeArrowheads="1"/>
          </p:cNvSpPr>
          <p:nvPr/>
        </p:nvSpPr>
        <p:spPr bwMode="auto">
          <a:xfrm>
            <a:off x="3363269" y="747798"/>
            <a:ext cx="3352800" cy="433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2000" dirty="0" smtClean="0">
                <a:solidFill>
                  <a:srgbClr val="002060"/>
                </a:solidFill>
              </a:rPr>
              <a:t>V3</a:t>
            </a:r>
            <a:br>
              <a:rPr lang="en-GB" altLang="en-US" sz="2000" dirty="0" smtClean="0">
                <a:solidFill>
                  <a:srgbClr val="002060"/>
                </a:solidFill>
              </a:rPr>
            </a:br>
            <a:r>
              <a:rPr lang="en-GB" altLang="en-US" sz="2000" dirty="0" err="1" smtClean="0">
                <a:solidFill>
                  <a:srgbClr val="002060"/>
                </a:solidFill>
              </a:rPr>
              <a:t>une</a:t>
            </a:r>
            <a:r>
              <a:rPr lang="en-GB" altLang="en-US" sz="2000" dirty="0" smtClean="0">
                <a:solidFill>
                  <a:srgbClr val="002060"/>
                </a:solidFill>
              </a:rPr>
              <a:t> </a:t>
            </a:r>
            <a:r>
              <a:rPr lang="en-GB" altLang="en-US" sz="2000" dirty="0" err="1" smtClean="0">
                <a:solidFill>
                  <a:srgbClr val="002060"/>
                </a:solidFill>
              </a:rPr>
              <a:t>chouette</a:t>
            </a:r>
            <a:r>
              <a:rPr lang="en-GB" altLang="en-US" sz="2000" dirty="0" smtClean="0">
                <a:solidFill>
                  <a:srgbClr val="002060"/>
                </a:solidFill>
              </a:rPr>
              <a:t>, </a:t>
            </a:r>
            <a:r>
              <a:rPr lang="en-GB" altLang="en-US" sz="2000" dirty="0" err="1" smtClean="0">
                <a:solidFill>
                  <a:srgbClr val="002060"/>
                </a:solidFill>
              </a:rPr>
              <a:t>une</a:t>
            </a:r>
            <a:r>
              <a:rPr lang="en-GB" altLang="en-US" sz="2000" dirty="0" smtClean="0">
                <a:solidFill>
                  <a:srgbClr val="002060"/>
                </a:solidFill>
              </a:rPr>
              <a:t> </a:t>
            </a:r>
            <a:r>
              <a:rPr lang="en-GB" altLang="en-US" sz="2000" dirty="0" err="1" smtClean="0">
                <a:solidFill>
                  <a:srgbClr val="002060"/>
                </a:solidFill>
              </a:rPr>
              <a:t>chouette</a:t>
            </a:r>
            <a:r>
              <a:rPr lang="en-GB" altLang="en-US" sz="2000" dirty="0" smtClean="0">
                <a:solidFill>
                  <a:srgbClr val="002060"/>
                </a:solidFill>
              </a:rPr>
              <a:t/>
            </a:r>
            <a:br>
              <a:rPr lang="en-GB" altLang="en-US" sz="2000" dirty="0" smtClean="0">
                <a:solidFill>
                  <a:srgbClr val="002060"/>
                </a:solidFill>
              </a:rPr>
            </a:br>
            <a:r>
              <a:rPr lang="en-GB" altLang="en-US" sz="2000" dirty="0" err="1" smtClean="0">
                <a:solidFill>
                  <a:srgbClr val="002060"/>
                </a:solidFill>
              </a:rPr>
              <a:t>joue</a:t>
            </a:r>
            <a:r>
              <a:rPr lang="en-GB" altLang="en-US" sz="2000" dirty="0" smtClean="0">
                <a:solidFill>
                  <a:srgbClr val="002060"/>
                </a:solidFill>
              </a:rPr>
              <a:t> de la </a:t>
            </a:r>
            <a:r>
              <a:rPr lang="en-GB" altLang="en-US" sz="2000" dirty="0" err="1" smtClean="0">
                <a:solidFill>
                  <a:srgbClr val="002060"/>
                </a:solidFill>
              </a:rPr>
              <a:t>trompette</a:t>
            </a:r>
            <a:r>
              <a:rPr lang="en-GB" altLang="en-US" sz="2000" dirty="0" smtClean="0">
                <a:solidFill>
                  <a:srgbClr val="002060"/>
                </a:solidFill>
              </a:rPr>
              <a:t/>
            </a:r>
            <a:br>
              <a:rPr lang="en-GB" altLang="en-US" sz="2000" dirty="0" smtClean="0">
                <a:solidFill>
                  <a:srgbClr val="002060"/>
                </a:solidFill>
              </a:rPr>
            </a:br>
            <a:r>
              <a:rPr lang="en-GB" altLang="en-US" sz="2000" dirty="0" smtClean="0">
                <a:solidFill>
                  <a:srgbClr val="002060"/>
                </a:solidFill>
              </a:rPr>
              <a:t>et </a:t>
            </a:r>
            <a:r>
              <a:rPr lang="en-GB" altLang="en-US" sz="2000" dirty="0" err="1" smtClean="0">
                <a:solidFill>
                  <a:srgbClr val="002060"/>
                </a:solidFill>
              </a:rPr>
              <a:t>aussi</a:t>
            </a:r>
            <a:r>
              <a:rPr lang="en-GB" altLang="en-US" sz="2000" dirty="0" smtClean="0">
                <a:solidFill>
                  <a:srgbClr val="002060"/>
                </a:solidFill>
              </a:rPr>
              <a:t> </a:t>
            </a:r>
            <a:r>
              <a:rPr lang="en-GB" altLang="en-US" sz="2000" dirty="0" err="1" smtClean="0">
                <a:solidFill>
                  <a:srgbClr val="002060"/>
                </a:solidFill>
              </a:rPr>
              <a:t>une</a:t>
            </a:r>
            <a:r>
              <a:rPr lang="en-GB" altLang="en-US" sz="2000" dirty="0" smtClean="0">
                <a:solidFill>
                  <a:srgbClr val="002060"/>
                </a:solidFill>
              </a:rPr>
              <a:t> </a:t>
            </a:r>
            <a:r>
              <a:rPr lang="en-GB" altLang="en-US" sz="2000" dirty="0" err="1" smtClean="0">
                <a:solidFill>
                  <a:srgbClr val="002060"/>
                </a:solidFill>
              </a:rPr>
              <a:t>souris</a:t>
            </a:r>
            <a:r>
              <a:rPr lang="en-GB" altLang="en-US" sz="2000" dirty="0">
                <a:solidFill>
                  <a:srgbClr val="002060"/>
                </a:solidFill>
              </a:rPr>
              <a:t/>
            </a:r>
            <a:br>
              <a:rPr lang="en-GB" altLang="en-US" sz="2000" dirty="0">
                <a:solidFill>
                  <a:srgbClr val="002060"/>
                </a:solidFill>
              </a:rPr>
            </a:br>
            <a:r>
              <a:rPr lang="en-GB" altLang="en-US" sz="2000" dirty="0" err="1" smtClean="0">
                <a:solidFill>
                  <a:srgbClr val="002060"/>
                </a:solidFill>
              </a:rPr>
              <a:t>joue</a:t>
            </a:r>
            <a:r>
              <a:rPr lang="en-GB" altLang="en-US" sz="2000" dirty="0" smtClean="0">
                <a:solidFill>
                  <a:srgbClr val="002060"/>
                </a:solidFill>
              </a:rPr>
              <a:t> de la </a:t>
            </a:r>
            <a:r>
              <a:rPr lang="en-GB" altLang="en-US" sz="2000" dirty="0" err="1" smtClean="0">
                <a:solidFill>
                  <a:srgbClr val="002060"/>
                </a:solidFill>
              </a:rPr>
              <a:t>batterie</a:t>
            </a:r>
            <a:r>
              <a:rPr lang="en-GB" altLang="en-US" sz="2000" dirty="0" smtClean="0">
                <a:solidFill>
                  <a:srgbClr val="002060"/>
                </a:solidFill>
              </a:rPr>
              <a:t>.</a:t>
            </a:r>
          </a:p>
          <a:p>
            <a:pPr eaLnBrk="1" hangingPunct="1"/>
            <a:endParaRPr lang="en-GB" altLang="en-US" sz="2000" b="1" dirty="0" smtClean="0">
              <a:solidFill>
                <a:srgbClr val="002060"/>
              </a:solidFill>
            </a:endParaRPr>
          </a:p>
          <a:p>
            <a:pPr eaLnBrk="1" hangingPunct="1"/>
            <a:endParaRPr lang="en-GB" altLang="en-US" sz="2000" b="1" dirty="0">
              <a:solidFill>
                <a:srgbClr val="002060"/>
              </a:solidFill>
            </a:endParaRPr>
          </a:p>
          <a:p>
            <a:pPr eaLnBrk="1" hangingPunct="1"/>
            <a:r>
              <a:rPr lang="en-GB" altLang="en-US" sz="2000" b="1" dirty="0" smtClean="0">
                <a:solidFill>
                  <a:srgbClr val="002060"/>
                </a:solidFill>
              </a:rPr>
              <a:t>Refrain:</a:t>
            </a:r>
            <a:r>
              <a:rPr lang="en-GB" altLang="en-US" sz="2000" dirty="0" smtClean="0">
                <a:solidFill>
                  <a:srgbClr val="002060"/>
                </a:solidFill>
              </a:rPr>
              <a:t/>
            </a:r>
            <a:br>
              <a:rPr lang="en-GB" altLang="en-US" sz="2000" dirty="0" smtClean="0">
                <a:solidFill>
                  <a:srgbClr val="002060"/>
                </a:solidFill>
              </a:rPr>
            </a:br>
            <a:r>
              <a:rPr lang="en-GB" altLang="en-US" sz="2000" dirty="0" err="1" smtClean="0">
                <a:solidFill>
                  <a:srgbClr val="002060"/>
                </a:solidFill>
              </a:rPr>
              <a:t>L’orchestre</a:t>
            </a:r>
            <a:r>
              <a:rPr lang="en-GB" altLang="en-US" sz="2000" dirty="0" smtClean="0">
                <a:solidFill>
                  <a:srgbClr val="002060"/>
                </a:solidFill>
              </a:rPr>
              <a:t>, </a:t>
            </a:r>
            <a:r>
              <a:rPr lang="en-GB" altLang="en-US" sz="2000" dirty="0" err="1" smtClean="0">
                <a:solidFill>
                  <a:srgbClr val="002060"/>
                </a:solidFill>
              </a:rPr>
              <a:t>l’orchestre</a:t>
            </a:r>
            <a:r>
              <a:rPr lang="en-GB" altLang="en-US" sz="2000" dirty="0" smtClean="0">
                <a:solidFill>
                  <a:srgbClr val="002060"/>
                </a:solidFill>
              </a:rPr>
              <a:t/>
            </a:r>
            <a:br>
              <a:rPr lang="en-GB" altLang="en-US" sz="2000" dirty="0" smtClean="0">
                <a:solidFill>
                  <a:srgbClr val="002060"/>
                </a:solidFill>
              </a:rPr>
            </a:br>
            <a:r>
              <a:rPr lang="en-GB" altLang="en-US" sz="2000" dirty="0" err="1" smtClean="0">
                <a:solidFill>
                  <a:srgbClr val="002060"/>
                </a:solidFill>
              </a:rPr>
              <a:t>L’orchestre</a:t>
            </a:r>
            <a:r>
              <a:rPr lang="en-GB" altLang="en-US" sz="2000" dirty="0" smtClean="0">
                <a:solidFill>
                  <a:srgbClr val="002060"/>
                </a:solidFill>
              </a:rPr>
              <a:t> des </a:t>
            </a:r>
            <a:r>
              <a:rPr lang="en-GB" altLang="en-US" sz="2000" dirty="0" err="1" smtClean="0">
                <a:solidFill>
                  <a:srgbClr val="002060"/>
                </a:solidFill>
              </a:rPr>
              <a:t>animaux</a:t>
            </a:r>
            <a:r>
              <a:rPr lang="en-GB" altLang="en-US" sz="2000" dirty="0" smtClean="0">
                <a:solidFill>
                  <a:srgbClr val="002060"/>
                </a:solidFill>
              </a:rPr>
              <a:t/>
            </a:r>
            <a:br>
              <a:rPr lang="en-GB" altLang="en-US" sz="2000" dirty="0" smtClean="0">
                <a:solidFill>
                  <a:srgbClr val="002060"/>
                </a:solidFill>
              </a:rPr>
            </a:br>
            <a:r>
              <a:rPr lang="en-GB" altLang="en-US" sz="2000" dirty="0" err="1" smtClean="0">
                <a:solidFill>
                  <a:srgbClr val="002060"/>
                </a:solidFill>
              </a:rPr>
              <a:t>L’orchestre</a:t>
            </a:r>
            <a:r>
              <a:rPr lang="en-GB" altLang="en-US" sz="2000" dirty="0" smtClean="0">
                <a:solidFill>
                  <a:srgbClr val="002060"/>
                </a:solidFill>
              </a:rPr>
              <a:t>, </a:t>
            </a:r>
            <a:r>
              <a:rPr lang="en-GB" altLang="en-US" sz="2000" dirty="0" err="1" smtClean="0">
                <a:solidFill>
                  <a:srgbClr val="002060"/>
                </a:solidFill>
              </a:rPr>
              <a:t>l’orchestre</a:t>
            </a:r>
            <a:r>
              <a:rPr lang="en-GB" altLang="en-US" sz="2000" dirty="0" smtClean="0">
                <a:solidFill>
                  <a:srgbClr val="002060"/>
                </a:solidFill>
              </a:rPr>
              <a:t/>
            </a:r>
            <a:br>
              <a:rPr lang="en-GB" altLang="en-US" sz="2000" dirty="0" smtClean="0">
                <a:solidFill>
                  <a:srgbClr val="002060"/>
                </a:solidFill>
              </a:rPr>
            </a:br>
            <a:r>
              <a:rPr lang="en-GB" altLang="en-US" sz="2000" dirty="0" err="1" smtClean="0">
                <a:solidFill>
                  <a:srgbClr val="002060"/>
                </a:solidFill>
              </a:rPr>
              <a:t>L’orchestre</a:t>
            </a:r>
            <a:r>
              <a:rPr lang="en-GB" altLang="en-US" sz="2000" dirty="0" smtClean="0">
                <a:solidFill>
                  <a:srgbClr val="002060"/>
                </a:solidFill>
              </a:rPr>
              <a:t> des </a:t>
            </a:r>
            <a:r>
              <a:rPr lang="en-GB" altLang="en-US" sz="2000" dirty="0" err="1" smtClean="0">
                <a:solidFill>
                  <a:srgbClr val="002060"/>
                </a:solidFill>
              </a:rPr>
              <a:t>animaux</a:t>
            </a:r>
            <a:endParaRPr lang="en-GB" altLang="en-US" sz="2000" b="1" dirty="0">
              <a:solidFill>
                <a:srgbClr val="002060"/>
              </a:solidFill>
            </a:endParaRPr>
          </a:p>
          <a:p>
            <a:pPr eaLnBrk="1" hangingPunct="1"/>
            <a:r>
              <a:rPr lang="en-GB" altLang="en-US" b="1" dirty="0">
                <a:solidFill>
                  <a:srgbClr val="002060"/>
                </a:solidFill>
                <a:latin typeface="Calibri" panose="020F0502020204030204" pitchFamily="34" charset="0"/>
              </a:rPr>
              <a:t/>
            </a:r>
            <a:br>
              <a:rPr lang="en-GB" altLang="en-US" b="1" dirty="0">
                <a:solidFill>
                  <a:srgbClr val="002060"/>
                </a:solidFill>
                <a:latin typeface="Calibri" panose="020F0502020204030204" pitchFamily="34" charset="0"/>
              </a:rPr>
            </a:br>
            <a:endParaRPr lang="en-GB" altLang="en-US" b="1" dirty="0">
              <a:solidFill>
                <a:srgbClr val="002060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1" dur="1642" fill="hold"/>
                                        <p:tgtEl>
                                          <p:spTgt spid="2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5" dur="1456" fill="hold"/>
                                        <p:tgtEl>
                                          <p:spTgt spid="1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16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9"/>
                </p:tgtEl>
              </p:cMediaNode>
            </p:audio>
            <p:audio>
              <p:cMediaNode vol="80000" showWhenStopped="0">
                <p:cTn id="1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4"/>
                </p:tgtEl>
              </p:cMediaNode>
            </p:audio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200" y="1730375"/>
            <a:ext cx="3184525" cy="460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1" name="TextBox 3"/>
          <p:cNvSpPr txBox="1">
            <a:spLocks noChangeArrowheads="1"/>
          </p:cNvSpPr>
          <p:nvPr/>
        </p:nvSpPr>
        <p:spPr bwMode="auto">
          <a:xfrm>
            <a:off x="222250" y="277813"/>
            <a:ext cx="8658225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 sz="7200" b="1" dirty="0">
                <a:solidFill>
                  <a:srgbClr val="7030A0"/>
                </a:solidFill>
                <a:latin typeface="AR ESSENCE" panose="02000000000000000000" pitchFamily="2" charset="0"/>
              </a:rPr>
              <a:t>Mon</a:t>
            </a:r>
            <a:r>
              <a:rPr lang="en-GB" altLang="en-US" sz="7200" b="1" dirty="0">
                <a:latin typeface="AR ESSENCE" panose="02000000000000000000" pitchFamily="2" charset="0"/>
              </a:rPr>
              <a:t> </a:t>
            </a:r>
            <a:r>
              <a:rPr lang="en-GB" altLang="en-US" sz="7200" b="1" dirty="0" err="1" smtClean="0">
                <a:solidFill>
                  <a:srgbClr val="00B050"/>
                </a:solidFill>
                <a:latin typeface="AR ESSENCE" panose="02000000000000000000" pitchFamily="2" charset="0"/>
              </a:rPr>
              <a:t>o</a:t>
            </a:r>
            <a:r>
              <a:rPr lang="en-GB" altLang="en-US" sz="7200" b="1" dirty="0" err="1" smtClean="0">
                <a:solidFill>
                  <a:srgbClr val="FFC000"/>
                </a:solidFill>
                <a:latin typeface="AR ESSENCE" panose="02000000000000000000" pitchFamily="2" charset="0"/>
              </a:rPr>
              <a:t>r</a:t>
            </a:r>
            <a:r>
              <a:rPr lang="en-GB" altLang="en-US" sz="7200" b="1" dirty="0" err="1" smtClean="0">
                <a:solidFill>
                  <a:srgbClr val="0070C0"/>
                </a:solidFill>
                <a:latin typeface="AR ESSENCE" panose="02000000000000000000" pitchFamily="2" charset="0"/>
              </a:rPr>
              <a:t>ch</a:t>
            </a:r>
            <a:r>
              <a:rPr lang="en-GB" altLang="en-US" sz="7200" b="1" dirty="0" err="1" smtClean="0">
                <a:solidFill>
                  <a:srgbClr val="FFFF00"/>
                </a:solidFill>
                <a:latin typeface="AR ESSENCE" panose="02000000000000000000" pitchFamily="2" charset="0"/>
                <a:cs typeface="Calibri" panose="020F0502020204030204" pitchFamily="34" charset="0"/>
              </a:rPr>
              <a:t>e</a:t>
            </a:r>
            <a:r>
              <a:rPr lang="en-GB" altLang="en-US" sz="7200" b="1" dirty="0" err="1" smtClean="0">
                <a:solidFill>
                  <a:srgbClr val="7030A0"/>
                </a:solidFill>
                <a:latin typeface="AR ESSENCE" panose="02000000000000000000" pitchFamily="2" charset="0"/>
              </a:rPr>
              <a:t>s</a:t>
            </a:r>
            <a:r>
              <a:rPr lang="en-GB" altLang="en-US" sz="7200" b="1" dirty="0" err="1" smtClean="0">
                <a:solidFill>
                  <a:srgbClr val="C00000"/>
                </a:solidFill>
                <a:latin typeface="AR ESSENCE" panose="02000000000000000000" pitchFamily="2" charset="0"/>
              </a:rPr>
              <a:t>tre</a:t>
            </a:r>
            <a:r>
              <a:rPr lang="en-GB" altLang="en-US" sz="7200" b="1" dirty="0" smtClean="0">
                <a:latin typeface="AR ESSENCE" panose="02000000000000000000" pitchFamily="2" charset="0"/>
              </a:rPr>
              <a:t> </a:t>
            </a:r>
            <a:r>
              <a:rPr lang="en-GB" altLang="en-US" sz="7200" b="1" dirty="0" smtClean="0">
                <a:solidFill>
                  <a:srgbClr val="FFC000"/>
                </a:solidFill>
                <a:latin typeface="AR ESSENCE" panose="02000000000000000000" pitchFamily="2" charset="0"/>
              </a:rPr>
              <a:t>d</a:t>
            </a:r>
            <a:r>
              <a:rPr lang="en-GB" altLang="en-US" sz="7200" b="1" dirty="0" smtClean="0">
                <a:solidFill>
                  <a:srgbClr val="0070C0"/>
                </a:solidFill>
                <a:latin typeface="AR ESSENCE" panose="02000000000000000000" pitchFamily="2" charset="0"/>
              </a:rPr>
              <a:t>es</a:t>
            </a:r>
            <a:r>
              <a:rPr lang="en-GB" altLang="en-US" sz="7200" b="1" dirty="0" smtClean="0">
                <a:latin typeface="AR ESSENCE" panose="02000000000000000000" pitchFamily="2" charset="0"/>
              </a:rPr>
              <a:t> </a:t>
            </a:r>
            <a:r>
              <a:rPr lang="en-GB" altLang="en-US" sz="7200" b="1" dirty="0" err="1">
                <a:solidFill>
                  <a:srgbClr val="FF0000"/>
                </a:solidFill>
                <a:latin typeface="AR ESSENCE" panose="02000000000000000000" pitchFamily="2" charset="0"/>
              </a:rPr>
              <a:t>a</a:t>
            </a:r>
            <a:r>
              <a:rPr lang="en-GB" altLang="en-US" sz="7200" b="1" dirty="0" err="1">
                <a:solidFill>
                  <a:srgbClr val="FFFF00"/>
                </a:solidFill>
                <a:latin typeface="AR ESSENCE" panose="02000000000000000000" pitchFamily="2" charset="0"/>
              </a:rPr>
              <a:t>n</a:t>
            </a:r>
            <a:r>
              <a:rPr lang="en-GB" altLang="en-US" sz="7200" b="1" dirty="0" err="1">
                <a:solidFill>
                  <a:srgbClr val="7030A0"/>
                </a:solidFill>
                <a:latin typeface="AR ESSENCE" panose="02000000000000000000" pitchFamily="2" charset="0"/>
              </a:rPr>
              <a:t>i</a:t>
            </a:r>
            <a:r>
              <a:rPr lang="en-GB" altLang="en-US" sz="7200" b="1" dirty="0" err="1">
                <a:solidFill>
                  <a:srgbClr val="C00000"/>
                </a:solidFill>
                <a:latin typeface="AR ESSENCE" panose="02000000000000000000" pitchFamily="2" charset="0"/>
              </a:rPr>
              <a:t>m</a:t>
            </a:r>
            <a:r>
              <a:rPr lang="en-GB" altLang="en-US" sz="7200" b="1" dirty="0" err="1">
                <a:solidFill>
                  <a:srgbClr val="00B050"/>
                </a:solidFill>
                <a:latin typeface="AR ESSENCE" panose="02000000000000000000" pitchFamily="2" charset="0"/>
              </a:rPr>
              <a:t>a</a:t>
            </a:r>
            <a:r>
              <a:rPr lang="en-GB" altLang="en-US" sz="7200" b="1" dirty="0" err="1">
                <a:solidFill>
                  <a:srgbClr val="0070C0"/>
                </a:solidFill>
                <a:latin typeface="AR ESSENCE" panose="02000000000000000000" pitchFamily="2" charset="0"/>
              </a:rPr>
              <a:t>ux</a:t>
            </a:r>
            <a:endParaRPr lang="en-GB" altLang="en-US" sz="7200" b="1" dirty="0">
              <a:solidFill>
                <a:srgbClr val="FF0000"/>
              </a:solidFill>
              <a:latin typeface="AR ESSENCE" panose="02000000000000000000" pitchFamily="2" charset="0"/>
            </a:endParaRPr>
          </a:p>
        </p:txBody>
      </p:sp>
      <p:sp>
        <p:nvSpPr>
          <p:cNvPr id="12292" name="TextBox 4"/>
          <p:cNvSpPr txBox="1">
            <a:spLocks noChangeArrowheads="1"/>
          </p:cNvSpPr>
          <p:nvPr/>
        </p:nvSpPr>
        <p:spPr bwMode="auto">
          <a:xfrm>
            <a:off x="3643313" y="3060700"/>
            <a:ext cx="5393111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2400" dirty="0" err="1"/>
              <a:t>Dans</a:t>
            </a:r>
            <a:r>
              <a:rPr lang="en-GB" altLang="en-US" sz="2400" dirty="0"/>
              <a:t> mon </a:t>
            </a:r>
            <a:r>
              <a:rPr lang="en-GB" altLang="en-US" sz="2400" dirty="0" err="1"/>
              <a:t>orchèstre</a:t>
            </a:r>
            <a:r>
              <a:rPr lang="en-GB" altLang="en-US" sz="2400" dirty="0"/>
              <a:t> </a:t>
            </a:r>
            <a:r>
              <a:rPr lang="en-GB" altLang="en-US" sz="2400" dirty="0" smtClean="0"/>
              <a:t>des </a:t>
            </a:r>
            <a:r>
              <a:rPr lang="en-GB" altLang="en-US" sz="2400" dirty="0" err="1" smtClean="0"/>
              <a:t>animaux</a:t>
            </a:r>
            <a:r>
              <a:rPr lang="en-GB" altLang="en-US" sz="2400" dirty="0"/>
              <a:t/>
            </a:r>
            <a:br>
              <a:rPr lang="en-GB" altLang="en-US" sz="2400" dirty="0"/>
            </a:br>
            <a:r>
              <a:rPr lang="en-GB" altLang="en-US" sz="2400" dirty="0"/>
              <a:t>un / </a:t>
            </a:r>
            <a:r>
              <a:rPr lang="en-GB" altLang="en-US" sz="2400" dirty="0" err="1"/>
              <a:t>une</a:t>
            </a:r>
            <a:r>
              <a:rPr lang="en-GB" altLang="en-US" sz="2400" dirty="0"/>
              <a:t> ……….. </a:t>
            </a:r>
            <a:r>
              <a:rPr lang="en-GB" altLang="en-US" sz="2400" dirty="0" err="1"/>
              <a:t>joue</a:t>
            </a:r>
            <a:r>
              <a:rPr lang="en-GB" altLang="en-US" sz="2400" dirty="0"/>
              <a:t> du /de la …………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1832</TotalTime>
  <Words>210</Words>
  <Application>Microsoft Office PowerPoint</Application>
  <PresentationFormat>On-screen Show (4:3)</PresentationFormat>
  <Paragraphs>64</Paragraphs>
  <Slides>6</Slides>
  <Notes>5</Notes>
  <HiddenSlides>0</HiddenSlides>
  <MMClips>3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 Light</vt:lpstr>
      <vt:lpstr>Calibri</vt:lpstr>
      <vt:lpstr>AR ESSENCE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55WD</dc:creator>
  <cp:lastModifiedBy>Rachel Hawkes</cp:lastModifiedBy>
  <cp:revision>37</cp:revision>
  <dcterms:created xsi:type="dcterms:W3CDTF">2016-04-04T10:19:41Z</dcterms:created>
  <dcterms:modified xsi:type="dcterms:W3CDTF">2019-04-18T05:46:55Z</dcterms:modified>
</cp:coreProperties>
</file>