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76" r:id="rId4"/>
    <p:sldId id="275" r:id="rId5"/>
    <p:sldId id="278" r:id="rId6"/>
    <p:sldId id="260" r:id="rId7"/>
    <p:sldId id="261" r:id="rId8"/>
    <p:sldId id="268" r:id="rId9"/>
    <p:sldId id="266" r:id="rId10"/>
    <p:sldId id="264" r:id="rId11"/>
    <p:sldId id="267" r:id="rId12"/>
    <p:sldId id="269" r:id="rId13"/>
    <p:sldId id="270" r:id="rId14"/>
    <p:sldId id="273" r:id="rId15"/>
    <p:sldId id="279" r:id="rId16"/>
    <p:sldId id="272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6295" autoAdjust="0"/>
  </p:normalViewPr>
  <p:slideViewPr>
    <p:cSldViewPr snapToGrid="0">
      <p:cViewPr>
        <p:scale>
          <a:sx n="53" d="100"/>
          <a:sy n="53" d="100"/>
        </p:scale>
        <p:origin x="3078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9ED861-CE00-418F-9AA9-1F80050C8720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F25FF2-FA7A-4779-830D-48B6AE0CDA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7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Each pupil needs a copy of this table (5 x copies this slide cut up = 30)</a:t>
            </a:r>
            <a:br>
              <a:rPr lang="en-GB" altLang="en-US" dirty="0" smtClean="0"/>
            </a:br>
            <a:r>
              <a:rPr lang="en-GB" altLang="en-US" dirty="0" smtClean="0"/>
              <a:t>They are going to listen and identify the instruments they hear,</a:t>
            </a:r>
            <a:r>
              <a:rPr lang="en-GB" altLang="en-US" baseline="0" dirty="0" smtClean="0"/>
              <a:t> choosing between the two options each time.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They are shown a picture straightaway after each one in the video</a:t>
            </a:r>
            <a:r>
              <a:rPr lang="en-GB" altLang="en-US" baseline="0" dirty="0" smtClean="0"/>
              <a:t> to give them the correct answer.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This is more about recognising and listening to cognates, and having an interesting ‘hook’ to start the lesson.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NB: Only play up to 1m50 –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guitare</a:t>
            </a:r>
            <a:r>
              <a:rPr lang="en-GB" altLang="en-US" dirty="0" smtClean="0"/>
              <a:t> is the last instrument shown.</a:t>
            </a:r>
            <a:br>
              <a:rPr lang="en-GB" altLang="en-US" dirty="0" smtClean="0"/>
            </a:b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The answers are:</a:t>
            </a:r>
            <a:br>
              <a:rPr lang="en-GB" altLang="en-US" dirty="0" smtClean="0"/>
            </a:br>
            <a:r>
              <a:rPr lang="en-GB" altLang="en-US" dirty="0" smtClean="0"/>
              <a:t>1 un piano</a:t>
            </a:r>
            <a:br>
              <a:rPr lang="en-GB" altLang="en-US" dirty="0" smtClean="0"/>
            </a:br>
            <a:r>
              <a:rPr lang="en-GB" altLang="en-US" dirty="0" smtClean="0"/>
              <a:t>2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trompette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3 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batterie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4 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harpe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6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guitare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084EA9-6B6A-4E2C-A376-F82947E5AF13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01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Pupils can do this activity first as a speaking, in pairs, taking turns to throw two dice and say the two phrases that are indicated.</a:t>
            </a:r>
            <a:br>
              <a:rPr lang="en-GB" altLang="en-US" smtClean="0"/>
            </a:br>
            <a:r>
              <a:rPr lang="en-GB" altLang="en-US" smtClean="0"/>
              <a:t>Then they can write 3 x sentences each.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93E3AA-D93A-41F0-BE41-AC6C88E6C21C}" type="slidenum">
              <a:rPr lang="en-GB" altLang="en-US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61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Play the video in conjunction with the table of instruments on the previous slide, up to 1m50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www.youtube.com/watch?v=dgo4Kl51f4M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BA0346-2FC7-42A2-8114-B49028536C3F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26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187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Ask pupils</a:t>
            </a:r>
            <a:br>
              <a:rPr lang="en-GB" altLang="en-US" dirty="0" smtClean="0"/>
            </a:br>
            <a:r>
              <a:rPr lang="en-GB" altLang="en-US" dirty="0" err="1" smtClean="0"/>
              <a:t>Número</a:t>
            </a:r>
            <a:r>
              <a:rPr lang="en-GB" altLang="en-US" dirty="0" smtClean="0"/>
              <a:t> 10,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c’est</a:t>
            </a:r>
            <a:r>
              <a:rPr lang="en-GB" altLang="en-US" dirty="0" smtClean="0"/>
              <a:t> un clavier?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Alternatively, click on each picture to hear the question.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54BDCC-1236-4CBE-A236-BFC1AE81D231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98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Give 3 options and pupils respond with the correct one, in a short sentence: Es un/una……..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If preferred, click on each image and get audio for the 3 options.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8E6FFF-46EA-4434-8712-3D313832A38B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920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The splats are animated to appear on each mouse click.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After each one has disappeared, ask pupils ‘</a:t>
            </a:r>
            <a:r>
              <a:rPr lang="en-GB" altLang="en-US" dirty="0" err="1" smtClean="0"/>
              <a:t>C’est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quel</a:t>
            </a:r>
            <a:r>
              <a:rPr lang="en-GB" altLang="en-US" smtClean="0"/>
              <a:t> instrument?</a:t>
            </a: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NB: If they have difficulty recalling them still at this point, give alternatives again.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No audio on this slide.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FE2BBB-DFC5-4B01-BD71-CE71377180ED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993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The splats are animated to appear on each mouse click.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After each one has disappeared, ask pupils ‘</a:t>
            </a:r>
            <a:r>
              <a:rPr lang="en-GB" altLang="en-US" dirty="0" err="1" smtClean="0"/>
              <a:t>C’est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quel</a:t>
            </a:r>
            <a:r>
              <a:rPr lang="en-GB" altLang="en-US" smtClean="0"/>
              <a:t> instrument?</a:t>
            </a: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NB: If they have difficulty recalling them still at this point, give alternatives again.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No audio on this slide.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FE2BBB-DFC5-4B01-BD71-CE71377180ED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77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Each of the 9 instruments is animated to appear on the slide.</a:t>
            </a:r>
            <a:br>
              <a:rPr lang="en-GB" altLang="en-US" dirty="0" smtClean="0"/>
            </a:br>
            <a:r>
              <a:rPr lang="en-GB" altLang="en-US" dirty="0" smtClean="0"/>
              <a:t>Ask pupils </a:t>
            </a:r>
            <a:r>
              <a:rPr lang="en-GB" altLang="en-US" dirty="0" smtClean="0"/>
              <a:t>‘</a:t>
            </a:r>
            <a:r>
              <a:rPr lang="en-GB" altLang="en-US" dirty="0" err="1" smtClean="0"/>
              <a:t>C’est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quel</a:t>
            </a:r>
            <a:r>
              <a:rPr lang="en-GB" altLang="en-US" dirty="0" smtClean="0"/>
              <a:t> instrument?’</a:t>
            </a: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No audio on this slide.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ADB37B-BFCA-4FDA-9B8E-EF8166B8FFB0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52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Use numbers to elicit the instruments with the correct indefinite article (un /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).</a:t>
            </a: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No audio on this slide.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E61BF4-14E8-434B-82F1-3F3FB0896C37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59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C7C2-C55C-40E6-A87F-23B082FB8DAA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E0B6-FB34-4A15-A071-8749E55A06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6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23EF-573E-4614-80CA-F6EA40B9B276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3F31B-1F42-46A3-AAB4-686082371D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60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8C50-572D-491D-A603-6DDA39913AB1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D898-7F68-4461-BF03-C27A4DD7E0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710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F088-9E0E-4397-8E3F-614612845E02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3510-ABC6-4897-BA66-068FBE43A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AC0-5C4F-4297-BC88-F970288012F0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E37E-EDF8-4DD1-BE1A-29B74EA52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5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EAA1-ADE8-4E30-8A99-4A0A44396433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58BD-444F-467E-93B0-452D54B66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73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A658-DC38-43EA-B7D5-6688FA1E3922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D7D1-7172-4CBD-92D2-07E4D7062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4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4697-05AA-4D49-983B-D164B8A294E9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3BC4-63BB-45EE-9AD8-3BF7B61E3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011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D6BE-3284-4BA8-AECE-6F0C517BD125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FC06-36BD-43C5-9B0D-1DF1CC18E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88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A70-0A14-4623-A84A-A88B8B1D74C1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EEC7F-8091-4338-BE2E-443171E43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25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3F31-9437-4D56-8711-3F12CD841704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52A8-FDBE-4C8D-842F-326FBA1A3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31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0142-9967-4BD0-89C7-B289A341098A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B27DB-F79C-4D8C-BE4B-E3FF852698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1013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405F-26F6-4325-A4B5-D0D39FB5FDFE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A94-8131-444E-811B-4348FE8FF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22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6BDA-F7F5-4E96-BDAF-39E790CAD8E6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0D21A-EC76-480F-AEBD-25A628154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713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97BF-2CAD-4B1B-81CB-0E1DE560EC17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32AAA-2B68-4C3F-8338-7041A348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81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8732-04E6-4DCB-898C-342BAC32C545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A1CB3-6BB7-48B2-81D7-E1825C1AC2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368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15B9-296C-4A4C-8684-09EE397FEAF0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B3EA7-7A34-4A56-ABA7-2D2D7FCB28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43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5FFE-44BB-4ED7-A27B-2921F1C33D07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37F9-E776-4D69-BCC5-B50C51C3F9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81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FBA8-D76F-4673-918E-6D6FEDFCB9F8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69EC1-E8F6-4A78-9FB8-06A54AF897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792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3FE4-9A4B-44C7-B710-E834AACF6BE0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CD6A-0880-4AA3-8F7A-425000694E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725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54A1-C69E-401A-8886-8954CD5CAD85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3BE1B-6941-441B-BE71-187DB4A0BF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3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82E7-C1DD-43D9-A1B6-99564193B1A2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99013-1B5E-4AC4-A287-72EC3DA6B7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202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5FE68-14C5-4854-9577-30622A8A20CC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2E8E941-ADB3-4AD4-B4E6-D6996EAE811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AFA0A-FF78-47B8-9692-5E0F2A8C480D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47958D7-3140-45EF-A679-C41773BFDB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2.gif"/><Relationship Id="rId4" Type="http://schemas.openxmlformats.org/officeDocument/2006/relationships/image" Target="../media/image19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2.gif"/><Relationship Id="rId4" Type="http://schemas.openxmlformats.org/officeDocument/2006/relationships/image" Target="../media/image19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dgo4Kl51f4M" TargetMode="External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hlinkClick r:id="" action="ppaction://noaction">
              <a:snd r:embed="rId2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130175" y="547688"/>
            <a:ext cx="8861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6600" b="1" dirty="0" err="1"/>
              <a:t>C’est</a:t>
            </a:r>
            <a:r>
              <a:rPr lang="en-GB" altLang="en-US" sz="6600" b="1" dirty="0"/>
              <a:t> </a:t>
            </a:r>
            <a:r>
              <a:rPr lang="en-GB" altLang="en-US" sz="6600" b="1" dirty="0" err="1"/>
              <a:t>quel</a:t>
            </a:r>
            <a:r>
              <a:rPr lang="en-GB" altLang="en-US" sz="6600" b="1" dirty="0"/>
              <a:t> instrument?</a:t>
            </a:r>
            <a:endParaRPr lang="en-GB" altLang="en-US" sz="6600" dirty="0"/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435225"/>
            <a:ext cx="63468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9138" y="5403850"/>
            <a:ext cx="7256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6000" b="1">
                <a:solidFill>
                  <a:srgbClr val="FFFFFF"/>
                </a:solidFill>
              </a:rPr>
              <a:t>une batterie</a:t>
            </a:r>
            <a:endParaRPr lang="en-US" altLang="en-US" sz="6000" b="1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74625"/>
            <a:ext cx="481965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05598"/>
              </p:ext>
            </p:extLst>
          </p:nvPr>
        </p:nvGraphicFramePr>
        <p:xfrm>
          <a:off x="237456" y="1272736"/>
          <a:ext cx="8696325" cy="4194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775"/>
                <a:gridCol w="2898775"/>
                <a:gridCol w="2898775"/>
              </a:tblGrid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10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11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12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13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14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15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4756">
            <a:off x="4098255" y="3223774"/>
            <a:ext cx="13065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18" y="1391798"/>
            <a:ext cx="1760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56" y="1490223"/>
            <a:ext cx="22113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9159">
            <a:off x="6111480" y="3975297"/>
            <a:ext cx="27479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859">
            <a:off x="448079" y="3122251"/>
            <a:ext cx="23288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93" y="1701361"/>
            <a:ext cx="25447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TextBox 12"/>
          <p:cNvSpPr txBox="1">
            <a:spLocks noChangeArrowheads="1"/>
          </p:cNvSpPr>
          <p:nvPr/>
        </p:nvSpPr>
        <p:spPr bwMode="auto">
          <a:xfrm>
            <a:off x="93663" y="22555"/>
            <a:ext cx="478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200" b="1" dirty="0" err="1" smtClean="0">
                <a:latin typeface="Arial" panose="020B0604020202020204" pitchFamily="34" charset="0"/>
              </a:rPr>
              <a:t>Oui</a:t>
            </a:r>
            <a:r>
              <a:rPr lang="en-GB" altLang="en-US" sz="3200" b="1" dirty="0" smtClean="0">
                <a:latin typeface="Arial" panose="020B0604020202020204" pitchFamily="34" charset="0"/>
              </a:rPr>
              <a:t> </a:t>
            </a:r>
            <a:r>
              <a:rPr lang="en-GB" altLang="en-US" sz="3200" b="1" dirty="0" err="1">
                <a:latin typeface="Arial" panose="020B0604020202020204" pitchFamily="34" charset="0"/>
              </a:rPr>
              <a:t>ou</a:t>
            </a:r>
            <a:r>
              <a:rPr lang="en-GB" altLang="en-US" sz="3200" b="1" dirty="0">
                <a:latin typeface="Arial" panose="020B0604020202020204" pitchFamily="34" charset="0"/>
              </a:rPr>
              <a:t> non?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7345"/>
              </p:ext>
            </p:extLst>
          </p:nvPr>
        </p:nvGraphicFramePr>
        <p:xfrm>
          <a:off x="182562" y="1008331"/>
          <a:ext cx="8696325" cy="4194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775"/>
                <a:gridCol w="2898775"/>
                <a:gridCol w="2898775"/>
              </a:tblGrid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10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11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12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13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14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15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4756">
            <a:off x="4043361" y="2959369"/>
            <a:ext cx="13065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4" y="1127393"/>
            <a:ext cx="1760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2" y="1225818"/>
            <a:ext cx="22113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9159">
            <a:off x="6126052" y="3810204"/>
            <a:ext cx="2747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859">
            <a:off x="472174" y="2990323"/>
            <a:ext cx="23288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51" y="1594647"/>
            <a:ext cx="25447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625" y="-90488"/>
            <a:ext cx="8661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b="1" dirty="0" err="1">
                <a:latin typeface="Arial" panose="020B0604020202020204" pitchFamily="34" charset="0"/>
              </a:rPr>
              <a:t>C’est</a:t>
            </a:r>
            <a:r>
              <a:rPr lang="en-GB" altLang="en-US" sz="2800" b="1" dirty="0">
                <a:latin typeface="Arial" panose="020B0604020202020204" pitchFamily="34" charset="0"/>
              </a:rPr>
              <a:t> </a:t>
            </a:r>
            <a:r>
              <a:rPr lang="en-GB" altLang="en-US" sz="2800" b="1" dirty="0" err="1" smtClean="0">
                <a:latin typeface="Arial" panose="020B0604020202020204" pitchFamily="34" charset="0"/>
              </a:rPr>
              <a:t>une</a:t>
            </a:r>
            <a:r>
              <a:rPr lang="en-GB" altLang="en-US" sz="2800" b="1" dirty="0" smtClean="0">
                <a:latin typeface="Arial" panose="020B0604020202020204" pitchFamily="34" charset="0"/>
              </a:rPr>
              <a:t> </a:t>
            </a:r>
            <a:r>
              <a:rPr lang="en-GB" altLang="en-US" sz="2800" b="1" dirty="0" err="1" smtClean="0">
                <a:latin typeface="Arial" panose="020B0604020202020204" pitchFamily="34" charset="0"/>
              </a:rPr>
              <a:t>guitare</a:t>
            </a:r>
            <a:r>
              <a:rPr lang="en-GB" altLang="en-US" sz="2800" b="1" dirty="0" smtClean="0">
                <a:latin typeface="Arial" panose="020B0604020202020204" pitchFamily="34" charset="0"/>
              </a:rPr>
              <a:t>, </a:t>
            </a:r>
            <a:r>
              <a:rPr lang="en-GB" altLang="en-US" sz="2800" b="1" dirty="0" err="1">
                <a:latin typeface="Arial" panose="020B0604020202020204" pitchFamily="34" charset="0"/>
              </a:rPr>
              <a:t>une</a:t>
            </a:r>
            <a:r>
              <a:rPr lang="en-GB" altLang="en-US" sz="2800" b="1" dirty="0"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latin typeface="Arial" panose="020B0604020202020204" pitchFamily="34" charset="0"/>
              </a:rPr>
              <a:t>flûte</a:t>
            </a:r>
            <a:r>
              <a:rPr lang="en-GB" altLang="en-US" sz="2800" b="1" dirty="0"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latin typeface="Arial" panose="020B0604020202020204" pitchFamily="34" charset="0"/>
              </a:rPr>
              <a:t>ou</a:t>
            </a:r>
            <a:r>
              <a:rPr lang="en-GB" altLang="en-US" sz="2800" b="1" dirty="0"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latin typeface="Arial" panose="020B0604020202020204" pitchFamily="34" charset="0"/>
              </a:rPr>
              <a:t>une</a:t>
            </a:r>
            <a:r>
              <a:rPr lang="en-GB" altLang="en-US" sz="2800" b="1" dirty="0"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latin typeface="Arial" panose="020B0604020202020204" pitchFamily="34" charset="0"/>
              </a:rPr>
              <a:t>batterie</a:t>
            </a:r>
            <a:r>
              <a:rPr lang="en-GB" altLang="en-US" sz="3200" b="1" dirty="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06438"/>
              </p:ext>
            </p:extLst>
          </p:nvPr>
        </p:nvGraphicFramePr>
        <p:xfrm>
          <a:off x="244142" y="1520239"/>
          <a:ext cx="8696325" cy="4194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775"/>
                <a:gridCol w="2898775"/>
                <a:gridCol w="2898775"/>
              </a:tblGrid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10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11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12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13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14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15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</a:tbl>
          </a:graphicData>
        </a:graphic>
      </p:graphicFrame>
      <p:pic>
        <p:nvPicPr>
          <p:cNvPr id="2869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4756">
            <a:off x="4104941" y="3471277"/>
            <a:ext cx="13065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63" y="3738128"/>
            <a:ext cx="1760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42" y="1737726"/>
            <a:ext cx="22113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9159">
            <a:off x="6142585" y="2058829"/>
            <a:ext cx="2747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859">
            <a:off x="465334" y="1278886"/>
            <a:ext cx="23288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" y="4309218"/>
            <a:ext cx="25447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292776" y="1572783"/>
            <a:ext cx="2801549" cy="20164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F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314180" y="3687379"/>
            <a:ext cx="2804613" cy="201744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F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3203994" y="3682954"/>
            <a:ext cx="2847368" cy="203145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3204080" y="1575550"/>
            <a:ext cx="2801549" cy="20136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6107329" y="1572782"/>
            <a:ext cx="2801549" cy="20164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6089198" y="3677795"/>
            <a:ext cx="2819680" cy="20366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8710" name="TextBox 22"/>
          <p:cNvSpPr txBox="1">
            <a:spLocks noChangeArrowheads="1"/>
          </p:cNvSpPr>
          <p:nvPr/>
        </p:nvSpPr>
        <p:spPr bwMode="auto">
          <a:xfrm>
            <a:off x="204674" y="199126"/>
            <a:ext cx="8661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200" b="1" dirty="0" err="1">
                <a:latin typeface="Arial" panose="020B0604020202020204" pitchFamily="34" charset="0"/>
              </a:rPr>
              <a:t>C’est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dirty="0" err="1">
                <a:latin typeface="Arial" panose="020B0604020202020204" pitchFamily="34" charset="0"/>
              </a:rPr>
              <a:t>quel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s-419" altLang="en-US" sz="3200" b="1" dirty="0" err="1">
                <a:latin typeface="Arial" panose="020B0604020202020204" pitchFamily="34" charset="0"/>
              </a:rPr>
              <a:t>instrument</a:t>
            </a:r>
            <a:r>
              <a:rPr lang="en-GB" altLang="en-US" sz="3200" b="1" dirty="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4142" y="1520239"/>
          <a:ext cx="8696325" cy="4194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775"/>
                <a:gridCol w="2898775"/>
                <a:gridCol w="2898775"/>
              </a:tblGrid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10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11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12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13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14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15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</a:tbl>
          </a:graphicData>
        </a:graphic>
      </p:graphicFrame>
      <p:pic>
        <p:nvPicPr>
          <p:cNvPr id="2869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4756">
            <a:off x="4104941" y="3471277"/>
            <a:ext cx="13065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63" y="3738128"/>
            <a:ext cx="1760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42" y="1737726"/>
            <a:ext cx="22113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9159">
            <a:off x="6142585" y="2058829"/>
            <a:ext cx="2747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859">
            <a:off x="465334" y="1278886"/>
            <a:ext cx="23288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" y="4309218"/>
            <a:ext cx="25447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292776" y="1572783"/>
            <a:ext cx="2801549" cy="20164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F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291201" y="3696964"/>
            <a:ext cx="2804613" cy="201744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F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3203994" y="3682954"/>
            <a:ext cx="2847368" cy="203145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3204080" y="1575550"/>
            <a:ext cx="2801549" cy="20136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6115298" y="1572782"/>
            <a:ext cx="2801549" cy="20164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6089198" y="3677795"/>
            <a:ext cx="2819680" cy="20366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8710" name="TextBox 22"/>
          <p:cNvSpPr txBox="1">
            <a:spLocks noChangeArrowheads="1"/>
          </p:cNvSpPr>
          <p:nvPr/>
        </p:nvSpPr>
        <p:spPr bwMode="auto">
          <a:xfrm>
            <a:off x="204674" y="199126"/>
            <a:ext cx="8661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200" b="1" dirty="0" err="1">
                <a:latin typeface="Arial" panose="020B0604020202020204" pitchFamily="34" charset="0"/>
              </a:rPr>
              <a:t>C’est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dirty="0" err="1">
                <a:latin typeface="Arial" panose="020B0604020202020204" pitchFamily="34" charset="0"/>
              </a:rPr>
              <a:t>quel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s-419" altLang="en-US" sz="3200" b="1" dirty="0" err="1">
                <a:latin typeface="Arial" panose="020B0604020202020204" pitchFamily="34" charset="0"/>
              </a:rPr>
              <a:t>instrument</a:t>
            </a:r>
            <a:r>
              <a:rPr lang="en-GB" altLang="en-US" sz="3200" b="1" dirty="0"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7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7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5244">
            <a:off x="-2287588" y="-327025"/>
            <a:ext cx="130651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7059613"/>
            <a:ext cx="17605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6130925"/>
            <a:ext cx="22113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0841">
            <a:off x="150018" y="-1580356"/>
            <a:ext cx="27479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859">
            <a:off x="-2797969" y="2924969"/>
            <a:ext cx="232727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0"/>
            <a:ext cx="25447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92593E-6 L 4.16667E-6 -5.92593E-6 C 0.02083 -0.00093 0.04184 -0.00024 0.0625 -0.00302 C 0.06962 -0.00394 0.07622 -0.0088 0.08333 -0.01112 C 0.08941 -0.01343 0.09583 -0.01482 0.10208 -0.01667 C 0.10486 -0.0176 0.10747 -0.01876 0.11042 -0.01945 C 0.11719 -0.02154 0.12431 -0.02292 0.13125 -0.02501 C 0.13333 -0.0257 0.13542 -0.02663 0.1375 -0.02779 C 0.13958 -0.02941 0.14132 -0.03218 0.14375 -0.03334 C 0.14774 -0.03589 0.15243 -0.03566 0.15625 -0.0389 C 0.16042 -0.0426 0.16424 -0.04723 0.16875 -0.05001 C 0.17153 -0.05186 0.17448 -0.05325 0.17708 -0.05556 C 0.17934 -0.05788 0.18056 -0.06251 0.18333 -0.0639 C 0.18715 -0.06621 0.19167 -0.06575 0.19583 -0.06667 C 0.20851 -0.07825 0.19444 -0.06714 0.2125 -0.07501 C 0.21528 -0.0764 0.21788 -0.07894 0.22083 -0.08056 C 0.22274 -0.08172 0.225 -0.08218 0.22708 -0.08357 C 0.22917 -0.08496 0.2309 -0.08774 0.23333 -0.0889 C 0.23594 -0.09052 0.23889 -0.09029 0.24167 -0.09167 C 0.24583 -0.09399 0.24965 -0.09792 0.25417 -0.10001 C 0.25955 -0.10279 0.26528 -0.10325 0.27083 -0.10556 C 0.27361 -0.10695 0.27622 -0.10973 0.27917 -0.11112 C 0.28455 -0.1139 0.29479 -0.11552 0.3 -0.11667 C 0.30278 -0.1176 0.30556 -0.11853 0.30833 -0.11945 C 0.31354 -0.11945 0.3691 -0.12292 0.39375 -0.1139 C 0.39792 -0.11251 0.40208 -0.11019 0.40625 -0.10857 C 0.40903 -0.10556 0.41146 -0.10209 0.41458 -0.10001 C 0.42413 -0.09376 0.42639 -0.09584 0.43542 -0.09167 C 0.43889 -0.09029 0.44236 -0.08843 0.44583 -0.08612 C 0.45295 -0.08149 0.45035 -0.07964 0.45833 -0.07779 C 0.46441 -0.07663 0.47083 -0.07593 0.47708 -0.07501 C 0.49028 -0.07593 0.50347 -0.0764 0.51667 -0.07779 C 0.52014 -0.07825 0.52361 -0.07894 0.52708 -0.08056 C 0.52934 -0.08195 0.5309 -0.08496 0.53333 -0.08612 C 0.53733 -0.08867 0.54583 -0.09167 0.54583 -0.09167 C 0.54861 -0.09445 0.55122 -0.09746 0.55417 -0.10001 C 0.55608 -0.10209 0.55833 -0.10348 0.56042 -0.10556 C 0.56267 -0.10811 0.56441 -0.11135 0.56667 -0.1139 C 0.57552 -0.12431 0.58194 -0.12848 0.58958 -0.14167 C 0.59549 -0.15255 0.59965 -0.16112 0.60833 -0.16945 C 0.61111 -0.17223 0.61406 -0.17454 0.61667 -0.17779 C 0.63003 -0.19584 0.61493 -0.1838 0.63125 -0.19445 C 0.63889 -0.20834 0.63524 -0.20394 0.64583 -0.21413 C 0.64774 -0.21598 0.64965 -0.21829 0.65208 -0.21945 C 0.65608 -0.222 0.66076 -0.22177 0.66458 -0.22501 C 0.67309 -0.23288 0.66944 -0.23033 0.68125 -0.23612 C 0.68316 -0.23728 0.68524 -0.23867 0.6875 -0.23913 C 0.69497 -0.24052 0.7026 -0.24098 0.71042 -0.24167 C 0.72135 -0.24283 0.73264 -0.24353 0.74375 -0.24445 C 0.74913 -0.24746 0.75469 -0.2507 0.76042 -0.25279 C 0.76736 -0.25556 0.77448 -0.25672 0.78125 -0.26112 C 0.78403 -0.26297 0.78663 -0.26505 0.78958 -0.26667 C 0.79479 -0.26992 0.80712 -0.27617 0.8125 -0.27779 L 0.82083 -0.28056 C 0.84809 -0.30811 0.80903 -0.27154 0.83958 -0.29167 C 0.84219 -0.29353 0.8434 -0.29792 0.84583 -0.30001 C 0.85243 -0.30649 0.85642 -0.30626 0.86458 -0.30834 C 0.86736 -0.31019 0.87014 -0.31204 0.87292 -0.3139 C 0.87604 -0.31644 0.88524 -0.32524 0.8875 -0.32779 C 0.90139 -0.34399 0.88611 -0.32941 0.9 -0.34167 C 0.90139 -0.34468 0.90208 -0.34792 0.90417 -0.35001 C 0.90573 -0.35186 0.90885 -0.3507 0.91042 -0.35279 C 0.91267 -0.35672 0.9125 -0.36274 0.91458 -0.36667 C 0.91667 -0.37107 0.92014 -0.37408 0.92292 -0.37779 C 0.92674 -0.39376 0.92205 -0.37894 0.93125 -0.39445 C 0.9342 -0.39978 0.93681 -0.40556 0.93958 -0.41112 C 0.94097 -0.4139 0.94288 -0.41644 0.94375 -0.41945 C 0.94583 -0.42802 0.94549 -0.42894 0.95 -0.43612 C 0.95174 -0.43936 0.95417 -0.44167 0.95625 -0.44468 C 0.96146 -0.46552 0.95365 -0.44052 0.96458 -0.45834 C 0.9658 -0.46066 0.96563 -0.46413 0.96667 -0.46667 C 0.96771 -0.46968 0.96944 -0.47223 0.97083 -0.47501 C 0.97517 -0.48542 0.97448 -0.48843 0.98125 -0.49723 C 0.98299 -0.49978 0.98542 -0.50093 0.9875 -0.50279 C 0.99219 -0.522 0.98559 -0.49885 0.99583 -0.52223 C 1.00191 -0.53681 0.99219 -0.5257 1.00417 -0.53612 C 1.00747 -0.55001 1.00747 -0.55255 1.0125 -0.5639 C 1.01372 -0.56691 1.01528 -0.56945 1.01667 -0.57223 C 1.02309 -0.58751 1.01719 -0.58033 1.02708 -0.5889 C 1.02778 -0.59167 1.02795 -0.59468 1.02917 -0.59723 C 1.0316 -0.60325 1.03472 -0.60834 1.0375 -0.6139 C 1.03889 -0.61667 1.03993 -0.61968 1.04167 -0.62223 C 1.04444 -0.62686 1.04722 -0.63149 1.05 -0.63612 C 1.05278 -0.64167 1.05556 -0.64723 1.05833 -0.65279 C 1.05972 -0.65556 1.06059 -0.65857 1.0625 -0.66112 C 1.06458 -0.6639 1.06649 -0.66667 1.06875 -0.66945 C 1.07135 -0.67246 1.07413 -0.67524 1.07708 -0.67779 C 1.08576 -0.68496 1.08924 -0.68288 1.09792 -0.69445 C 1.10069 -0.69816 1.10313 -0.70209 1.10625 -0.70556 C 1.11233 -0.71251 1.11354 -0.71042 1.12083 -0.71667 C 1.13316 -0.72686 1.12517 -0.72177 1.13542 -0.73334 C 1.13733 -0.73542 1.13958 -0.73704 1.14167 -0.7389 C 1.14306 -0.74167 1.14358 -0.74538 1.14583 -0.74723 C 1.14948 -0.75024 1.15833 -0.75279 1.15833 -0.75279 C 1.16042 -0.75649 1.16181 -0.76089 1.16458 -0.7639 C 1.16615 -0.76575 1.1691 -0.76482 1.17083 -0.76667 C 1.18472 -0.78149 1.16458 -0.76945 1.18125 -0.78056 C 1.18316 -0.78172 1.18542 -0.78172 1.1875 -0.78334 C 1.19184 -0.78658 1.19583 -0.79075 1.2 -0.79445 C 1.20208 -0.7963 1.20434 -0.79746 1.20625 -0.80001 L 1.22292 -0.82223 C 1.225 -0.82501 1.22656 -0.82825 1.22917 -0.83056 L 1.23542 -0.83612 C 1.24306 -0.8514 1.23507 -0.83913 1.24583 -0.84723 C 1.25017 -0.85047 1.25347 -0.85603 1.25833 -0.85834 C 1.2625 -0.86019 1.26649 -0.86274 1.27083 -0.8639 C 1.27431 -0.86482 1.27778 -0.86529 1.28125 -0.86667 C 1.30868 -0.87663 1.28125 -0.86737 1.30208 -0.87779 C 1.30868 -0.88103 1.31667 -0.88056 1.32292 -0.88612 C 1.33038 -0.8926 1.32691 -0.89005 1.33333 -0.89445 L 1.4 -0.88612 L 1.4 -0.88612 " pathEditMode="relative" ptsTypes="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7037E-6 L -6.66667E-6 -3.7037E-6 C -0.00209 0.00741 -0.00452 0.01482 -0.00626 0.02223 C -0.00765 0.02732 -0.0099 0.04283 -0.01042 0.04723 C -0.01129 0.05371 -0.01164 0.06042 -0.01251 0.06667 C -0.01303 0.06945 -0.01407 0.07199 -0.01459 0.075 C -0.01546 0.0794 -0.01546 0.08426 -0.01667 0.08889 C -0.01771 0.0919 -0.01945 0.09445 -0.02084 0.09723 C -0.02153 0.10371 -0.02206 0.11019 -0.02292 0.11644 C -0.02344 0.11945 -0.02466 0.12199 -0.02501 0.125 C -0.03004 0.15417 -0.02449 0.13102 -0.02917 0.15 C -0.02987 0.15648 -0.03039 0.16297 -0.03126 0.16945 C -0.03178 0.17223 -0.03334 0.17477 -0.03334 0.17778 C -0.03334 0.18889 -0.03195 0.2 -0.03126 0.21111 L 0.37291 0.20834 C 0.39235 0.20787 0.41163 0.20371 0.43124 0.20278 L 0.48333 0.2 C 0.4868 0.19885 0.4901 0.19792 0.49374 0.19723 C 0.49843 0.19607 0.50347 0.19561 0.50833 0.19445 C 0.5111 0.19375 0.51388 0.1926 0.51666 0.19167 C 0.61458 0.19352 0.61215 0.1801 0.66666 0.2 C 0.66874 0.2007 0.67083 0.20162 0.67291 0.20278 C 0.67569 0.20556 0.67812 0.20903 0.68124 0.21111 C 0.71093 0.23079 0.68159 0.20579 0.69999 0.22223 C 0.70433 0.23079 0.70746 0.23635 0.71041 0.24723 C 0.7118 0.25255 0.71406 0.27686 0.71458 0.28056 C 0.71579 0.29098 0.71683 0.29537 0.71874 0.30556 C 0.71805 0.3426 0.71788 0.37963 0.71666 0.41667 C 0.71649 0.41945 0.71579 0.42246 0.71458 0.425 C 0.71284 0.42824 0.71041 0.43056 0.70833 0.43334 C 0.70763 0.43611 0.70711 0.43889 0.70624 0.44167 C 0.70329 0.44908 0.69288 0.46482 0.68958 0.46644 L 0.67916 0.47223 C 0.66718 0.48797 0.67864 0.47523 0.66666 0.48334 C 0.6644 0.48473 0.66284 0.4882 0.66041 0.48889 C 0.64791 0.49121 0.63541 0.49074 0.62291 0.49167 C 0.60572 0.49908 0.62586 0.49098 0.58749 0.49723 C 0.57968 0.49838 0.57204 0.5007 0.56458 0.50278 C 0.56163 0.50348 0.55902 0.50486 0.55624 0.50556 C 0.5486 0.50672 0.54097 0.50741 0.53333 0.50834 C 0.52117 0.51227 0.52013 0.51273 0.50416 0.51667 C 0.4993 0.5176 0.49426 0.51829 0.48958 0.51945 C 0.45347 0.52732 0.49704 0.51783 0.47291 0.525 C 0.46874 0.52616 0.4644 0.52639 0.46041 0.52778 C 0.44947 0.53079 0.4585 0.53033 0.44583 0.53611 C 0.44218 0.5375 0.42569 0.54074 0.42291 0.54167 C 0.41718 0.54306 0.4118 0.54607 0.40624 0.54723 C 0.39583 0.54908 0.38541 0.55139 0.37499 0.55278 C 0.36319 0.55417 0.35121 0.55417 0.33958 0.55556 C 0.33315 0.55602 0.32708 0.55741 0.32083 0.55834 C 0.31249 0.56111 0.30416 0.56505 0.29583 0.56667 C 0.23854 0.57755 0.2861 0.56922 0.15208 0.57223 C 0.14652 0.57408 0.14079 0.57523 0.13541 0.57778 C 0.13333 0.57871 0.13107 0.57917 0.12916 0.58056 C 0.1269 0.58195 0.12517 0.58473 0.12291 0.58611 C 0.11874 0.58843 0.11406 0.5882 0.11041 0.59167 C 0.10833 0.59352 0.10607 0.59491 0.10416 0.59723 C 0.10173 0.59954 0.10034 0.60348 0.09791 0.60556 C 0.09531 0.60741 0.09218 0.60718 0.08958 0.60834 C 0.08732 0.60903 0.08541 0.61019 0.08333 0.61111 C 0.07777 0.61667 0.07152 0.62107 0.06666 0.62778 C 0.06458 0.63056 0.06267 0.63357 0.06041 0.63611 C 0.05833 0.6382 0.05607 0.63936 0.05416 0.64167 C 0.05173 0.64398 0.05017 0.64746 0.04791 0.65 C 0.04583 0.65209 0.0434 0.65301 0.04166 0.65556 C 0.03906 0.6588 0.03732 0.66273 0.03541 0.66667 C 0.02534 0.68519 0.03593 0.66482 0.02916 0.68334 C 0.02794 0.68611 0.02586 0.68843 0.02499 0.69167 C 0.02308 0.69699 0.02083 0.70834 0.02083 0.70834 C 0.02152 0.72199 0.02169 0.73611 0.02291 0.75 C 0.02343 0.75741 0.03072 0.77223 0.03333 0.77477 C 0.0361 0.77778 0.03888 0.7801 0.04166 0.78334 C 0.04374 0.78588 0.04531 0.78936 0.04791 0.79167 C 0.04965 0.79329 0.05209 0.79306 0.05416 0.79445 C 0.0684 0.80394 0.05138 0.79699 0.06874 0.80278 C 0.07152 0.80556 0.07395 0.8088 0.07708 0.81111 C 0.07881 0.8125 0.08124 0.8125 0.08333 0.81389 C 0.1236 0.83773 0.06874 0.80787 0.10833 0.82755 C 0.13958 0.84329 0.11805 0.83588 0.14999 0.84445 C 0.15347 0.84723 0.15659 0.85093 0.16041 0.85278 C 0.16232 0.85371 0.18645 0.85811 0.18749 0.85834 C 0.19027 0.8588 0.19288 0.86042 0.19583 0.86111 C 0.2026 0.86227 0.20954 0.86297 0.21666 0.86389 L 0.26458 0.86945 C 0.28055 0.86852 0.29652 0.86829 0.31249 0.86667 C 0.31458 0.86644 0.31649 0.86436 0.31874 0.86389 C 0.32638 0.86158 0.34062 0.85949 0.34791 0.85834 L 0.47083 0.86111 C 0.48402 0.86135 0.49722 0.8625 0.51041 0.86389 C 0.51597 0.86436 0.52135 0.86644 0.52708 0.86667 C 0.58107 0.86829 0.63541 0.86852 0.68958 0.86945 C 0.69513 0.8713 0.70051 0.87361 0.70624 0.875 C 0.70972 0.8757 0.72499 0.87894 0.72916 0.88033 C 0.76024 0.89236 0.73541 0.88635 0.76249 0.89144 C 0.76458 0.8926 0.76649 0.89352 0.76874 0.89445 C 0.77135 0.89537 0.7743 0.89584 0.77708 0.89723 C 0.78055 0.89861 0.78385 0.90093 0.78749 0.90278 C 0.7894 0.90371 0.79166 0.90417 0.79374 0.90556 C 0.79808 0.90834 0.80451 0.91621 0.80833 0.91945 C 0.81406 0.92431 0.81683 0.925 0.82291 0.92778 C 0.82638 0.93148 0.82951 0.93565 0.83333 0.93889 C 0.83506 0.94028 0.83749 0.94028 0.83958 0.94167 C 0.85381 0.95116 0.8368 0.94422 0.85416 0.95 C 0.85763 0.95278 0.86093 0.95579 0.86458 0.95834 C 0.86649 0.95949 0.86874 0.95973 0.87083 0.96111 C 0.8743 0.96343 0.87742 0.96713 0.88124 0.96945 C 0.88385 0.97084 0.8868 0.97061 0.88958 0.97223 C 0.9184 0.9882 0.89565 0.97963 0.91458 0.98611 C 0.91666 0.98797 0.91857 0.99005 0.92083 0.99167 C 0.92413 0.99375 0.9276 0.99537 0.93124 0.99723 C 0.93315 0.99815 0.93541 0.99861 0.93749 1 C 0.95277 1.00949 0.95607 1.01436 0.97083 1.01945 C 0.97482 1.02061 0.97916 1.0213 0.98333 1.02223 C 0.9868 1.02408 0.9901 1.02593 0.99374 1.02778 C 0.99565 1.02871 0.99791 1.02894 0.99999 1.03056 C 1.01822 1.04398 1.0059 1.03843 1.02083 1.04723 C 1.02899 1.05186 1.03819 1.0544 1.04583 1.06111 C 1.04791 1.06297 1.04965 1.06528 1.05208 1.06667 C 1.05676 1.06898 1.0618 1.06991 1.06666 1.07223 C 1.07013 1.07361 1.07343 1.07616 1.07708 1.07778 C 1.08246 1.07986 1.08819 1.08056 1.09374 1.08334 C 1.09808 1.08542 1.1019 1.08936 1.10624 1.09167 C 1.11232 1.09491 1.11892 1.09653 1.12499 1.1 C 1.12864 1.10209 1.13176 1.10579 1.13541 1.10834 C 1.13732 1.10949 1.13958 1.10973 1.14166 1.11111 C 1.14999 1.11621 1.15746 1.125 1.16666 1.12778 C 1.20034 1.13773 1.17083 1.12778 1.20208 1.14167 C 1.20676 1.14375 1.2118 1.14491 1.21666 1.14723 C 1.22222 1.14954 1.2276 1.15278 1.23333 1.15556 C 1.23524 1.15648 1.23749 1.15695 1.23958 1.15834 C 1.24652 1.1625 1.25329 1.1676 1.26041 1.17223 C 1.2651 1.175 1.27031 1.17709 1.27499 1.18056 C 1.28263 1.18588 1.28749 1.19352 1.29583 1.19723 C 1.29913 1.19861 1.30277 1.19861 1.30624 1.2 C 1.30972 1.20139 1.31301 1.20371 1.31666 1.20556 C 1.31857 1.20648 1.32083 1.20718 1.32291 1.20834 C 1.34357 1.21922 1.33038 1.21505 1.34999 1.21945 C 1.35867 1.22709 1.35572 1.22547 1.36874 1.23056 C 1.37413 1.23264 1.38541 1.23611 1.38541 1.23611 C 1.38888 1.23889 1.39201 1.24236 1.39583 1.24445 C 1.39895 1.24607 1.40277 1.24584 1.40624 1.24723 C 1.41041 1.24861 1.41458 1.25093 1.41874 1.25278 C 1.42083 1.25371 1.42291 1.25417 1.42499 1.25556 C 1.42777 1.25741 1.4302 1.25973 1.43333 1.26111 C 1.4394 1.26343 1.44583 1.26436 1.45208 1.26667 C 1.46197 1.27014 1.46197 1.27037 1.46874 1.275 L 1.46874 1.275 " pathEditMode="relative" ptsTypes="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1.66667E-6 -2.22222E-6 C -0.025 -0.00092 -0.05018 -0.00116 -0.075 -0.00278 C -0.07778 -0.00301 -0.08837 -0.00625 -0.09167 -0.00833 C -0.09393 -0.00995 -0.09566 -0.01273 -0.09792 -0.01389 C -0.1007 -0.01551 -0.10348 -0.01574 -0.10625 -0.01666 C -0.10834 -0.01852 -0.11042 -0.02083 -0.1125 -0.02222 C -0.11459 -0.02361 -0.11702 -0.02338 -0.11875 -0.025 C -0.12136 -0.02731 -0.12327 -0.03032 -0.125 -0.03333 C -0.12674 -0.03611 -0.12795 -0.03889 -0.12917 -0.04166 C -0.13247 -0.04953 -0.13542 -0.05856 -0.1375 -0.06666 C -0.13976 -0.07477 -0.14462 -0.09514 -0.14584 -0.10278 C -0.14688 -0.10926 -0.14723 -0.11574 -0.14792 -0.12222 C -0.14861 -0.13981 -0.14896 -0.15764 -0.15 -0.175 C -0.15087 -0.18703 -0.15209 -0.1875 -0.15417 -0.19722 C -0.15504 -0.20092 -0.15573 -0.20463 -0.15625 -0.20833 C -0.15782 -0.21875 -0.15834 -0.23241 -0.1625 -0.24166 C -0.16667 -0.25092 -0.1724 -0.25833 -0.17709 -0.26666 C -0.18247 -0.27592 -0.18334 -0.27893 -0.18959 -0.28611 C -0.19236 -0.28935 -0.19532 -0.29143 -0.19792 -0.29444 C -0.21198 -0.31065 -0.1967 -0.29606 -0.21042 -0.30833 C -0.21181 -0.31111 -0.21268 -0.31458 -0.21459 -0.31666 C -0.21632 -0.31852 -0.21893 -0.31828 -0.22084 -0.31944 C -0.22309 -0.32106 -0.22518 -0.32315 -0.22709 -0.325 C -0.23282 -0.33055 -0.23802 -0.33657 -0.24375 -0.34166 C -0.24584 -0.34352 -0.24792 -0.34583 -0.25 -0.34722 C -0.25348 -0.34953 -0.25712 -0.35069 -0.26042 -0.35278 C -0.27813 -0.36458 -0.25452 -0.35139 -0.27292 -0.36666 C -0.27622 -0.36944 -0.28004 -0.37014 -0.28334 -0.37222 C -0.29045 -0.37662 -0.29723 -0.38148 -0.30417 -0.38611 C -0.30695 -0.38796 -0.30955 -0.39074 -0.3125 -0.39166 C -0.31528 -0.39259 -0.31823 -0.39328 -0.32084 -0.39444 C -0.32657 -0.39699 -0.33195 -0.40069 -0.3375 -0.40278 C -0.34167 -0.4044 -0.34584 -0.40463 -0.35 -0.40555 C -0.35209 -0.40741 -0.354 -0.40995 -0.35625 -0.41111 C -0.36719 -0.41759 -0.37153 -0.41736 -0.38334 -0.41944 C -0.41198 -0.43588 -0.38403 -0.42176 -0.4125 -0.43055 C -0.41684 -0.43194 -0.42084 -0.43541 -0.425 -0.43611 C -0.4382 -0.43912 -0.45157 -0.43958 -0.46459 -0.44166 L -0.48125 -0.44444 C -0.48403 -0.44629 -0.48664 -0.44884 -0.48959 -0.45 C -0.49375 -0.45162 -0.49792 -0.45278 -0.50209 -0.45278 C -0.52448 -0.45278 -0.54653 -0.45092 -0.56875 -0.45 C -0.57084 -0.44907 -0.57309 -0.44861 -0.575 -0.44722 C -0.57813 -0.44537 -0.58785 -0.43541 -0.58959 -0.43333 C -0.59028 -0.43055 -0.5908 -0.42778 -0.59167 -0.425 C -0.59289 -0.42222 -0.59497 -0.41991 -0.59584 -0.41666 C -0.59775 -0.41134 -0.59861 -0.40555 -0.6 -0.4 L -0.60209 -0.39166 C -0.60643 -0.35162 -0.60573 -0.36759 -0.60209 -0.3 C -0.60209 -0.29722 -0.60104 -0.29444 -0.6 -0.29166 C -0.59896 -0.28889 -0.59792 -0.28565 -0.59584 -0.28333 C -0.59202 -0.27893 -0.58611 -0.27754 -0.58125 -0.275 C -0.57778 -0.27338 -0.57448 -0.27129 -0.57084 -0.26944 C -0.56893 -0.26852 -0.56667 -0.26805 -0.56459 -0.26666 C -0.56111 -0.26435 -0.55782 -0.26088 -0.55417 -0.25833 C -0.54914 -0.25509 -0.54028 -0.25393 -0.53542 -0.25278 C -0.51667 -0.24028 -0.54011 -0.25486 -0.51042 -0.24166 C -0.50834 -0.24074 -0.50643 -0.23935 -0.50417 -0.23889 C -0.49462 -0.2375 -0.48473 -0.23703 -0.475 -0.23611 C -0.45278 -0.23796 -0.43056 -0.23866 -0.40834 -0.24166 C -0.404 -0.24236 -0.4 -0.24537 -0.39584 -0.24722 L -0.38959 -0.25 C -0.37986 -0.26319 -0.38594 -0.25625 -0.37084 -0.26944 L -0.36459 -0.275 L -0.35834 -0.28055 C -0.35764 -0.28333 -0.35764 -0.28657 -0.35625 -0.28889 C -0.35469 -0.29236 -0.35139 -0.29375 -0.35 -0.29722 C -0.34775 -0.3044 -0.34723 -0.31203 -0.34584 -0.31944 L -0.34375 -0.33055 C -0.34306 -0.33426 -0.34236 -0.33796 -0.34167 -0.34166 C -0.33907 -0.35949 -0.34045 -0.35116 -0.3375 -0.36666 C -0.3382 -0.39074 -0.33837 -0.41504 -0.33959 -0.43889 C -0.33976 -0.4419 -0.34063 -0.44491 -0.34167 -0.44722 C -0.34341 -0.45139 -0.34601 -0.45463 -0.34792 -0.45833 C -0.34948 -0.46111 -0.35035 -0.46435 -0.35209 -0.46666 C -0.354 -0.46921 -0.35643 -0.47037 -0.35834 -0.47222 C -0.38681 -0.5 -0.36372 -0.47893 -0.3875 -0.5 C -0.38959 -0.50185 -0.3915 -0.50463 -0.39375 -0.50555 L -0.40625 -0.51111 C -0.41042 -0.51666 -0.41528 -0.52453 -0.42084 -0.52778 C -0.425 -0.53032 -0.42934 -0.53125 -0.43334 -0.53333 C -0.4507 -0.54259 -0.43212 -0.53634 -0.45209 -0.54166 C -0.45486 -0.54444 -0.45747 -0.54815 -0.46042 -0.55 C -0.4665 -0.55416 -0.47483 -0.55602 -0.48125 -0.55833 C -0.48629 -0.56018 -0.49098 -0.56203 -0.49584 -0.56389 C -0.49861 -0.56759 -0.50104 -0.57199 -0.50417 -0.575 C -0.51198 -0.58287 -0.51389 -0.57986 -0.52292 -0.58333 C -0.52657 -0.58495 -0.52986 -0.58727 -0.53334 -0.58889 C -0.54566 -0.59514 -0.53334 -0.5875 -0.54792 -0.59722 C -0.54931 -0.6 -0.55018 -0.60347 -0.55209 -0.60555 C -0.55382 -0.60741 -0.55643 -0.60741 -0.55834 -0.60833 C -0.56129 -0.61018 -0.56389 -0.61227 -0.56667 -0.61389 C -0.56875 -0.61504 -0.57101 -0.61551 -0.57292 -0.61666 C -0.57518 -0.61828 -0.57691 -0.62106 -0.57917 -0.62222 C -0.58334 -0.62477 -0.5875 -0.62592 -0.59167 -0.62778 L -0.59792 -0.63055 C -0.60365 -0.63634 -0.60782 -0.64143 -0.61459 -0.64444 C -0.62014 -0.64699 -0.63125 -0.65 -0.63125 -0.65 C -0.63334 -0.65278 -0.63507 -0.65648 -0.6375 -0.65833 C -0.64983 -0.66875 -0.64462 -0.66041 -0.65417 -0.66666 C -0.66337 -0.67291 -0.65782 -0.67291 -0.66875 -0.67778 C -0.67431 -0.68032 -0.68039 -0.68009 -0.68542 -0.68333 C -0.69236 -0.68796 -0.69427 -0.68866 -0.7 -0.69444 C -0.70365 -0.69815 -0.70643 -0.70324 -0.71042 -0.70555 C -0.71563 -0.70879 -0.72205 -0.70787 -0.72709 -0.71111 C -0.73125 -0.71389 -0.73542 -0.71713 -0.73959 -0.71944 C -0.74601 -0.72315 -0.76059 -0.72824 -0.76667 -0.73055 C -0.76875 -0.73241 -0.77066 -0.73518 -0.77292 -0.73611 C -0.77709 -0.73796 -0.78143 -0.73796 -0.78542 -0.73889 C -0.78907 -0.73981 -0.79254 -0.74051 -0.79584 -0.74166 C -0.80018 -0.74328 -0.80417 -0.74583 -0.80834 -0.74722 L -0.81667 -0.75 C -0.82709 -0.74815 -0.83768 -0.74722 -0.84792 -0.74444 C -0.85174 -0.74352 -0.85486 -0.74074 -0.85834 -0.73889 C -0.86042 -0.73796 -0.8625 -0.73703 -0.86459 -0.73611 C -0.87448 -0.72315 -0.86789 -0.7331 -0.875 -0.71944 C -0.87604 -0.71782 -0.88438 -0.70347 -0.88542 -0.7 C -0.88733 -0.69467 -0.88768 -0.68866 -0.88959 -0.68333 L -0.89375 -0.67222 C -0.89132 -0.62801 -0.89705 -0.60926 -0.88125 -0.57778 C -0.87986 -0.575 -0.87917 -0.57176 -0.87709 -0.56944 C -0.87483 -0.5669 -0.87153 -0.56574 -0.86875 -0.56389 C -0.86736 -0.56018 -0.86684 -0.55578 -0.86459 -0.55278 C -0.8625 -0.55 -0.85903 -0.5493 -0.85625 -0.54722 C -0.85278 -0.54467 -0.84931 -0.5419 -0.84584 -0.53889 C -0.82986 -0.52546 -0.83889 -0.52963 -0.825 -0.525 C -0.82431 -0.52222 -0.825 -0.51805 -0.82292 -0.51666 C -0.81858 -0.51389 -0.8132 -0.51528 -0.80834 -0.51389 C -0.80556 -0.51342 -0.80278 -0.51227 -0.8 -0.51111 C -0.79792 -0.51041 -0.79601 -0.50903 -0.79375 -0.50833 C -0.78837 -0.50717 -0.78264 -0.50648 -0.77709 -0.50555 C -0.75973 -0.50741 -0.74236 -0.50833 -0.725 -0.51111 C -0.71945 -0.51203 -0.71389 -0.51435 -0.70834 -0.51666 C -0.70625 -0.51759 -0.70417 -0.51828 -0.70209 -0.51944 C -0.68785 -0.52916 -0.70486 -0.52222 -0.6875 -0.52778 C -0.68334 -0.53148 -0.67865 -0.53426 -0.675 -0.53889 C -0.65868 -0.56088 -0.66424 -0.55092 -0.65625 -0.56666 C -0.65556 -0.57315 -0.65504 -0.57986 -0.65417 -0.58611 C -0.65365 -0.59097 -0.65209 -0.59537 -0.65209 -0.6 C -0.65209 -0.64491 -0.64653 -0.67361 -0.65625 -0.70833 C -0.65764 -0.71319 -0.65851 -0.71828 -0.66042 -0.72222 C -0.66684 -0.73495 -0.66806 -0.73125 -0.675 -0.73889 C -0.67743 -0.74143 -0.67882 -0.74537 -0.68125 -0.74722 C -0.68525 -0.75023 -0.68976 -0.75069 -0.69375 -0.75278 C -0.69809 -0.75532 -0.70209 -0.75833 -0.70625 -0.76111 C -0.71528 -0.77893 -0.70417 -0.76111 -0.72084 -0.77222 C -0.72361 -0.77407 -0.72483 -0.77824 -0.72709 -0.78055 C -0.72917 -0.78287 -0.73143 -0.78426 -0.73334 -0.78611 C -0.74445 -0.79676 -0.73785 -0.79282 -0.74792 -0.79722 C -0.7507 -0.8 -0.75348 -0.80324 -0.75625 -0.80555 C -0.75903 -0.80787 -0.76198 -0.80926 -0.76459 -0.81111 C -0.76684 -0.81296 -0.76875 -0.81481 -0.77084 -0.81666 C -0.78125 -0.8375 -0.76615 -0.80972 -0.79167 -0.83889 C -0.79341 -0.84097 -0.80955 -0.86018 -0.81459 -0.86389 C -0.8165 -0.86551 -0.81893 -0.86574 -0.82084 -0.86666 C -0.82379 -0.86852 -0.82639 -0.8706 -0.82917 -0.87222 C -0.83125 -0.87338 -0.83368 -0.87361 -0.83542 -0.875 C -0.84427 -0.88194 -0.85382 -0.88935 -0.86042 -0.9 C -0.86216 -0.90278 -0.86268 -0.90625 -0.86459 -0.90833 C -0.86632 -0.91018 -0.86893 -0.91018 -0.87084 -0.91111 C -0.88889 -0.92153 -0.87084 -0.91296 -0.88542 -0.91944 C -0.89219 -0.93287 -0.88733 -0.92685 -0.90209 -0.93333 L -0.90834 -0.93611 C -0.90955 -0.93727 -0.92153 -0.95092 -0.925 -0.95278 C -0.92778 -0.9544 -0.93056 -0.95463 -0.93334 -0.95555 C -0.93611 -0.95926 -0.93924 -0.96273 -0.94167 -0.96666 C -0.9441 -0.97037 -0.94532 -0.975 -0.94792 -0.97778 C -0.94966 -0.97986 -0.95226 -0.9794 -0.95417 -0.98055 C -0.96858 -0.99028 -0.95157 -0.98333 -0.96875 -0.98889 C -0.98021 -1.01921 -0.96563 -0.98703 -0.97917 -1.00278 C -0.98334 -1.00741 -0.98577 -1.01412 -0.98959 -1.01944 C -0.99375 -1.02477 -0.99705 -1.02546 -1.00209 -1.02778 C -1.00417 -1.03148 -1.00591 -1.03541 -1.00834 -1.03889 C -1.01441 -1.04676 -1.01407 -1.04259 -1.02084 -1.04722 C -1.02309 -1.04861 -1.02535 -1.05046 -1.02726 -1.05278 C -1.0316 -1.05787 -1.03473 -1.06504 -1.03959 -1.06944 C -1.04167 -1.07129 -1.04393 -1.07268 -1.04584 -1.075 C -1.04827 -1.07731 -1.04983 -1.08102 -1.05209 -1.08333 C -1.05973 -1.09028 -1.05955 -1.08727 -1.06667 -1.09166 C -1.07084 -1.09398 -1.07518 -1.09653 -1.07917 -1.1 C -1.0816 -1.10208 -1.08282 -1.10602 -1.08525 -1.10833 C -1.08716 -1.10972 -1.09879 -1.11342 -1.1 -1.11389 C -1.10973 -1.13125 -1.10243 -1.12083 -1.11875 -1.13588 C -1.12153 -1.13866 -1.12379 -1.14282 -1.12709 -1.14444 C -1.13716 -1.1493 -1.15834 -1.15555 -1.15834 -1.15555 C -1.17952 -1.1743 -1.14427 -1.14398 -1.17483 -1.16643 C -1.17795 -1.16875 -1.18004 -1.17291 -1.18316 -1.175 C -1.19132 -1.17963 -1.20087 -1.1794 -1.20834 -1.18611 C -1.22778 -1.20324 -1.21615 -1.19444 -1.24375 -1.21111 C -1.25955 -1.23217 -1.23594 -1.20347 -1.27084 -1.22778 C -1.29254 -1.24282 -1.29532 -1.25555 -1.31459 -1.275 C -1.32101 -1.28125 -1.32848 -1.28611 -1.33542 -1.29166 C -1.33959 -1.30092 -1.34306 -1.31065 -1.34792 -1.31944 C -1.34931 -1.32199 -1.35209 -1.32291 -1.35417 -1.325 C -1.35764 -1.32847 -1.36129 -1.33194 -1.36459 -1.33611 C -1.36893 -1.3412 -1.37709 -1.35278 -1.37709 -1.35278 L -1.37709 -1.35278 " pathEditMode="relative" ptsTypes="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8.51852E-6 L 7.5E-6 8.51852E-6 C 0.00556 -0.00277 0.01129 -0.00532 0.01667 -0.00833 C 0.01962 -0.00995 0.02223 -0.01249 0.02501 -0.01388 C 0.02778 -0.01527 0.03074 -0.0155 0.03334 -0.01666 C 0.03629 -0.01828 0.0389 -0.0206 0.04167 -0.02222 C 0.04376 -0.02337 0.04601 -0.02384 0.04792 -0.02499 C 0.05851 -0.03217 0.05678 -0.03356 0.06667 -0.03888 C 0.07084 -0.0412 0.07501 -0.04259 0.07917 -0.04444 C 0.08074 -0.04722 0.08143 -0.05092 0.08334 -0.05277 C 0.08594 -0.05532 0.10417 -0.06319 0.10626 -0.06388 C 0.10799 -0.06597 0.11772 -0.07592 0.12084 -0.07777 C 0.12275 -0.07916 0.12501 -0.07962 0.12709 -0.08055 C 0.14532 -0.10023 0.12883 -0.08472 0.15209 -0.09999 C 0.15417 -0.10161 0.15626 -0.10347 0.15834 -0.10555 C 0.1606 -0.1081 0.16199 -0.11203 0.16459 -0.11388 C 0.16824 -0.11666 0.18108 -0.12222 0.18751 -0.12499 C 0.18768 -0.12546 0.20504 -0.14513 0.20834 -0.14722 C 0.2257 -0.15902 0.2073 -0.13356 0.23334 -0.16111 C 0.24653 -0.17546 0.23959 -0.17013 0.25417 -0.17777 C 0.26112 -0.18726 0.26459 -0.19328 0.27292 -0.19999 C 0.27553 -0.20231 0.27865 -0.20324 0.28126 -0.20555 C 0.28438 -0.20879 0.28629 -0.21388 0.28959 -0.21666 C 0.29462 -0.22129 0.30626 -0.22777 0.30626 -0.22777 C 0.30765 -0.23148 0.30765 -0.2368 0.31042 -0.23888 C 0.31789 -0.2456 0.32778 -0.24629 0.33542 -0.25277 C 0.34341 -0.26018 0.33924 -0.2574 0.34792 -0.26111 C 0.3514 -0.26481 0.35469 -0.26874 0.35834 -0.27222 C 0.36233 -0.27615 0.36685 -0.27916 0.37084 -0.28333 C 0.37431 -0.28703 0.37761 -0.29097 0.38126 -0.29444 C 0.38317 -0.29652 0.38542 -0.29791 0.38751 -0.29999 C 0.38976 -0.30254 0.39133 -0.30601 0.39376 -0.30833 C 0.39567 -0.31064 0.3981 -0.3118 0.40001 -0.31388 C 0.40365 -0.31828 0.4066 -0.32361 0.41042 -0.32777 C 0.43334 -0.35509 0.40469 -0.31944 0.42709 -0.34166 C 0.43022 -0.3449 0.4323 -0.34953 0.43542 -0.35277 C 0.43803 -0.35601 0.44098 -0.35833 0.44376 -0.36111 C 0.45487 -0.39074 0.43959 -0.35555 0.45626 -0.37777 C 0.45834 -0.38078 0.45834 -0.38587 0.46042 -0.38888 C 0.46199 -0.39166 0.46476 -0.39236 0.46667 -0.39444 C 0.46962 -0.39791 0.47188 -0.40231 0.47501 -0.40555 C 0.47761 -0.40879 0.48056 -0.41087 0.48334 -0.41388 C 0.48629 -0.41736 0.48855 -0.42175 0.49167 -0.42499 C 0.49341 -0.42731 0.49601 -0.42824 0.49792 -0.43055 C 0.51459 -0.453 0.50157 -0.44097 0.51667 -0.45833 C 0.51928 -0.46157 0.5224 -0.46365 0.52501 -0.46666 C 0.52935 -0.47199 0.53265 -0.4787 0.53751 -0.48333 C 0.54028 -0.48611 0.54341 -0.48842 0.54584 -0.49166 C 0.5632 -0.51782 0.54515 -0.4993 0.56251 -0.52222 C 0.58143 -0.54768 0.55869 -0.5074 0.58126 -0.54722 C 0.5889 -0.56111 0.58733 -0.56296 0.59584 -0.57222 C 0.59775 -0.57453 0.60001 -0.57592 0.60209 -0.57777 C 0.6132 -0.59999 0.59862 -0.57314 0.61251 -0.59166 C 0.61424 -0.59421 0.61494 -0.59768 0.61667 -0.59999 C 0.62327 -0.60972 0.6316 -0.61736 0.63751 -0.62777 C 0.63959 -0.63148 0.64115 -0.63564 0.64376 -0.63888 C 0.65087 -0.64861 0.65643 -0.65138 0.66251 -0.66111 C 0.66685 -0.66828 0.67084 -0.67592 0.67501 -0.68333 C 0.67709 -0.68703 0.67865 -0.6912 0.68126 -0.69444 C 0.68334 -0.69722 0.68542 -0.69999 0.68751 -0.70277 C 0.70122 -0.7243 0.68594 -0.703 0.70001 -0.72777 C 0.704 -0.73495 0.70712 -0.73703 0.71251 -0.74166 C 0.7139 -0.74444 0.71494 -0.74745 0.71667 -0.74999 C 0.71841 -0.75324 0.72101 -0.75532 0.72292 -0.75833 C 0.74931 -0.80555 0.70851 -0.74074 0.73751 -0.78333 C 0.74098 -0.78888 0.74445 -0.79444 0.74792 -0.79999 C 0.75001 -0.8037 0.75157 -0.80786 0.75417 -0.81111 C 0.75591 -0.81365 0.75851 -0.81458 0.76042 -0.81666 C 0.76337 -0.82013 0.76615 -0.82384 0.76876 -0.82777 C 0.7757 -0.83888 0.76997 -0.83518 0.77917 -0.84722 C 0.78091 -0.84976 0.78334 -0.85092 0.78542 -0.85277 C 0.78681 -0.85555 0.78785 -0.85856 0.78959 -0.86111 C 0.79133 -0.86435 0.7941 -0.86643 0.79584 -0.86944 C 0.79758 -0.87291 0.79792 -0.87754 0.80001 -0.88055 C 0.80157 -0.88333 0.80435 -0.88379 0.80626 -0.88611 C 0.80869 -0.88958 0.8099 -0.89398 0.81251 -0.89722 C 0.81494 -0.90069 0.81824 -0.90231 0.82084 -0.90555 C 0.82258 -0.9081 0.82327 -0.91157 0.82501 -0.91388 C 0.83716 -0.93217 0.83525 -0.92962 0.84584 -0.93888 C 0.84723 -0.94166 0.84792 -0.94513 0.85001 -0.94722 C 0.85973 -0.95833 0.85626 -0.94745 0.86459 -0.95833 C 0.86702 -0.9618 0.86824 -0.9662 0.87084 -0.96944 C 0.87327 -0.97291 0.87657 -0.97476 0.87917 -0.97777 C 0.88629 -0.9868 0.89202 -0.99791 0.90001 -1.00555 C 0.90278 -1.00833 0.90574 -1.01087 0.90834 -1.01388 C 0.91337 -1.02013 0.91806 -1.02685 0.92292 -1.03333 C 0.9257 -1.03703 0.92796 -1.04143 0.93126 -1.04444 C 0.9415 -1.05486 0.93664 -1.05023 0.94584 -1.05833 C 0.95695 -1.08055 0.94237 -1.0537 0.95626 -1.07222 C 0.95938 -1.07661 0.96164 -1.08171 0.96459 -1.08611 C 0.9665 -1.08911 0.96876 -1.09166 0.97084 -1.09444 C 0.97362 -1.09907 0.97587 -1.10416 0.97917 -1.10833 C 0.9823 -1.11273 0.98629 -1.11527 0.98959 -1.11944 C 0.99133 -1.12199 0.99167 -1.12569 0.99376 -1.12777 C 0.99601 -1.13055 0.99931 -1.13148 1.00209 -1.13333 C 1.00417 -1.13518 1.00626 -1.1368 1.00834 -1.13888 C 1.0106 -1.14143 1.01233 -1.14467 1.01459 -1.14722 C 1.01719 -1.15046 1.02015 -1.15254 1.02292 -1.15555 C 1.03508 -1.1699 1.02622 -1.16458 1.03751 -1.16944 C 1.04098 -1.17314 1.04428 -1.17708 1.04792 -1.18055 C 1.04983 -1.1824 1.05209 -1.18402 1.05417 -1.18611 C 1.05834 -1.1905 1.06233 -1.1956 1.06667 -1.19999 C 1.07067 -1.20393 1.07518 -1.20671 1.07917 -1.21087 C 1.08212 -1.21435 1.08438 -1.21874 1.08751 -1.22222 C 1.0915 -1.22685 1.0974 -1.23194 1.10209 -1.23611 C 1.10348 -1.23888 1.10452 -1.24189 1.10626 -1.24444 C 1.11407 -1.25648 1.12362 -1.26504 1.13334 -1.27499 C 1.13594 -1.27777 1.13907 -1.27986 1.14167 -1.28333 C 1.14445 -1.28703 1.14688 -1.2912 1.15001 -1.29444 C 1.15591 -1.30046 1.16285 -1.30462 1.16876 -1.31087 C 1.17206 -1.31481 1.17362 -1.32106 1.17709 -1.32499 C 1.18351 -1.33217 1.19098 -1.33749 1.19792 -1.34444 C 1.22587 -1.37245 1.19931 -1.34675 1.21667 -1.36643 C 1.22657 -1.378 1.23299 -1.38032 1.24584 -1.39166 C 1.24792 -1.39328 1.25001 -1.3949 1.25209 -1.39699 C 1.25435 -1.39953 1.25574 -1.40324 1.25834 -1.40555 C 1.26216 -1.40879 1.26667 -1.41111 1.27084 -1.41388 C 1.28126 -1.43472 1.26719 -1.41064 1.28334 -1.42499 C 1.28733 -1.42847 1.28976 -1.43472 1.29376 -1.43888 C 1.29931 -1.44467 1.3106 -1.45115 1.31667 -1.45555 C 1.32015 -1.4581 1.32362 -1.46111 1.32709 -1.46388 C 1.32987 -1.46851 1.33195 -1.47361 1.33542 -1.47777 C 1.33907 -1.48217 1.34376 -1.48518 1.34792 -1.48888 C 1.35591 -1.49606 1.35174 -1.49328 1.36042 -1.49722 C 1.36459 -1.50277 1.36789 -1.50949 1.37292 -1.51388 C 1.37709 -1.51759 1.38178 -1.52013 1.38542 -1.52499 C 1.38751 -1.52777 1.38924 -1.53078 1.39167 -1.53333 C 1.39949 -1.5412 1.40053 -1.54097 1.40834 -1.54444 C 1.42987 -1.57314 1.40053 -1.53495 1.42084 -1.55833 C 1.42379 -1.56157 1.42587 -1.5662 1.42917 -1.56944 C 1.43091 -1.57106 1.43334 -1.57083 1.43542 -1.57222 C 1.43751 -1.57361 1.43959 -1.57546 1.44167 -1.57777 C 1.44393 -1.58009 1.44532 -1.58402 1.44792 -1.58611 C 1.45035 -1.58796 1.45626 -1.58888 1.45626 -1.58888 L 1.45626 -1.58888 " pathEditMode="relative" ptsTypes="AAAAAAAAAAAAAAAAAAAAAAAAAAAAAAAAAA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7 0.11782 L 0.11407 0.11782 C 0.11858 0.1199 0.13733 0.12963 0.14323 0.13171 C 0.14601 0.13264 0.14896 0.1331 0.15157 0.13449 C 0.16684 0.1419 0.15365 0.13819 0.16615 0.14282 C 0.1691 0.14375 0.18334 0.14791 0.18907 0.15115 C 0.19184 0.15277 0.19445 0.15509 0.1974 0.15671 C 0.20261 0.15926 0.20678 0.15879 0.21198 0.16227 C 0.21407 0.16365 0.2158 0.16643 0.21823 0.16782 C 0.22084 0.16921 0.22379 0.16944 0.22657 0.1706 C 0.22865 0.17129 0.23073 0.17222 0.23264 0.17338 C 0.24237 0.1787 0.24063 0.18009 0.25157 0.18449 C 0.25487 0.18565 0.25834 0.18634 0.26181 0.18727 C 0.26407 0.18912 0.26598 0.1912 0.26823 0.19282 C 0.27014 0.19398 0.2724 0.19444 0.27431 0.1956 C 0.27796 0.19722 0.28125 0.19953 0.2849 0.20115 C 0.2875 0.20231 0.29046 0.20254 0.29323 0.20393 C 0.3125 0.21342 0.28855 0.20648 0.31407 0.21227 C 0.32101 0.21852 0.32136 0.21944 0.33073 0.22338 C 0.33403 0.22453 0.33768 0.22477 0.34115 0.22615 C 0.3474 0.22847 0.35348 0.23194 0.35973 0.23449 L 0.37448 0.24004 C 0.37917 0.24166 0.38438 0.24282 0.38907 0.2456 C 0.39184 0.24722 0.39428 0.24977 0.3974 0.25115 C 0.40139 0.25254 0.40573 0.25277 0.40973 0.25393 C 0.43021 0.25879 0.41198 0.25416 0.42639 0.25949 C 0.43195 0.26134 0.44306 0.26504 0.44306 0.26504 C 0.45834 0.28009 0.44566 0.2699 0.4724 0.27893 C 0.47657 0.28032 0.48056 0.28287 0.4849 0.28449 C 0.51546 0.29606 0.48855 0.28518 0.51407 0.29282 C 0.52882 0.29699 0.51042 0.29375 0.52848 0.30115 C 0.53264 0.30254 0.53698 0.30301 0.54115 0.30393 C 0.56493 0.31759 0.54618 0.30787 0.57223 0.31782 C 0.58421 0.32222 0.59584 0.32754 0.60782 0.33171 C 0.61337 0.33356 0.61875 0.33611 0.62448 0.33727 C 0.64254 0.34051 0.63421 0.33865 0.64931 0.34282 C 0.66476 0.35648 0.65695 0.35254 0.67223 0.35671 C 0.675 0.35856 0.67778 0.36065 0.68073 0.36227 C 0.68334 0.36342 0.68612 0.36412 0.68889 0.36504 C 0.69254 0.36597 0.70382 0.36852 0.70782 0.3706 C 0.71268 0.37291 0.71737 0.37639 0.72223 0.37893 C 0.725 0.38009 0.72796 0.38055 0.73073 0.38171 C 0.74497 0.38703 0.72691 0.38217 0.74931 0.38727 C 0.76129 0.39768 0.75087 0.39027 0.77223 0.3956 C 0.77448 0.39606 0.77639 0.39745 0.77848 0.39838 C 0.78195 0.3993 0.78559 0.4 0.78889 0.40115 C 0.79115 0.40185 0.79306 0.40301 0.79514 0.40393 C 0.79792 0.40486 0.80087 0.40555 0.80365 0.40671 C 0.80782 0.40833 0.81164 0.41157 0.81598 0.41227 L 0.8349 0.41504 C 0.83698 0.41597 0.83907 0.41666 0.84115 0.41782 C 0.84671 0.42037 0.85191 0.4243 0.85782 0.42615 C 0.86389 0.42801 0.87032 0.42801 0.87657 0.42893 C 0.89844 0.43611 0.86563 0.42546 0.90782 0.43727 C 0.91684 0.43958 0.92587 0.44282 0.9349 0.4456 C 0.93837 0.44838 0.94132 0.45208 0.94532 0.45393 C 0.96372 0.46203 0.97066 0.45972 0.98698 0.46782 C 1.01129 0.47986 0.99896 0.47754 1.0224 0.48727 C 1.02778 0.48935 1.03351 0.49004 1.03907 0.49282 C 1.04341 0.4949 1.04705 0.4993 1.05139 0.50115 C 1.06164 0.50486 1.0724 0.50578 1.08264 0.50949 C 1.09063 0.51227 1.09827 0.5162 1.10573 0.5206 C 1.10938 0.52268 1.11233 0.52708 1.11598 0.52893 C 1.12205 0.53171 1.12865 0.53217 1.1349 0.53449 C 1.16928 0.54652 1.14289 0.53981 1.16823 0.5456 C 1.17309 0.5493 1.17761 0.5537 1.18264 0.55671 C 1.18733 0.55926 1.19271 0.55926 1.19723 0.56227 C 1.20191 0.56504 1.20539 0.57014 1.20973 0.57338 C 1.21841 0.5794 1.22136 0.57893 1.23056 0.58171 C 1.23351 0.5824 1.23612 0.58356 1.23907 0.58449 C 1.25695 0.59884 1.24549 0.59097 1.27448 0.60393 C 1.28264 0.60764 1.29098 0.6118 1.29948 0.61504 C 1.31737 0.62176 1.31789 0.62176 1.33907 0.63171 C 1.35487 0.63912 1.34827 0.63773 1.36823 0.65115 C 1.37292 0.65416 1.37778 0.65694 1.38264 0.65949 C 1.4066 0.6706 1.40348 0.66759 1.43056 0.6706 C 1.43681 0.6743 1.44289 0.67916 1.44931 0.68171 C 1.45539 0.68379 1.46198 0.6831 1.46823 0.68449 C 1.47518 0.68588 1.48212 0.68796 1.48889 0.69004 C 1.49184 0.69074 1.49462 0.69143 1.49723 0.69282 C 1.50087 0.69421 1.504 0.69722 1.50782 0.69838 C 1.51389 0.7 1.52032 0.70023 1.52657 0.70115 C 1.53542 0.70509 1.55018 0.71203 1.5599 0.71504 C 1.56389 0.7162 1.56823 0.71643 1.5724 0.71782 C 1.57796 0.71921 1.58334 0.72152 1.58907 0.72338 C 1.59532 0.72523 1.61164 0.7287 1.61615 0.73171 C 1.63559 0.74467 1.61112 0.72893 1.63698 0.74282 C 1.63976 0.74421 1.64219 0.74722 1.64532 0.74838 C 1.65209 0.75092 1.65955 0.75023 1.66615 0.75393 C 1.66962 0.75578 1.67292 0.75764 1.67657 0.75949 L 1.69514 0.76782 L 1.70157 0.7706 L 1.70157 0.7706 " pathEditMode="relative" ptsTypes="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3.7037E-7 L 8.05556E-6 -3.7037E-7 C -0.03749 0.0007 -0.07517 0.0007 -0.11249 0.00255 C -0.12656 0.00347 -0.14027 0.00695 -0.15416 0.0081 C -0.17083 0.00972 -0.18749 0.00995 -0.20416 0.01088 C -0.20746 0.17199 -0.18055 0.11019 -0.33333 0.11644 C -0.33558 0.11667 -0.33749 0.11829 -0.33958 0.11921 C -0.34947 0.2169 -0.33888 0.10533 -0.346 0.20255 C -0.34635 0.20833 -0.34739 0.21366 -0.34791 0.21921 C -0.34947 0.23264 -0.35103 0.25347 -0.35208 0.26644 C -0.3611 0.26458 -0.37013 0.26181 -0.37916 0.26088 C -0.47482 0.25185 -0.40867 0.26505 -0.46458 0.25255 C -0.47708 0.25347 -0.49079 0.24838 -0.50208 0.25533 C -0.50728 0.25857 -0.50364 0.27014 -0.50416 0.27755 C -0.50503 0.28773 -0.50555 0.29792 -0.50624 0.3081 C -0.50746 0.32176 -0.50902 0.33634 -0.51041 0.34977 C -0.5111 0.36736 -0.49999 0.39722 -0.51267 0.40255 C -0.67586 0.47292 -0.61423 0.3544 -0.64374 0.41366 C -0.64791 0.56366 -0.64114 0.4537 -0.64791 0.49977 C -0.64878 0.50533 -0.6493 0.51088 -0.64999 0.51644 C -0.65069 0.52107 -0.6486 0.52986 -0.65208 0.53033 C -0.69079 0.53588 -0.72985 0.53218 -0.76874 0.5331 C -0.77569 0.53403 -0.78281 0.53426 -0.78958 0.53588 C -0.79392 0.53704 -0.80208 0.54144 -0.80208 0.54144 C -0.80277 0.5794 -0.78333 0.62963 -0.80416 0.65533 C -0.82031 0.67546 -0.88211 0.65463 -0.91267 0.64699 C -0.91666 0.64607 -0.92083 0.64514 -0.92499 0.64421 C -0.96163 0.64745 -0.95312 0.63357 -0.95833 0.6581 C -0.95902 0.66088 -0.95972 0.66366 -0.96041 0.66644 C -0.96128 0.69514 -0.95607 0.72523 -0.96249 0.75255 C -0.9644 0.76065 -0.97499 0.75533 -0.98124 0.75533 C -1.02239 0.75533 -1.06336 0.75347 -1.10416 0.75255 C -1.12222 0.74051 -1.10781 0.74838 -1.14374 0.74421 C -1.16735 0.74144 -1.15381 0.7412 -1.17916 0.73866 C -1.2019 0.73658 -1.22482 0.73472 -1.24791 0.7331 C -1.2611 0.73218 -1.27413 0.73056 -1.28749 0.73033 L -1.51874 0.73033 L -1.52083 0.72199 " pathEditMode="relative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66078"/>
              </p:ext>
            </p:extLst>
          </p:nvPr>
        </p:nvGraphicFramePr>
        <p:xfrm>
          <a:off x="190318" y="1239562"/>
          <a:ext cx="8696325" cy="4194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775"/>
                <a:gridCol w="2898775"/>
                <a:gridCol w="2898775"/>
              </a:tblGrid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10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11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12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  <a:tr h="209708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13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14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Antigoni Med"/>
                        </a:rPr>
                        <a:t>15</a:t>
                      </a:r>
                      <a:endParaRPr lang="en-GB" sz="3200" b="1" dirty="0">
                        <a:latin typeface="Antigoni Med"/>
                      </a:endParaRPr>
                    </a:p>
                  </a:txBody>
                  <a:tcPr marL="91451" marR="91451" marT="45724" marB="45724"/>
                </a:tc>
              </a:tr>
            </a:tbl>
          </a:graphicData>
        </a:graphic>
      </p:graphicFrame>
      <p:pic>
        <p:nvPicPr>
          <p:cNvPr id="3074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5244">
            <a:off x="1085310" y="3171265"/>
            <a:ext cx="130651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80" y="3422374"/>
            <a:ext cx="1760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0" y="1447524"/>
            <a:ext cx="22113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0841">
            <a:off x="6045017" y="1922187"/>
            <a:ext cx="27463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859">
            <a:off x="3242286" y="1010169"/>
            <a:ext cx="23272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43" y="3973237"/>
            <a:ext cx="25447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12328"/>
              </p:ext>
            </p:extLst>
          </p:nvPr>
        </p:nvGraphicFramePr>
        <p:xfrm>
          <a:off x="250825" y="1395413"/>
          <a:ext cx="8642350" cy="493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255"/>
                <a:gridCol w="792216"/>
                <a:gridCol w="1728471"/>
                <a:gridCol w="576157"/>
                <a:gridCol w="1440392"/>
                <a:gridCol w="864235"/>
                <a:gridCol w="2304624"/>
              </a:tblGrid>
              <a:tr h="788485">
                <a:tc rowSpan="6"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Je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24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joue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du clavier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et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J’aime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 pop.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0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du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saxophone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la </a:t>
                      </a:r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musique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classique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636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 la </a:t>
                      </a:r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trompette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 reggae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848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 la </a:t>
                      </a:r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guitare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 jazz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0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 la </a:t>
                      </a:r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flûte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la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24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musique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24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traditionnelle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0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 la </a:t>
                      </a:r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batterie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 </a:t>
                      </a:r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hip</a:t>
                      </a:r>
                      <a:r>
                        <a:rPr lang="en-GB" sz="24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hop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1794" name="Group 2"/>
          <p:cNvGrpSpPr>
            <a:grpSpLocks/>
          </p:cNvGrpSpPr>
          <p:nvPr/>
        </p:nvGrpSpPr>
        <p:grpSpPr bwMode="auto">
          <a:xfrm>
            <a:off x="1268413" y="1539875"/>
            <a:ext cx="596900" cy="4629150"/>
            <a:chOff x="1547664" y="1772816"/>
            <a:chExt cx="597224" cy="4629672"/>
          </a:xfrm>
        </p:grpSpPr>
        <p:pic>
          <p:nvPicPr>
            <p:cNvPr id="31805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5" y="4998776"/>
              <a:ext cx="597223" cy="59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6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192286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7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772816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8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5805264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9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385796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0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579306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95" name="Group 9"/>
          <p:cNvGrpSpPr>
            <a:grpSpLocks/>
          </p:cNvGrpSpPr>
          <p:nvPr/>
        </p:nvGrpSpPr>
        <p:grpSpPr bwMode="auto">
          <a:xfrm>
            <a:off x="5837238" y="1539875"/>
            <a:ext cx="596900" cy="4629150"/>
            <a:chOff x="1547664" y="1772816"/>
            <a:chExt cx="597224" cy="4629672"/>
          </a:xfrm>
        </p:grpSpPr>
        <p:pic>
          <p:nvPicPr>
            <p:cNvPr id="31799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5" y="4998776"/>
              <a:ext cx="597223" cy="59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192286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1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772816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5805264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3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385796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4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579306"/>
              <a:ext cx="597224" cy="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9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98425"/>
            <a:ext cx="18764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30188"/>
            <a:ext cx="790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-98425"/>
            <a:ext cx="17795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38136"/>
              </p:ext>
            </p:extLst>
          </p:nvPr>
        </p:nvGraphicFramePr>
        <p:xfrm>
          <a:off x="157163" y="130350"/>
          <a:ext cx="4032452" cy="201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510"/>
                <a:gridCol w="465512"/>
                <a:gridCol w="1512917"/>
                <a:gridCol w="465513"/>
              </a:tblGrid>
              <a:tr h="241512">
                <a:tc gridSpan="4">
                  <a:txBody>
                    <a:bodyPr/>
                    <a:lstStyle/>
                    <a:p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instrument?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piano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Bookshelf Symbol 7" panose="05010101010101010101" pitchFamily="2" charset="2"/>
                          <a:cs typeface="Arial" panose="020B0604020202020204" pitchFamily="34" charset="0"/>
                        </a:rPr>
                        <a:t>p</a:t>
                      </a:r>
                      <a:endParaRPr lang="en-GB" sz="1600" b="1" dirty="0">
                        <a:latin typeface="Bookshelf Symbol 7" panose="05010101010101010101" pitchFamily="2" charset="2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accordéon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saxophone</a:t>
                      </a: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trompette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tambourin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harmonica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guitarre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96558"/>
              </p:ext>
            </p:extLst>
          </p:nvPr>
        </p:nvGraphicFramePr>
        <p:xfrm>
          <a:off x="4864938" y="130350"/>
          <a:ext cx="4032452" cy="201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510"/>
                <a:gridCol w="465512"/>
                <a:gridCol w="1512917"/>
                <a:gridCol w="465513"/>
              </a:tblGrid>
              <a:tr h="235970">
                <a:tc gridSpan="4">
                  <a:txBody>
                    <a:bodyPr/>
                    <a:lstStyle/>
                    <a:p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instrument?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piano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Bookshelf Symbol 7" panose="05010101010101010101" pitchFamily="2" charset="2"/>
                          <a:cs typeface="Arial" panose="020B0604020202020204" pitchFamily="34" charset="0"/>
                        </a:rPr>
                        <a:t>p</a:t>
                      </a:r>
                      <a:endParaRPr lang="en-GB" sz="1600" b="1" dirty="0">
                        <a:latin typeface="Bookshelf Symbol 7" panose="05010101010101010101" pitchFamily="2" charset="2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accordéon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saxophone</a:t>
                      </a: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trompette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tambourin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harmonica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guitarre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8877"/>
              </p:ext>
            </p:extLst>
          </p:nvPr>
        </p:nvGraphicFramePr>
        <p:xfrm>
          <a:off x="157163" y="2444056"/>
          <a:ext cx="4032452" cy="201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510"/>
                <a:gridCol w="465512"/>
                <a:gridCol w="1512917"/>
                <a:gridCol w="465513"/>
              </a:tblGrid>
              <a:tr h="241512">
                <a:tc gridSpan="4">
                  <a:txBody>
                    <a:bodyPr/>
                    <a:lstStyle/>
                    <a:p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instrument?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piano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Bookshelf Symbol 7" panose="05010101010101010101" pitchFamily="2" charset="2"/>
                          <a:cs typeface="Arial" panose="020B0604020202020204" pitchFamily="34" charset="0"/>
                        </a:rPr>
                        <a:t>p</a:t>
                      </a:r>
                      <a:endParaRPr lang="en-GB" sz="1600" b="1" dirty="0">
                        <a:latin typeface="Bookshelf Symbol 7" panose="05010101010101010101" pitchFamily="2" charset="2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accordéon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saxophone</a:t>
                      </a: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trompette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tambourin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harmonica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guitarre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05577"/>
              </p:ext>
            </p:extLst>
          </p:nvPr>
        </p:nvGraphicFramePr>
        <p:xfrm>
          <a:off x="4864938" y="2444056"/>
          <a:ext cx="4032452" cy="201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510"/>
                <a:gridCol w="465512"/>
                <a:gridCol w="1512917"/>
                <a:gridCol w="465513"/>
              </a:tblGrid>
              <a:tr h="235970">
                <a:tc gridSpan="4">
                  <a:txBody>
                    <a:bodyPr/>
                    <a:lstStyle/>
                    <a:p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instrument?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piano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Bookshelf Symbol 7" panose="05010101010101010101" pitchFamily="2" charset="2"/>
                          <a:cs typeface="Arial" panose="020B0604020202020204" pitchFamily="34" charset="0"/>
                        </a:rPr>
                        <a:t>p</a:t>
                      </a:r>
                      <a:endParaRPr lang="en-GB" sz="1600" b="1" dirty="0">
                        <a:latin typeface="Bookshelf Symbol 7" panose="05010101010101010101" pitchFamily="2" charset="2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accordéon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saxophone</a:t>
                      </a: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trompette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tambourin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harmonica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guitarre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08410"/>
              </p:ext>
            </p:extLst>
          </p:nvPr>
        </p:nvGraphicFramePr>
        <p:xfrm>
          <a:off x="157163" y="4746926"/>
          <a:ext cx="4032452" cy="201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510"/>
                <a:gridCol w="465512"/>
                <a:gridCol w="1512917"/>
                <a:gridCol w="465513"/>
              </a:tblGrid>
              <a:tr h="241512">
                <a:tc gridSpan="4">
                  <a:txBody>
                    <a:bodyPr/>
                    <a:lstStyle/>
                    <a:p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instrument?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piano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Bookshelf Symbol 7" panose="05010101010101010101" pitchFamily="2" charset="2"/>
                          <a:cs typeface="Arial" panose="020B0604020202020204" pitchFamily="34" charset="0"/>
                        </a:rPr>
                        <a:t>p</a:t>
                      </a:r>
                      <a:endParaRPr lang="en-GB" sz="1600" b="1" dirty="0">
                        <a:latin typeface="Bookshelf Symbol 7" panose="05010101010101010101" pitchFamily="2" charset="2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accordéon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saxophone</a:t>
                      </a: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trompette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tambourin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harmonica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4151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guitarre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79245"/>
              </p:ext>
            </p:extLst>
          </p:nvPr>
        </p:nvGraphicFramePr>
        <p:xfrm>
          <a:off x="4864938" y="4746926"/>
          <a:ext cx="4032452" cy="201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510"/>
                <a:gridCol w="465512"/>
                <a:gridCol w="1512917"/>
                <a:gridCol w="465513"/>
              </a:tblGrid>
              <a:tr h="235970">
                <a:tc gridSpan="4">
                  <a:txBody>
                    <a:bodyPr/>
                    <a:lstStyle/>
                    <a:p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instrument?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piano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Bookshelf Symbol 7" panose="05010101010101010101" pitchFamily="2" charset="2"/>
                          <a:cs typeface="Arial" panose="020B0604020202020204" pitchFamily="34" charset="0"/>
                        </a:rPr>
                        <a:t>p</a:t>
                      </a:r>
                      <a:endParaRPr lang="en-GB" sz="1600" b="1" dirty="0">
                        <a:latin typeface="Bookshelf Symbol 7" panose="05010101010101010101" pitchFamily="2" charset="2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accordéon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saxophone</a:t>
                      </a: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trompette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tambourin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harmonica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  <a:tr h="2359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guitarre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6" marR="91466"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>
            <a:hlinkClick r:id="" action="ppaction://noaction">
              <a:snd r:embed="rId4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222490" y="482471"/>
            <a:ext cx="88614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6000" b="1" dirty="0" err="1"/>
              <a:t>C’est</a:t>
            </a:r>
            <a:r>
              <a:rPr lang="en-GB" altLang="en-US" sz="6000" b="1" dirty="0"/>
              <a:t> </a:t>
            </a:r>
            <a:r>
              <a:rPr lang="en-GB" altLang="en-US" sz="6000" b="1" dirty="0" err="1"/>
              <a:t>quel</a:t>
            </a:r>
            <a:r>
              <a:rPr lang="en-GB" altLang="en-US" sz="6000" b="1" dirty="0"/>
              <a:t> instrument?</a:t>
            </a:r>
            <a:endParaRPr lang="en-GB" altLang="en-US" sz="6000" dirty="0"/>
          </a:p>
        </p:txBody>
      </p:sp>
      <p:pic>
        <p:nvPicPr>
          <p:cNvPr id="5" name="dgo4Kl51f4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27177" y="1812175"/>
            <a:ext cx="7452052" cy="4191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ter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88" y="4099939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flaut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015309"/>
            <a:ext cx="16192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flautatraverser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09">
            <a:off x="3608723" y="4162536"/>
            <a:ext cx="22685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guitarra clasic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800">
            <a:off x="3511550" y="-681038"/>
            <a:ext cx="1403350" cy="276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guitarra electric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260">
            <a:off x="3427413" y="560388"/>
            <a:ext cx="2751137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saxofon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2877">
            <a:off x="263118" y="3454510"/>
            <a:ext cx="2792412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teclado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1" y="378507"/>
            <a:ext cx="25320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yamaha_trompeta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760">
            <a:off x="6427097" y="427829"/>
            <a:ext cx="26622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2909004"/>
            <a:ext cx="3026809" cy="500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6398" y="2909004"/>
            <a:ext cx="3015790" cy="500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2188" y="2909004"/>
            <a:ext cx="3071812" cy="500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0331" y="2851218"/>
            <a:ext cx="264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FFFF"/>
                </a:solidFill>
              </a:rPr>
              <a:t>un clavier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6125" y="2837566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>
                <a:solidFill>
                  <a:srgbClr val="FFFFFF"/>
                </a:solidFill>
              </a:rPr>
              <a:t>une</a:t>
            </a:r>
            <a:r>
              <a:rPr lang="en-GB" altLang="en-US" sz="3600" b="1" dirty="0">
                <a:solidFill>
                  <a:srgbClr val="FFFFFF"/>
                </a:solidFill>
              </a:rPr>
              <a:t> </a:t>
            </a:r>
            <a:r>
              <a:rPr lang="en-GB" altLang="en-US" sz="3600" b="1" dirty="0" err="1">
                <a:solidFill>
                  <a:srgbClr val="FFFFFF"/>
                </a:solidFill>
              </a:rPr>
              <a:t>guitare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01777" y="2837566"/>
            <a:ext cx="297078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 smtClean="0">
                <a:solidFill>
                  <a:srgbClr val="FFFFFF"/>
                </a:solidFill>
              </a:rPr>
              <a:t>une</a:t>
            </a:r>
            <a:r>
              <a:rPr lang="en-GB" altLang="en-US" sz="3200" b="1" dirty="0" smtClean="0">
                <a:solidFill>
                  <a:srgbClr val="FFFFFF"/>
                </a:solidFill>
              </a:rPr>
              <a:t> </a:t>
            </a:r>
            <a:r>
              <a:rPr lang="en-GB" altLang="en-US" sz="3600" b="1" dirty="0" err="1">
                <a:solidFill>
                  <a:srgbClr val="FFFFFF"/>
                </a:solidFill>
              </a:rPr>
              <a:t>trompette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1" y="6343857"/>
            <a:ext cx="3026809" cy="500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1440" y="6286071"/>
            <a:ext cx="2877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FFFF"/>
                </a:solidFill>
              </a:rPr>
              <a:t>un </a:t>
            </a:r>
            <a:r>
              <a:rPr lang="en-GB" altLang="en-US" sz="3600" b="1" dirty="0" smtClean="0">
                <a:solidFill>
                  <a:srgbClr val="FFFFFF"/>
                </a:solidFill>
              </a:rPr>
              <a:t>saxophone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56398" y="6357509"/>
            <a:ext cx="3045379" cy="500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15714" y="6286071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>
                <a:solidFill>
                  <a:srgbClr val="FFFFFF"/>
                </a:solidFill>
              </a:rPr>
              <a:t>une</a:t>
            </a:r>
            <a:r>
              <a:rPr lang="en-GB" altLang="en-US" sz="3600" b="1" dirty="0">
                <a:solidFill>
                  <a:srgbClr val="FFFFFF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FFFFFF"/>
                </a:solidFill>
              </a:rPr>
              <a:t>flûte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0693" y="6357938"/>
            <a:ext cx="3045379" cy="500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40009" y="6286500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>
                <a:solidFill>
                  <a:srgbClr val="FFFFFF"/>
                </a:solidFill>
              </a:rPr>
              <a:t>une</a:t>
            </a:r>
            <a:r>
              <a:rPr lang="en-GB" altLang="en-US" sz="3600" b="1" dirty="0">
                <a:solidFill>
                  <a:srgbClr val="FFFFFF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FFFFFF"/>
                </a:solidFill>
              </a:rPr>
              <a:t>batterie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5468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latin typeface="Tw Cen MT" panose="020B0602020104020603" pitchFamily="34" charset="0"/>
                        </a:rPr>
                        <a:t>A</a:t>
                      </a:r>
                      <a:endParaRPr lang="en-GB" sz="3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latin typeface="Tw Cen MT" panose="020B0602020104020603" pitchFamily="34" charset="0"/>
                        </a:rPr>
                        <a:t>B</a:t>
                      </a:r>
                      <a:endParaRPr lang="en-GB" sz="3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latin typeface="Tw Cen MT" panose="020B0602020104020603" pitchFamily="34" charset="0"/>
                        </a:rPr>
                        <a:t>C</a:t>
                      </a:r>
                      <a:endParaRPr lang="en-GB" sz="3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latin typeface="Tw Cen MT" panose="020B0602020104020603" pitchFamily="34" charset="0"/>
                        </a:rPr>
                        <a:t>D</a:t>
                      </a:r>
                      <a:endParaRPr lang="en-GB" sz="3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latin typeface="Tw Cen MT" panose="020B0602020104020603" pitchFamily="34" charset="0"/>
                        </a:rPr>
                        <a:t>E</a:t>
                      </a:r>
                      <a:endParaRPr lang="en-GB" sz="3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latin typeface="Tw Cen MT" panose="020B0602020104020603" pitchFamily="34" charset="0"/>
                        </a:rPr>
                        <a:t>F</a:t>
                      </a:r>
                      <a:endParaRPr lang="en-GB" sz="3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58459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8000" b="1" dirty="0">
                <a:solidFill>
                  <a:srgbClr val="FFFFFF"/>
                </a:solidFill>
              </a:rPr>
              <a:t>un clavier</a:t>
            </a:r>
            <a:endParaRPr lang="en-US" altLang="en-US" sz="80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97454" y="1358920"/>
            <a:ext cx="6172200" cy="2814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138" y="-80963"/>
            <a:ext cx="91186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 b="1">
                <a:solidFill>
                  <a:srgbClr val="FFFFFF"/>
                </a:solidFill>
              </a:rPr>
              <a:t>une guitare (classique) </a:t>
            </a:r>
            <a:endParaRPr lang="en-US" altLang="en-US" sz="6000" b="1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84263" y="5368925"/>
            <a:ext cx="7780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 b="1">
                <a:solidFill>
                  <a:srgbClr val="FFFFFF"/>
                </a:solidFill>
              </a:rPr>
              <a:t>une guitare (éléctrique) </a:t>
            </a:r>
            <a:endParaRPr lang="en-US" altLang="en-US" sz="6000" b="1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1674">
            <a:off x="4459288" y="904875"/>
            <a:ext cx="4860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859">
            <a:off x="429419" y="234156"/>
            <a:ext cx="4740275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9138" y="5403850"/>
            <a:ext cx="7256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6000" b="1">
                <a:solidFill>
                  <a:srgbClr val="FFFFFF"/>
                </a:solidFill>
              </a:rPr>
              <a:t>une trompette</a:t>
            </a:r>
            <a:endParaRPr lang="en-US" altLang="en-US" sz="6000" b="1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82588"/>
            <a:ext cx="66802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03463" y="5245100"/>
            <a:ext cx="5106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 b="1">
                <a:solidFill>
                  <a:srgbClr val="FFFFFF"/>
                </a:solidFill>
              </a:rPr>
              <a:t>un saxophone</a:t>
            </a:r>
            <a:endParaRPr lang="en-US" altLang="en-US" sz="6000" b="1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5244">
            <a:off x="3015457" y="304006"/>
            <a:ext cx="3094038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9138" y="5403850"/>
            <a:ext cx="7256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6000" b="1" dirty="0" err="1">
                <a:solidFill>
                  <a:srgbClr val="FFFFFF"/>
                </a:solidFill>
              </a:rPr>
              <a:t>une</a:t>
            </a:r>
            <a:r>
              <a:rPr lang="en-GB" altLang="en-US" sz="6000" b="1" dirty="0">
                <a:solidFill>
                  <a:srgbClr val="FFFFFF"/>
                </a:solidFill>
              </a:rPr>
              <a:t> </a:t>
            </a:r>
            <a:r>
              <a:rPr lang="en-GB" altLang="en-US" sz="6000" b="1" dirty="0" err="1">
                <a:solidFill>
                  <a:srgbClr val="FFFFFF"/>
                </a:solidFill>
              </a:rPr>
              <a:t>flûte</a:t>
            </a:r>
            <a:endParaRPr lang="en-US" altLang="en-US" sz="6000" b="1" dirty="0">
              <a:solidFill>
                <a:srgbClr val="FFFFFF"/>
              </a:solidFill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8509">
            <a:off x="195263" y="1741488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0841">
            <a:off x="1731963" y="2652712"/>
            <a:ext cx="47815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9138" y="5403849"/>
            <a:ext cx="7256462" cy="101441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6000" b="1" dirty="0" err="1">
                <a:solidFill>
                  <a:srgbClr val="FFFFFF"/>
                </a:solidFill>
              </a:rPr>
              <a:t>une</a:t>
            </a:r>
            <a:r>
              <a:rPr lang="en-GB" altLang="en-US" sz="6000" b="1" dirty="0">
                <a:solidFill>
                  <a:srgbClr val="FFFFFF"/>
                </a:solidFill>
              </a:rPr>
              <a:t> </a:t>
            </a:r>
            <a:r>
              <a:rPr lang="en-GB" altLang="en-US" sz="6000" b="1" dirty="0" err="1" smtClean="0">
                <a:solidFill>
                  <a:srgbClr val="FFFFFF"/>
                </a:solidFill>
              </a:rPr>
              <a:t>flûte</a:t>
            </a:r>
            <a:r>
              <a:rPr lang="en-GB" altLang="en-US" sz="6000" b="1" dirty="0" smtClean="0">
                <a:solidFill>
                  <a:srgbClr val="FFFFFF"/>
                </a:solidFill>
              </a:rPr>
              <a:t> à </a:t>
            </a:r>
            <a:r>
              <a:rPr lang="en-GB" altLang="en-US" sz="6000" b="1" dirty="0" err="1" smtClean="0">
                <a:solidFill>
                  <a:srgbClr val="FFFFFF"/>
                </a:solidFill>
              </a:rPr>
              <a:t>bec</a:t>
            </a:r>
            <a:endParaRPr lang="en-US" altLang="en-US" sz="6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2932</TotalTime>
  <Words>531</Words>
  <Application>Microsoft Office PowerPoint</Application>
  <PresentationFormat>On-screen Show (4:3)</PresentationFormat>
  <Paragraphs>182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Antigoni Med</vt:lpstr>
      <vt:lpstr>Arial</vt:lpstr>
      <vt:lpstr>Bookshelf Symbol 7</vt:lpstr>
      <vt:lpstr>Calibri</vt:lpstr>
      <vt:lpstr>Calibri Light</vt:lpstr>
      <vt:lpstr>Tw Cen MT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70</cp:revision>
  <dcterms:created xsi:type="dcterms:W3CDTF">2016-04-03T12:13:30Z</dcterms:created>
  <dcterms:modified xsi:type="dcterms:W3CDTF">2019-05-12T07:43:40Z</dcterms:modified>
</cp:coreProperties>
</file>