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1"/>
  </p:notesMasterIdLst>
  <p:sldIdLst>
    <p:sldId id="257" r:id="rId3"/>
    <p:sldId id="261" r:id="rId4"/>
    <p:sldId id="269" r:id="rId5"/>
    <p:sldId id="270" r:id="rId6"/>
    <p:sldId id="264" r:id="rId7"/>
    <p:sldId id="266" r:id="rId8"/>
    <p:sldId id="272" r:id="rId9"/>
    <p:sldId id="273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444" autoAdjust="0"/>
  </p:normalViewPr>
  <p:slideViewPr>
    <p:cSldViewPr snapToGrid="0">
      <p:cViewPr varScale="1">
        <p:scale>
          <a:sx n="92" d="100"/>
          <a:sy n="92" d="100"/>
        </p:scale>
        <p:origin x="211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1563C6A-98E3-43A0-A769-6D7CD8057447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E230A2C-62CA-4D39-962C-C6D10C7994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74443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D3A696-EC0B-45E5-B0AB-045BADD553C2}" type="slidenum">
              <a:rPr lang="en-GB" altLang="en-US">
                <a:solidFill>
                  <a:srgbClr val="000000"/>
                </a:solidFill>
              </a:rPr>
              <a:pPr/>
              <a:t>1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/>
              <a:t>Pupils should now form their own questions and work in pairs to seeking and giving opinions. </a:t>
            </a:r>
          </a:p>
        </p:txBody>
      </p:sp>
    </p:spTree>
    <p:extLst>
      <p:ext uri="{BB962C8B-B14F-4D97-AF65-F5344CB8AC3E}">
        <p14:creationId xmlns:p14="http://schemas.microsoft.com/office/powerpoint/2010/main" val="1471860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C3A06D-C7A8-434C-89E7-B9858DFFB5AA}" type="slidenum">
              <a:rPr lang="en-GB" altLang="en-US">
                <a:solidFill>
                  <a:srgbClr val="000000"/>
                </a:solidFill>
              </a:rPr>
              <a:pPr/>
              <a:t>2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608265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C3A06D-C7A8-434C-89E7-B9858DFFB5AA}" type="slidenum">
              <a:rPr lang="en-GB" altLang="en-US">
                <a:solidFill>
                  <a:srgbClr val="000000"/>
                </a:solidFill>
              </a:rPr>
              <a:pPr/>
              <a:t>3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849523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C3A06D-C7A8-434C-89E7-B9858DFFB5AA}" type="slidenum">
              <a:rPr lang="en-GB" altLang="en-US">
                <a:solidFill>
                  <a:srgbClr val="000000"/>
                </a:solidFill>
              </a:rPr>
              <a:pPr/>
              <a:t>4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7954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8EFFC8-718F-437B-98E6-164384A21536}" type="slidenum">
              <a:rPr lang="en-GB" altLang="en-US">
                <a:solidFill>
                  <a:srgbClr val="000000"/>
                </a:solidFill>
              </a:rPr>
              <a:pPr/>
              <a:t>5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/>
              <a:t>Pupils should now form their own questions and work in pairs to seeking and giving opinions. </a:t>
            </a:r>
          </a:p>
        </p:txBody>
      </p:sp>
    </p:spTree>
    <p:extLst>
      <p:ext uri="{BB962C8B-B14F-4D97-AF65-F5344CB8AC3E}">
        <p14:creationId xmlns:p14="http://schemas.microsoft.com/office/powerpoint/2010/main" val="545653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3C84B8-1340-43BE-A273-091AA084D2D6}" type="slidenum">
              <a:rPr lang="en-GB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6</a:t>
            </a:fld>
            <a:endParaRPr lang="en-GB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1231900"/>
            <a:ext cx="4435475" cy="3327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b="1" dirty="0" smtClean="0">
                <a:latin typeface="Arial" panose="020B0604020202020204" pitchFamily="34" charset="0"/>
              </a:rPr>
              <a:t>NB:  all of the pictures have sound if you click on them.</a:t>
            </a:r>
          </a:p>
          <a:p>
            <a:pPr>
              <a:spcBef>
                <a:spcPct val="0"/>
              </a:spcBef>
            </a:pPr>
            <a:r>
              <a:rPr lang="en-GB" altLang="en-US" b="1" dirty="0" smtClean="0">
                <a:latin typeface="Arial" panose="020B0604020202020204" pitchFamily="34" charset="0"/>
              </a:rPr>
              <a:t>Connect 4</a:t>
            </a:r>
          </a:p>
          <a:p>
            <a:pPr>
              <a:spcBef>
                <a:spcPct val="0"/>
              </a:spcBef>
            </a:pPr>
            <a:r>
              <a:rPr lang="en-GB" altLang="en-US" dirty="0" smtClean="0">
                <a:latin typeface="Arial" panose="020B0604020202020204" pitchFamily="34" charset="0"/>
              </a:rPr>
              <a:t>Pupils in two teams. They give a full sentence with the opinion + article + noun. E.g. </a:t>
            </a:r>
            <a:r>
              <a:rPr lang="en-GB" altLang="en-US" dirty="0" err="1" smtClean="0">
                <a:latin typeface="Arial" panose="020B0604020202020204" pitchFamily="34" charset="0"/>
              </a:rPr>
              <a:t>j’aime</a:t>
            </a:r>
            <a:r>
              <a:rPr lang="en-GB" altLang="en-US" baseline="0" dirty="0" smtClean="0">
                <a:latin typeface="Arial" panose="020B0604020202020204" pitchFamily="34" charset="0"/>
              </a:rPr>
              <a:t> la glace.</a:t>
            </a:r>
            <a:endParaRPr lang="en-GB" altLang="en-US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dirty="0" smtClean="0">
                <a:latin typeface="Arial" panose="020B0604020202020204" pitchFamily="34" charset="0"/>
              </a:rPr>
              <a:t>They nominate their square by giving coordinates in </a:t>
            </a:r>
            <a:r>
              <a:rPr lang="en-GB" altLang="en-US" dirty="0" err="1" smtClean="0">
                <a:latin typeface="Arial" panose="020B0604020202020204" pitchFamily="34" charset="0"/>
              </a:rPr>
              <a:t>SFrench</a:t>
            </a:r>
            <a:r>
              <a:rPr lang="en-GB" altLang="en-US" dirty="0" smtClean="0">
                <a:latin typeface="Arial" panose="020B0604020202020204" pitchFamily="34" charset="0"/>
              </a:rPr>
              <a:t> e.g. Un-a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Must build up from bottom of grid – aim is to get four in a row before the other team.</a:t>
            </a:r>
          </a:p>
          <a:p>
            <a:pPr>
              <a:spcBef>
                <a:spcPct val="0"/>
              </a:spcBef>
            </a:pPr>
            <a:r>
              <a:rPr lang="en-GB" altLang="en-US" dirty="0" smtClean="0">
                <a:latin typeface="Arial" panose="020B0604020202020204" pitchFamily="34" charset="0"/>
              </a:rPr>
              <a:t>The teacher can put a O or X over the correctly named square.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In this version the focus is only on recalling the correct opinion verb and pronouncing correctly.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r>
              <a:rPr lang="en-GB" altLang="en-US" dirty="0" smtClean="0">
                <a:latin typeface="Arial" panose="020B0604020202020204" pitchFamily="34" charset="0"/>
              </a:rPr>
              <a:t>In the version that follows, emphasis is also on recalling the nouns and articles correctly.</a:t>
            </a:r>
            <a:br>
              <a:rPr lang="en-GB" altLang="en-US" dirty="0" smtClean="0">
                <a:latin typeface="Arial" panose="020B0604020202020204" pitchFamily="34" charset="0"/>
              </a:rPr>
            </a:br>
            <a:endParaRPr lang="en-GB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0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3C84B8-1340-43BE-A273-091AA084D2D6}" type="slidenum">
              <a:rPr lang="en-GB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7</a:t>
            </a:fld>
            <a:endParaRPr lang="en-GB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1231900"/>
            <a:ext cx="4435475" cy="3327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b="1" dirty="0" smtClean="0">
                <a:latin typeface="Arial" panose="020B0604020202020204" pitchFamily="34" charset="0"/>
              </a:rPr>
              <a:t>NB:  all of the pictures have sound if you click on them.</a:t>
            </a:r>
          </a:p>
        </p:txBody>
      </p:sp>
    </p:spTree>
    <p:extLst>
      <p:ext uri="{BB962C8B-B14F-4D97-AF65-F5344CB8AC3E}">
        <p14:creationId xmlns:p14="http://schemas.microsoft.com/office/powerpoint/2010/main" val="929599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3C84B8-1340-43BE-A273-091AA084D2D6}" type="slidenum">
              <a:rPr lang="en-GB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8</a:t>
            </a:fld>
            <a:endParaRPr lang="en-GB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1231900"/>
            <a:ext cx="4435475" cy="3327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b="1" dirty="0" smtClean="0">
                <a:latin typeface="Arial" panose="020B0604020202020204" pitchFamily="34" charset="0"/>
              </a:rPr>
              <a:t>NB:  all of the pictures have sound if you click on them.</a:t>
            </a:r>
          </a:p>
        </p:txBody>
      </p:sp>
    </p:spTree>
    <p:extLst>
      <p:ext uri="{BB962C8B-B14F-4D97-AF65-F5344CB8AC3E}">
        <p14:creationId xmlns:p14="http://schemas.microsoft.com/office/powerpoint/2010/main" val="2596205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7D0BC-2478-473F-8EFE-C1123B1616A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2989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50A3A-3F46-4041-AEC0-99FB2EA9CD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884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9EE5C-74E8-4F48-A7F3-F15EDCA5D71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5629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A5505-628B-4289-926F-D48129DFECE0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ABE0D-1766-4A90-BDCE-2423129775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3542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16DE2-DD84-46A5-9978-18B539FB8EA8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B6A1C-1928-4B19-B5D0-5D179D1CBF5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07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57049-FC2E-44D5-AD5F-FB128D071328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560FC-5C81-45F5-82E5-C1B051BA4BF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7046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065C5-4B01-4179-B154-F414ED025F80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3266C-A03E-4D38-993B-7F9EA2AA20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4100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D4C98-62DB-49CC-B396-1A2C45296C7C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F699C-229A-4B06-B419-4E4FF60E1E4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1855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29A06-F17C-4D1C-BA44-F9D32036952C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BC738-9FD1-43A1-8E77-820FA51E886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5076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29821-F74A-44B7-AD5A-BCBE9340586E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DC960-7D59-46F7-97B0-78F86D0193E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3142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A1540-9F02-494C-9746-CF3B98D856DF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6CEFD-C739-4112-99F6-550F31261D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361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2A9E1-325F-47D6-83C7-BA51AEBDE2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4762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D782-D750-43C0-83D6-AC38B786E5D1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6E85A-68D6-4EF1-9464-4CAA7EAEFE1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0533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606C-C447-4436-AAAE-75C19BCB06E2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F2BD1-05F2-4432-A112-CFA48E253C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433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C865D-EBCA-46BA-B75F-45C59FC404C3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7ECA6-6E01-4626-A9ED-B497A8CAB5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2236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28D66-C1C8-4051-868A-1A76D35B0D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21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B91B5-8180-4627-AF2A-1019DB7FB1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114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4EF08-8B95-4791-B798-DF354E4A7B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055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23645-7DFE-4307-8D4E-D00C702CBEA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850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DF3FC-1483-467C-B1AA-182D12CF089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709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270BC-A770-4B2D-828C-62598DA41F6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038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4BC40-1849-4586-B15A-A50AE841BD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193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3246A-7F84-4690-B63A-174D29CCB1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1690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6385A403-1C5A-46C2-9841-DAB92A40743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8D6A5A-CB67-4332-B02E-E4DE6B998571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91BCA3E-88CF-47FC-B2A3-1BB74C08B99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31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audio" Target="../media/audio1.wav"/><Relationship Id="rId1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audio" Target="../media/audio6.wav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3.jpeg"/><Relationship Id="rId3" Type="http://schemas.openxmlformats.org/officeDocument/2006/relationships/image" Target="../media/image12.png"/><Relationship Id="rId7" Type="http://schemas.openxmlformats.org/officeDocument/2006/relationships/audio" Target="../media/audio11.wav"/><Relationship Id="rId12" Type="http://schemas.openxmlformats.org/officeDocument/2006/relationships/image" Target="../media/image8.pn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7.png"/><Relationship Id="rId5" Type="http://schemas.openxmlformats.org/officeDocument/2006/relationships/audio" Target="../media/audio9.wav"/><Relationship Id="rId15" Type="http://schemas.openxmlformats.org/officeDocument/2006/relationships/image" Target="../media/image15.jpg"/><Relationship Id="rId10" Type="http://schemas.openxmlformats.org/officeDocument/2006/relationships/audio" Target="../media/audio1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audio" Target="../media/audio17.wav"/><Relationship Id="rId12" Type="http://schemas.openxmlformats.org/officeDocument/2006/relationships/image" Target="../media/image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11" Type="http://schemas.openxmlformats.org/officeDocument/2006/relationships/image" Target="../media/image7.png"/><Relationship Id="rId5" Type="http://schemas.openxmlformats.org/officeDocument/2006/relationships/audio" Target="../media/audio15.wav"/><Relationship Id="rId15" Type="http://schemas.openxmlformats.org/officeDocument/2006/relationships/image" Target="../media/image21.png"/><Relationship Id="rId10" Type="http://schemas.openxmlformats.org/officeDocument/2006/relationships/audio" Target="../media/audio1.wav"/><Relationship Id="rId4" Type="http://schemas.openxmlformats.org/officeDocument/2006/relationships/audio" Target="../media/audio14.wav"/><Relationship Id="rId9" Type="http://schemas.openxmlformats.org/officeDocument/2006/relationships/audio" Target="../media/audio19.wav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audio" Target="../media/audio26.wav"/><Relationship Id="rId26" Type="http://schemas.openxmlformats.org/officeDocument/2006/relationships/audio" Target="../media/audio28.wav"/><Relationship Id="rId39" Type="http://schemas.openxmlformats.org/officeDocument/2006/relationships/image" Target="../media/image39.png"/><Relationship Id="rId21" Type="http://schemas.openxmlformats.org/officeDocument/2006/relationships/audio" Target="../media/audio6.wav"/><Relationship Id="rId34" Type="http://schemas.openxmlformats.org/officeDocument/2006/relationships/audio" Target="../media/audio31.wav"/><Relationship Id="rId42" Type="http://schemas.openxmlformats.org/officeDocument/2006/relationships/image" Target="../media/image41.png"/><Relationship Id="rId47" Type="http://schemas.openxmlformats.org/officeDocument/2006/relationships/audio" Target="../media/audio35.wav"/><Relationship Id="rId50" Type="http://schemas.openxmlformats.org/officeDocument/2006/relationships/image" Target="../media/image45.png"/><Relationship Id="rId55" Type="http://schemas.openxmlformats.org/officeDocument/2006/relationships/image" Target="../media/image48.png"/><Relationship Id="rId63" Type="http://schemas.openxmlformats.org/officeDocument/2006/relationships/audio" Target="../media/audio43.wav"/><Relationship Id="rId68" Type="http://schemas.openxmlformats.org/officeDocument/2006/relationships/image" Target="../media/image53.png"/><Relationship Id="rId76" Type="http://schemas.openxmlformats.org/officeDocument/2006/relationships/image" Target="../media/image57.png"/><Relationship Id="rId7" Type="http://schemas.openxmlformats.org/officeDocument/2006/relationships/audio" Target="../media/audio21.wav"/><Relationship Id="rId71" Type="http://schemas.openxmlformats.org/officeDocument/2006/relationships/audio" Target="../media/audio46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15.wav"/><Relationship Id="rId29" Type="http://schemas.openxmlformats.org/officeDocument/2006/relationships/image" Target="../media/image34.png"/><Relationship Id="rId11" Type="http://schemas.openxmlformats.org/officeDocument/2006/relationships/image" Target="../media/image25.png"/><Relationship Id="rId24" Type="http://schemas.openxmlformats.org/officeDocument/2006/relationships/image" Target="../media/image32.png"/><Relationship Id="rId32" Type="http://schemas.openxmlformats.org/officeDocument/2006/relationships/audio" Target="../media/audio30.wav"/><Relationship Id="rId37" Type="http://schemas.openxmlformats.org/officeDocument/2006/relationships/image" Target="../media/image38.png"/><Relationship Id="rId40" Type="http://schemas.openxmlformats.org/officeDocument/2006/relationships/audio" Target="../media/audio13.wav"/><Relationship Id="rId45" Type="http://schemas.openxmlformats.org/officeDocument/2006/relationships/audio" Target="../media/audio34.wav"/><Relationship Id="rId53" Type="http://schemas.openxmlformats.org/officeDocument/2006/relationships/audio" Target="../media/audio38.wav"/><Relationship Id="rId58" Type="http://schemas.openxmlformats.org/officeDocument/2006/relationships/audio" Target="../media/audio40.wav"/><Relationship Id="rId66" Type="http://schemas.openxmlformats.org/officeDocument/2006/relationships/image" Target="../media/image52.png"/><Relationship Id="rId74" Type="http://schemas.openxmlformats.org/officeDocument/2006/relationships/image" Target="../media/image56.png"/><Relationship Id="rId79" Type="http://schemas.openxmlformats.org/officeDocument/2006/relationships/audio" Target="../media/audio50.wav"/><Relationship Id="rId5" Type="http://schemas.openxmlformats.org/officeDocument/2006/relationships/audio" Target="../media/audio20.wav"/><Relationship Id="rId61" Type="http://schemas.openxmlformats.org/officeDocument/2006/relationships/audio" Target="../media/audio42.wav"/><Relationship Id="rId82" Type="http://schemas.openxmlformats.org/officeDocument/2006/relationships/image" Target="../media/image60.png"/><Relationship Id="rId10" Type="http://schemas.openxmlformats.org/officeDocument/2006/relationships/audio" Target="../media/audio23.wav"/><Relationship Id="rId19" Type="http://schemas.openxmlformats.org/officeDocument/2006/relationships/image" Target="../media/image29.jpeg"/><Relationship Id="rId31" Type="http://schemas.openxmlformats.org/officeDocument/2006/relationships/image" Target="../media/image35.jpeg"/><Relationship Id="rId44" Type="http://schemas.openxmlformats.org/officeDocument/2006/relationships/image" Target="../media/image42.png"/><Relationship Id="rId52" Type="http://schemas.openxmlformats.org/officeDocument/2006/relationships/image" Target="../media/image46.png"/><Relationship Id="rId60" Type="http://schemas.openxmlformats.org/officeDocument/2006/relationships/audio" Target="../media/audio41.wav"/><Relationship Id="rId65" Type="http://schemas.openxmlformats.org/officeDocument/2006/relationships/audio" Target="../media/audio44.wav"/><Relationship Id="rId73" Type="http://schemas.openxmlformats.org/officeDocument/2006/relationships/audio" Target="../media/audio47.wav"/><Relationship Id="rId78" Type="http://schemas.openxmlformats.org/officeDocument/2006/relationships/image" Target="../media/image58.png"/><Relationship Id="rId81" Type="http://schemas.openxmlformats.org/officeDocument/2006/relationships/image" Target="../media/image59.png"/><Relationship Id="rId4" Type="http://schemas.openxmlformats.org/officeDocument/2006/relationships/image" Target="../media/image24.jpeg"/><Relationship Id="rId9" Type="http://schemas.openxmlformats.org/officeDocument/2006/relationships/image" Target="../media/image7.png"/><Relationship Id="rId14" Type="http://schemas.openxmlformats.org/officeDocument/2006/relationships/audio" Target="../media/audio25.wav"/><Relationship Id="rId22" Type="http://schemas.openxmlformats.org/officeDocument/2006/relationships/image" Target="../media/image31.png"/><Relationship Id="rId27" Type="http://schemas.openxmlformats.org/officeDocument/2006/relationships/image" Target="../media/image33.jpeg"/><Relationship Id="rId30" Type="http://schemas.openxmlformats.org/officeDocument/2006/relationships/audio" Target="../media/audio10.wav"/><Relationship Id="rId35" Type="http://schemas.openxmlformats.org/officeDocument/2006/relationships/image" Target="../media/image37.jpeg"/><Relationship Id="rId43" Type="http://schemas.openxmlformats.org/officeDocument/2006/relationships/audio" Target="../media/audio16.wav"/><Relationship Id="rId48" Type="http://schemas.openxmlformats.org/officeDocument/2006/relationships/image" Target="../media/image44.jpeg"/><Relationship Id="rId56" Type="http://schemas.openxmlformats.org/officeDocument/2006/relationships/audio" Target="../media/audio39.wav"/><Relationship Id="rId64" Type="http://schemas.openxmlformats.org/officeDocument/2006/relationships/audio" Target="../media/audio19.wav"/><Relationship Id="rId69" Type="http://schemas.openxmlformats.org/officeDocument/2006/relationships/audio" Target="../media/audio45.wav"/><Relationship Id="rId77" Type="http://schemas.openxmlformats.org/officeDocument/2006/relationships/audio" Target="../media/audio49.wav"/><Relationship Id="rId8" Type="http://schemas.openxmlformats.org/officeDocument/2006/relationships/audio" Target="../media/audio22.wav"/><Relationship Id="rId51" Type="http://schemas.openxmlformats.org/officeDocument/2006/relationships/audio" Target="../media/audio37.wav"/><Relationship Id="rId72" Type="http://schemas.openxmlformats.org/officeDocument/2006/relationships/image" Target="../media/image55.jpeg"/><Relationship Id="rId80" Type="http://schemas.openxmlformats.org/officeDocument/2006/relationships/audio" Target="../media/audio51.wav"/><Relationship Id="rId3" Type="http://schemas.openxmlformats.org/officeDocument/2006/relationships/hyperlink" Target="http://www.google.es/url?sa=i&amp;rct=j&amp;q=&amp;esrc=s&amp;frm=1&amp;source=images&amp;cd=&amp;cad=rja&amp;docid=YhUHdiKs_Za7WM&amp;tbnid=gjouTGxvpWFkeM:&amp;ved=0CAUQjRw&amp;url=http://zacatrus.es/conecta-4-juego-de-viaje.html&amp;ei=kfl7UsjMLaKt0QWWpoC4CA&amp;bvm=bv.56146854,d.d2k&amp;psig=AFQjCNGmME7Z8QGyGUSGrokplqbSgSuVlg&amp;ust=1383942922811161" TargetMode="External"/><Relationship Id="rId12" Type="http://schemas.openxmlformats.org/officeDocument/2006/relationships/audio" Target="../media/audio24.wav"/><Relationship Id="rId17" Type="http://schemas.openxmlformats.org/officeDocument/2006/relationships/image" Target="../media/image28.png"/><Relationship Id="rId25" Type="http://schemas.openxmlformats.org/officeDocument/2006/relationships/image" Target="../media/image23.png"/><Relationship Id="rId33" Type="http://schemas.openxmlformats.org/officeDocument/2006/relationships/image" Target="../media/image36.png"/><Relationship Id="rId38" Type="http://schemas.openxmlformats.org/officeDocument/2006/relationships/audio" Target="../media/audio33.wav"/><Relationship Id="rId46" Type="http://schemas.openxmlformats.org/officeDocument/2006/relationships/image" Target="../media/image43.png"/><Relationship Id="rId59" Type="http://schemas.openxmlformats.org/officeDocument/2006/relationships/image" Target="../media/image50.png"/><Relationship Id="rId67" Type="http://schemas.openxmlformats.org/officeDocument/2006/relationships/audio" Target="../media/audio12.wav"/><Relationship Id="rId20" Type="http://schemas.openxmlformats.org/officeDocument/2006/relationships/image" Target="../media/image30.png"/><Relationship Id="rId41" Type="http://schemas.openxmlformats.org/officeDocument/2006/relationships/image" Target="../media/image40.jpeg"/><Relationship Id="rId54" Type="http://schemas.openxmlformats.org/officeDocument/2006/relationships/image" Target="../media/image47.jpeg"/><Relationship Id="rId62" Type="http://schemas.openxmlformats.org/officeDocument/2006/relationships/image" Target="../media/image51.png"/><Relationship Id="rId70" Type="http://schemas.openxmlformats.org/officeDocument/2006/relationships/image" Target="../media/image54.jpeg"/><Relationship Id="rId75" Type="http://schemas.openxmlformats.org/officeDocument/2006/relationships/audio" Target="../media/audio48.wav"/><Relationship Id="rId83" Type="http://schemas.openxmlformats.org/officeDocument/2006/relationships/audio" Target="../media/audio18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5" Type="http://schemas.openxmlformats.org/officeDocument/2006/relationships/image" Target="../media/image27.png"/><Relationship Id="rId23" Type="http://schemas.openxmlformats.org/officeDocument/2006/relationships/audio" Target="../media/audio27.wav"/><Relationship Id="rId28" Type="http://schemas.openxmlformats.org/officeDocument/2006/relationships/audio" Target="../media/audio29.wav"/><Relationship Id="rId36" Type="http://schemas.openxmlformats.org/officeDocument/2006/relationships/audio" Target="../media/audio32.wav"/><Relationship Id="rId49" Type="http://schemas.openxmlformats.org/officeDocument/2006/relationships/audio" Target="../media/audio36.wav"/><Relationship Id="rId57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audio" Target="../media/audio52.wav"/><Relationship Id="rId26" Type="http://schemas.openxmlformats.org/officeDocument/2006/relationships/audio" Target="../media/audio28.wav"/><Relationship Id="rId39" Type="http://schemas.openxmlformats.org/officeDocument/2006/relationships/image" Target="../media/image39.png"/><Relationship Id="rId21" Type="http://schemas.openxmlformats.org/officeDocument/2006/relationships/audio" Target="../media/audio6.wav"/><Relationship Id="rId34" Type="http://schemas.openxmlformats.org/officeDocument/2006/relationships/audio" Target="../media/audio31.wav"/><Relationship Id="rId42" Type="http://schemas.openxmlformats.org/officeDocument/2006/relationships/image" Target="../media/image41.png"/><Relationship Id="rId47" Type="http://schemas.openxmlformats.org/officeDocument/2006/relationships/audio" Target="../media/audio35.wav"/><Relationship Id="rId50" Type="http://schemas.openxmlformats.org/officeDocument/2006/relationships/image" Target="../media/image45.png"/><Relationship Id="rId55" Type="http://schemas.openxmlformats.org/officeDocument/2006/relationships/image" Target="../media/image48.png"/><Relationship Id="rId63" Type="http://schemas.openxmlformats.org/officeDocument/2006/relationships/audio" Target="../media/audio43.wav"/><Relationship Id="rId68" Type="http://schemas.openxmlformats.org/officeDocument/2006/relationships/image" Target="../media/image53.png"/><Relationship Id="rId76" Type="http://schemas.openxmlformats.org/officeDocument/2006/relationships/image" Target="../media/image57.png"/><Relationship Id="rId7" Type="http://schemas.openxmlformats.org/officeDocument/2006/relationships/audio" Target="../media/audio21.wav"/><Relationship Id="rId71" Type="http://schemas.openxmlformats.org/officeDocument/2006/relationships/audio" Target="../media/audio46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15.wav"/><Relationship Id="rId29" Type="http://schemas.openxmlformats.org/officeDocument/2006/relationships/image" Target="../media/image34.png"/><Relationship Id="rId11" Type="http://schemas.openxmlformats.org/officeDocument/2006/relationships/image" Target="../media/image25.png"/><Relationship Id="rId24" Type="http://schemas.openxmlformats.org/officeDocument/2006/relationships/image" Target="../media/image32.png"/><Relationship Id="rId32" Type="http://schemas.openxmlformats.org/officeDocument/2006/relationships/audio" Target="../media/audio30.wav"/><Relationship Id="rId37" Type="http://schemas.openxmlformats.org/officeDocument/2006/relationships/image" Target="../media/image38.png"/><Relationship Id="rId40" Type="http://schemas.openxmlformats.org/officeDocument/2006/relationships/audio" Target="../media/audio13.wav"/><Relationship Id="rId45" Type="http://schemas.openxmlformats.org/officeDocument/2006/relationships/audio" Target="../media/audio34.wav"/><Relationship Id="rId53" Type="http://schemas.openxmlformats.org/officeDocument/2006/relationships/audio" Target="../media/audio38.wav"/><Relationship Id="rId58" Type="http://schemas.openxmlformats.org/officeDocument/2006/relationships/audio" Target="../media/audio40.wav"/><Relationship Id="rId66" Type="http://schemas.openxmlformats.org/officeDocument/2006/relationships/image" Target="../media/image52.png"/><Relationship Id="rId74" Type="http://schemas.openxmlformats.org/officeDocument/2006/relationships/image" Target="../media/image56.png"/><Relationship Id="rId79" Type="http://schemas.openxmlformats.org/officeDocument/2006/relationships/audio" Target="../media/audio50.wav"/><Relationship Id="rId5" Type="http://schemas.openxmlformats.org/officeDocument/2006/relationships/audio" Target="../media/audio20.wav"/><Relationship Id="rId61" Type="http://schemas.openxmlformats.org/officeDocument/2006/relationships/audio" Target="../media/audio42.wav"/><Relationship Id="rId82" Type="http://schemas.openxmlformats.org/officeDocument/2006/relationships/image" Target="../media/image60.png"/><Relationship Id="rId10" Type="http://schemas.openxmlformats.org/officeDocument/2006/relationships/audio" Target="../media/audio23.wav"/><Relationship Id="rId19" Type="http://schemas.openxmlformats.org/officeDocument/2006/relationships/image" Target="../media/image29.jpeg"/><Relationship Id="rId31" Type="http://schemas.openxmlformats.org/officeDocument/2006/relationships/image" Target="../media/image35.jpeg"/><Relationship Id="rId44" Type="http://schemas.openxmlformats.org/officeDocument/2006/relationships/image" Target="../media/image42.png"/><Relationship Id="rId52" Type="http://schemas.openxmlformats.org/officeDocument/2006/relationships/image" Target="../media/image46.png"/><Relationship Id="rId60" Type="http://schemas.openxmlformats.org/officeDocument/2006/relationships/audio" Target="../media/audio41.wav"/><Relationship Id="rId65" Type="http://schemas.openxmlformats.org/officeDocument/2006/relationships/audio" Target="../media/audio44.wav"/><Relationship Id="rId73" Type="http://schemas.openxmlformats.org/officeDocument/2006/relationships/audio" Target="../media/audio47.wav"/><Relationship Id="rId78" Type="http://schemas.openxmlformats.org/officeDocument/2006/relationships/image" Target="../media/image58.png"/><Relationship Id="rId81" Type="http://schemas.openxmlformats.org/officeDocument/2006/relationships/image" Target="../media/image59.png"/><Relationship Id="rId4" Type="http://schemas.openxmlformats.org/officeDocument/2006/relationships/image" Target="../media/image24.jpeg"/><Relationship Id="rId9" Type="http://schemas.openxmlformats.org/officeDocument/2006/relationships/image" Target="../media/image7.png"/><Relationship Id="rId14" Type="http://schemas.openxmlformats.org/officeDocument/2006/relationships/audio" Target="../media/audio25.wav"/><Relationship Id="rId22" Type="http://schemas.openxmlformats.org/officeDocument/2006/relationships/image" Target="../media/image31.png"/><Relationship Id="rId27" Type="http://schemas.openxmlformats.org/officeDocument/2006/relationships/image" Target="../media/image33.jpeg"/><Relationship Id="rId30" Type="http://schemas.openxmlformats.org/officeDocument/2006/relationships/audio" Target="../media/audio10.wav"/><Relationship Id="rId35" Type="http://schemas.openxmlformats.org/officeDocument/2006/relationships/image" Target="../media/image37.jpeg"/><Relationship Id="rId43" Type="http://schemas.openxmlformats.org/officeDocument/2006/relationships/audio" Target="../media/audio16.wav"/><Relationship Id="rId48" Type="http://schemas.openxmlformats.org/officeDocument/2006/relationships/image" Target="../media/image44.jpeg"/><Relationship Id="rId56" Type="http://schemas.openxmlformats.org/officeDocument/2006/relationships/audio" Target="../media/audio39.wav"/><Relationship Id="rId64" Type="http://schemas.openxmlformats.org/officeDocument/2006/relationships/audio" Target="../media/audio19.wav"/><Relationship Id="rId69" Type="http://schemas.openxmlformats.org/officeDocument/2006/relationships/audio" Target="../media/audio45.wav"/><Relationship Id="rId77" Type="http://schemas.openxmlformats.org/officeDocument/2006/relationships/audio" Target="../media/audio49.wav"/><Relationship Id="rId8" Type="http://schemas.openxmlformats.org/officeDocument/2006/relationships/audio" Target="../media/audio22.wav"/><Relationship Id="rId51" Type="http://schemas.openxmlformats.org/officeDocument/2006/relationships/audio" Target="../media/audio37.wav"/><Relationship Id="rId72" Type="http://schemas.openxmlformats.org/officeDocument/2006/relationships/image" Target="../media/image55.jpeg"/><Relationship Id="rId80" Type="http://schemas.openxmlformats.org/officeDocument/2006/relationships/audio" Target="../media/audio51.wav"/><Relationship Id="rId3" Type="http://schemas.openxmlformats.org/officeDocument/2006/relationships/hyperlink" Target="http://www.google.es/url?sa=i&amp;rct=j&amp;q=&amp;esrc=s&amp;frm=1&amp;source=images&amp;cd=&amp;cad=rja&amp;docid=YhUHdiKs_Za7WM&amp;tbnid=gjouTGxvpWFkeM:&amp;ved=0CAUQjRw&amp;url=http://zacatrus.es/conecta-4-juego-de-viaje.html&amp;ei=kfl7UsjMLaKt0QWWpoC4CA&amp;bvm=bv.56146854,d.d2k&amp;psig=AFQjCNGmME7Z8QGyGUSGrokplqbSgSuVlg&amp;ust=1383942922811161" TargetMode="External"/><Relationship Id="rId12" Type="http://schemas.openxmlformats.org/officeDocument/2006/relationships/audio" Target="../media/audio24.wav"/><Relationship Id="rId17" Type="http://schemas.openxmlformats.org/officeDocument/2006/relationships/image" Target="../media/image28.png"/><Relationship Id="rId25" Type="http://schemas.openxmlformats.org/officeDocument/2006/relationships/image" Target="../media/image23.png"/><Relationship Id="rId33" Type="http://schemas.openxmlformats.org/officeDocument/2006/relationships/image" Target="../media/image36.png"/><Relationship Id="rId38" Type="http://schemas.openxmlformats.org/officeDocument/2006/relationships/audio" Target="../media/audio33.wav"/><Relationship Id="rId46" Type="http://schemas.openxmlformats.org/officeDocument/2006/relationships/image" Target="../media/image43.png"/><Relationship Id="rId59" Type="http://schemas.openxmlformats.org/officeDocument/2006/relationships/image" Target="../media/image50.png"/><Relationship Id="rId67" Type="http://schemas.openxmlformats.org/officeDocument/2006/relationships/audio" Target="../media/audio12.wav"/><Relationship Id="rId20" Type="http://schemas.openxmlformats.org/officeDocument/2006/relationships/image" Target="../media/image30.png"/><Relationship Id="rId41" Type="http://schemas.openxmlformats.org/officeDocument/2006/relationships/image" Target="../media/image40.jpeg"/><Relationship Id="rId54" Type="http://schemas.openxmlformats.org/officeDocument/2006/relationships/image" Target="../media/image47.jpeg"/><Relationship Id="rId62" Type="http://schemas.openxmlformats.org/officeDocument/2006/relationships/image" Target="../media/image51.png"/><Relationship Id="rId70" Type="http://schemas.openxmlformats.org/officeDocument/2006/relationships/image" Target="../media/image54.jpeg"/><Relationship Id="rId75" Type="http://schemas.openxmlformats.org/officeDocument/2006/relationships/audio" Target="../media/audio48.wav"/><Relationship Id="rId83" Type="http://schemas.openxmlformats.org/officeDocument/2006/relationships/audio" Target="../media/audio18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5" Type="http://schemas.openxmlformats.org/officeDocument/2006/relationships/image" Target="../media/image27.png"/><Relationship Id="rId23" Type="http://schemas.openxmlformats.org/officeDocument/2006/relationships/audio" Target="../media/audio27.wav"/><Relationship Id="rId28" Type="http://schemas.openxmlformats.org/officeDocument/2006/relationships/audio" Target="../media/audio29.wav"/><Relationship Id="rId36" Type="http://schemas.openxmlformats.org/officeDocument/2006/relationships/audio" Target="../media/audio32.wav"/><Relationship Id="rId49" Type="http://schemas.openxmlformats.org/officeDocument/2006/relationships/audio" Target="../media/audio36.wav"/><Relationship Id="rId57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audio" Target="../media/audio52.wav"/><Relationship Id="rId26" Type="http://schemas.openxmlformats.org/officeDocument/2006/relationships/audio" Target="../media/audio28.wav"/><Relationship Id="rId39" Type="http://schemas.openxmlformats.org/officeDocument/2006/relationships/image" Target="../media/image39.png"/><Relationship Id="rId21" Type="http://schemas.openxmlformats.org/officeDocument/2006/relationships/audio" Target="../media/audio6.wav"/><Relationship Id="rId34" Type="http://schemas.openxmlformats.org/officeDocument/2006/relationships/audio" Target="../media/audio31.wav"/><Relationship Id="rId42" Type="http://schemas.openxmlformats.org/officeDocument/2006/relationships/image" Target="../media/image41.png"/><Relationship Id="rId47" Type="http://schemas.openxmlformats.org/officeDocument/2006/relationships/audio" Target="../media/audio35.wav"/><Relationship Id="rId50" Type="http://schemas.openxmlformats.org/officeDocument/2006/relationships/image" Target="../media/image45.png"/><Relationship Id="rId55" Type="http://schemas.openxmlformats.org/officeDocument/2006/relationships/image" Target="../media/image48.png"/><Relationship Id="rId63" Type="http://schemas.openxmlformats.org/officeDocument/2006/relationships/audio" Target="../media/audio43.wav"/><Relationship Id="rId68" Type="http://schemas.openxmlformats.org/officeDocument/2006/relationships/image" Target="../media/image53.png"/><Relationship Id="rId76" Type="http://schemas.openxmlformats.org/officeDocument/2006/relationships/image" Target="../media/image57.png"/><Relationship Id="rId7" Type="http://schemas.openxmlformats.org/officeDocument/2006/relationships/audio" Target="../media/audio21.wav"/><Relationship Id="rId71" Type="http://schemas.openxmlformats.org/officeDocument/2006/relationships/audio" Target="../media/audio46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5.wav"/><Relationship Id="rId29" Type="http://schemas.openxmlformats.org/officeDocument/2006/relationships/image" Target="../media/image34.png"/><Relationship Id="rId11" Type="http://schemas.openxmlformats.org/officeDocument/2006/relationships/image" Target="../media/image25.png"/><Relationship Id="rId24" Type="http://schemas.openxmlformats.org/officeDocument/2006/relationships/image" Target="../media/image32.png"/><Relationship Id="rId32" Type="http://schemas.openxmlformats.org/officeDocument/2006/relationships/audio" Target="../media/audio30.wav"/><Relationship Id="rId37" Type="http://schemas.openxmlformats.org/officeDocument/2006/relationships/image" Target="../media/image38.png"/><Relationship Id="rId40" Type="http://schemas.openxmlformats.org/officeDocument/2006/relationships/audio" Target="../media/audio13.wav"/><Relationship Id="rId45" Type="http://schemas.openxmlformats.org/officeDocument/2006/relationships/audio" Target="../media/audio34.wav"/><Relationship Id="rId53" Type="http://schemas.openxmlformats.org/officeDocument/2006/relationships/audio" Target="../media/audio38.wav"/><Relationship Id="rId58" Type="http://schemas.openxmlformats.org/officeDocument/2006/relationships/audio" Target="../media/audio40.wav"/><Relationship Id="rId66" Type="http://schemas.openxmlformats.org/officeDocument/2006/relationships/image" Target="../media/image52.png"/><Relationship Id="rId74" Type="http://schemas.openxmlformats.org/officeDocument/2006/relationships/image" Target="../media/image56.png"/><Relationship Id="rId79" Type="http://schemas.openxmlformats.org/officeDocument/2006/relationships/audio" Target="../media/audio50.wav"/><Relationship Id="rId5" Type="http://schemas.openxmlformats.org/officeDocument/2006/relationships/audio" Target="../media/audio20.wav"/><Relationship Id="rId61" Type="http://schemas.openxmlformats.org/officeDocument/2006/relationships/audio" Target="../media/audio42.wav"/><Relationship Id="rId82" Type="http://schemas.openxmlformats.org/officeDocument/2006/relationships/image" Target="../media/image60.png"/><Relationship Id="rId10" Type="http://schemas.openxmlformats.org/officeDocument/2006/relationships/audio" Target="../media/audio23.wav"/><Relationship Id="rId19" Type="http://schemas.openxmlformats.org/officeDocument/2006/relationships/image" Target="../media/image29.jpeg"/><Relationship Id="rId31" Type="http://schemas.openxmlformats.org/officeDocument/2006/relationships/image" Target="../media/image35.jpeg"/><Relationship Id="rId44" Type="http://schemas.openxmlformats.org/officeDocument/2006/relationships/image" Target="../media/image42.png"/><Relationship Id="rId52" Type="http://schemas.openxmlformats.org/officeDocument/2006/relationships/image" Target="../media/image46.png"/><Relationship Id="rId60" Type="http://schemas.openxmlformats.org/officeDocument/2006/relationships/audio" Target="../media/audio41.wav"/><Relationship Id="rId65" Type="http://schemas.openxmlformats.org/officeDocument/2006/relationships/audio" Target="../media/audio44.wav"/><Relationship Id="rId73" Type="http://schemas.openxmlformats.org/officeDocument/2006/relationships/audio" Target="../media/audio47.wav"/><Relationship Id="rId78" Type="http://schemas.openxmlformats.org/officeDocument/2006/relationships/image" Target="../media/image58.png"/><Relationship Id="rId81" Type="http://schemas.openxmlformats.org/officeDocument/2006/relationships/image" Target="../media/image59.png"/><Relationship Id="rId4" Type="http://schemas.openxmlformats.org/officeDocument/2006/relationships/image" Target="../media/image24.jpeg"/><Relationship Id="rId9" Type="http://schemas.openxmlformats.org/officeDocument/2006/relationships/image" Target="../media/image7.png"/><Relationship Id="rId14" Type="http://schemas.openxmlformats.org/officeDocument/2006/relationships/audio" Target="../media/audio25.wav"/><Relationship Id="rId22" Type="http://schemas.openxmlformats.org/officeDocument/2006/relationships/image" Target="../media/image31.png"/><Relationship Id="rId27" Type="http://schemas.openxmlformats.org/officeDocument/2006/relationships/image" Target="../media/image33.jpeg"/><Relationship Id="rId30" Type="http://schemas.openxmlformats.org/officeDocument/2006/relationships/audio" Target="../media/audio10.wav"/><Relationship Id="rId35" Type="http://schemas.openxmlformats.org/officeDocument/2006/relationships/image" Target="../media/image37.jpeg"/><Relationship Id="rId43" Type="http://schemas.openxmlformats.org/officeDocument/2006/relationships/audio" Target="../media/audio16.wav"/><Relationship Id="rId48" Type="http://schemas.openxmlformats.org/officeDocument/2006/relationships/image" Target="../media/image44.jpeg"/><Relationship Id="rId56" Type="http://schemas.openxmlformats.org/officeDocument/2006/relationships/audio" Target="../media/audio39.wav"/><Relationship Id="rId64" Type="http://schemas.openxmlformats.org/officeDocument/2006/relationships/audio" Target="../media/audio19.wav"/><Relationship Id="rId69" Type="http://schemas.openxmlformats.org/officeDocument/2006/relationships/audio" Target="../media/audio45.wav"/><Relationship Id="rId77" Type="http://schemas.openxmlformats.org/officeDocument/2006/relationships/audio" Target="../media/audio49.wav"/><Relationship Id="rId8" Type="http://schemas.openxmlformats.org/officeDocument/2006/relationships/audio" Target="../media/audio22.wav"/><Relationship Id="rId51" Type="http://schemas.openxmlformats.org/officeDocument/2006/relationships/audio" Target="../media/audio37.wav"/><Relationship Id="rId72" Type="http://schemas.openxmlformats.org/officeDocument/2006/relationships/image" Target="../media/image55.jpeg"/><Relationship Id="rId80" Type="http://schemas.openxmlformats.org/officeDocument/2006/relationships/audio" Target="../media/audio51.wav"/><Relationship Id="rId3" Type="http://schemas.openxmlformats.org/officeDocument/2006/relationships/hyperlink" Target="http://www.google.es/url?sa=i&amp;rct=j&amp;q=&amp;esrc=s&amp;frm=1&amp;source=images&amp;cd=&amp;cad=rja&amp;docid=YhUHdiKs_Za7WM&amp;tbnid=gjouTGxvpWFkeM:&amp;ved=0CAUQjRw&amp;url=http://zacatrus.es/conecta-4-juego-de-viaje.html&amp;ei=kfl7UsjMLaKt0QWWpoC4CA&amp;bvm=bv.56146854,d.d2k&amp;psig=AFQjCNGmME7Z8QGyGUSGrokplqbSgSuVlg&amp;ust=1383942922811161" TargetMode="External"/><Relationship Id="rId12" Type="http://schemas.openxmlformats.org/officeDocument/2006/relationships/audio" Target="../media/audio24.wav"/><Relationship Id="rId17" Type="http://schemas.openxmlformats.org/officeDocument/2006/relationships/image" Target="../media/image28.png"/><Relationship Id="rId25" Type="http://schemas.openxmlformats.org/officeDocument/2006/relationships/image" Target="../media/image23.png"/><Relationship Id="rId33" Type="http://schemas.openxmlformats.org/officeDocument/2006/relationships/image" Target="../media/image36.png"/><Relationship Id="rId38" Type="http://schemas.openxmlformats.org/officeDocument/2006/relationships/audio" Target="../media/audio33.wav"/><Relationship Id="rId46" Type="http://schemas.openxmlformats.org/officeDocument/2006/relationships/image" Target="../media/image43.png"/><Relationship Id="rId59" Type="http://schemas.openxmlformats.org/officeDocument/2006/relationships/image" Target="../media/image50.png"/><Relationship Id="rId67" Type="http://schemas.openxmlformats.org/officeDocument/2006/relationships/audio" Target="../media/audio12.wav"/><Relationship Id="rId20" Type="http://schemas.openxmlformats.org/officeDocument/2006/relationships/image" Target="../media/image30.png"/><Relationship Id="rId41" Type="http://schemas.openxmlformats.org/officeDocument/2006/relationships/image" Target="../media/image40.jpeg"/><Relationship Id="rId54" Type="http://schemas.openxmlformats.org/officeDocument/2006/relationships/image" Target="../media/image47.jpeg"/><Relationship Id="rId62" Type="http://schemas.openxmlformats.org/officeDocument/2006/relationships/image" Target="../media/image51.png"/><Relationship Id="rId70" Type="http://schemas.openxmlformats.org/officeDocument/2006/relationships/image" Target="../media/image54.jpeg"/><Relationship Id="rId75" Type="http://schemas.openxmlformats.org/officeDocument/2006/relationships/audio" Target="../media/audio48.wav"/><Relationship Id="rId83" Type="http://schemas.openxmlformats.org/officeDocument/2006/relationships/audio" Target="../media/audio18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5" Type="http://schemas.openxmlformats.org/officeDocument/2006/relationships/image" Target="../media/image27.png"/><Relationship Id="rId23" Type="http://schemas.openxmlformats.org/officeDocument/2006/relationships/audio" Target="../media/audio27.wav"/><Relationship Id="rId28" Type="http://schemas.openxmlformats.org/officeDocument/2006/relationships/audio" Target="../media/audio29.wav"/><Relationship Id="rId36" Type="http://schemas.openxmlformats.org/officeDocument/2006/relationships/audio" Target="../media/audio32.wav"/><Relationship Id="rId49" Type="http://schemas.openxmlformats.org/officeDocument/2006/relationships/audio" Target="../media/audio36.wav"/><Relationship Id="rId57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bubble-man-ques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84313"/>
            <a:ext cx="330517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 descr="ques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562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question-mark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480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12">
            <a:hlinkClick r:id="" action="ppaction://noaction">
              <a:snd r:embed="rId6" name="22_4_tu_aimes.wav"/>
            </a:hlinkClick>
          </p:cNvPr>
          <p:cNvSpPr txBox="1">
            <a:spLocks noChangeArrowheads="1"/>
          </p:cNvSpPr>
          <p:nvPr/>
        </p:nvSpPr>
        <p:spPr bwMode="auto">
          <a:xfrm>
            <a:off x="395288" y="5229225"/>
            <a:ext cx="5400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4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Tu</a:t>
            </a:r>
            <a:r>
              <a:rPr lang="en-GB" altLang="en-US" sz="4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4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aimes</a:t>
            </a:r>
            <a:r>
              <a:rPr lang="en-GB" altLang="en-US" sz="4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…?</a:t>
            </a:r>
            <a:endParaRPr lang="en-GB" altLang="en-US" sz="4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>
            <a:hlinkClick r:id="" action="ppaction://noaction">
              <a:snd r:embed="rId3" name="23_2_coco.wav"/>
            </a:hlinkClick>
          </p:cNvPr>
          <p:cNvSpPr>
            <a:spLocks noChangeArrowheads="1"/>
          </p:cNvSpPr>
          <p:nvPr/>
        </p:nvSpPr>
        <p:spPr bwMode="auto">
          <a:xfrm>
            <a:off x="684213" y="2924175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le coco</a:t>
            </a:r>
            <a:endParaRPr lang="en-GB" altLang="en-US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389" name="Rectangle 5">
            <a:hlinkClick r:id="" action="ppaction://noaction">
              <a:snd r:embed="rId4" name="23_2_biscuits.wav"/>
            </a:hlinkClick>
          </p:cNvPr>
          <p:cNvSpPr>
            <a:spLocks noChangeArrowheads="1"/>
          </p:cNvSpPr>
          <p:nvPr/>
        </p:nvSpPr>
        <p:spPr bwMode="auto">
          <a:xfrm>
            <a:off x="3230563" y="2922588"/>
            <a:ext cx="2089150" cy="6492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les </a:t>
            </a:r>
            <a:r>
              <a:rPr lang="en-GB" altLang="en-US" sz="2800" b="1" dirty="0">
                <a:solidFill>
                  <a:srgbClr val="000000"/>
                </a:solidFill>
              </a:rPr>
              <a:t>biscuits</a:t>
            </a:r>
            <a:endParaRPr lang="en-GB" altLang="en-US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390" name="Picture 6" descr="berta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FCFCF"/>
              </a:clrFrom>
              <a:clrTo>
                <a:srgbClr val="DFCF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476250"/>
            <a:ext cx="17287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berta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FCFCF"/>
              </a:clrFrom>
              <a:clrTo>
                <a:srgbClr val="DFCF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1195388"/>
            <a:ext cx="17287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berta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FCFCF"/>
              </a:clrFrom>
              <a:clrTo>
                <a:srgbClr val="DFCF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908050"/>
            <a:ext cx="17287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9">
            <a:hlinkClick r:id="" action="ppaction://noaction">
              <a:snd r:embed="rId6" name="23_2_sandales.wav"/>
            </a:hlinkClick>
          </p:cNvPr>
          <p:cNvSpPr>
            <a:spLocks noChangeArrowheads="1"/>
          </p:cNvSpPr>
          <p:nvPr/>
        </p:nvSpPr>
        <p:spPr bwMode="auto">
          <a:xfrm>
            <a:off x="5867400" y="2924175"/>
            <a:ext cx="21780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les </a:t>
            </a:r>
            <a:r>
              <a:rPr lang="en-GB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sandales</a:t>
            </a:r>
            <a:endParaRPr lang="en-GB" altLang="en-US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394" name="Picture 10" descr="sanda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896938"/>
            <a:ext cx="1944688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Rectangle 11">
            <a:hlinkClick r:id="" action="ppaction://noaction">
              <a:snd r:embed="rId8" name="23_2_lapins.wav"/>
            </a:hlinkClick>
          </p:cNvPr>
          <p:cNvSpPr>
            <a:spLocks noChangeArrowheads="1"/>
          </p:cNvSpPr>
          <p:nvPr/>
        </p:nvSpPr>
        <p:spPr bwMode="auto">
          <a:xfrm>
            <a:off x="827088" y="6021388"/>
            <a:ext cx="2089150" cy="6492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les </a:t>
            </a:r>
            <a:r>
              <a:rPr lang="en-GB" altLang="en-US" sz="2800" b="1" dirty="0" err="1" smtClean="0">
                <a:solidFill>
                  <a:srgbClr val="000000"/>
                </a:solidFill>
              </a:rPr>
              <a:t>lapins</a:t>
            </a:r>
            <a:endParaRPr lang="en-GB" altLang="en-US" sz="2800" b="1" dirty="0">
              <a:solidFill>
                <a:srgbClr val="000000"/>
              </a:solidFill>
            </a:endParaRPr>
          </a:p>
        </p:txBody>
      </p:sp>
      <p:sp>
        <p:nvSpPr>
          <p:cNvPr id="16398" name="Rectangle 14">
            <a:hlinkClick r:id="" action="ppaction://noaction">
              <a:snd r:embed="rId9" name="23_2_cafe.wav"/>
            </a:hlinkClick>
          </p:cNvPr>
          <p:cNvSpPr>
            <a:spLocks noChangeArrowheads="1"/>
          </p:cNvSpPr>
          <p:nvPr/>
        </p:nvSpPr>
        <p:spPr bwMode="auto">
          <a:xfrm>
            <a:off x="3203575" y="6021388"/>
            <a:ext cx="2089150" cy="6492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le </a:t>
            </a:r>
            <a:r>
              <a:rPr lang="en-GB" altLang="en-US" sz="2800" b="1" dirty="0">
                <a:solidFill>
                  <a:srgbClr val="000000"/>
                </a:solidFill>
              </a:rPr>
              <a:t>café</a:t>
            </a:r>
          </a:p>
        </p:txBody>
      </p:sp>
      <p:pic>
        <p:nvPicPr>
          <p:cNvPr id="16399" name="Picture 15" descr="coffeeMugWithBean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3789363"/>
            <a:ext cx="2016125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Rectangle 16">
            <a:hlinkClick r:id="" action="ppaction://noaction">
              <a:snd r:embed="rId11" name="23_2_foot.wav"/>
            </a:hlinkClick>
          </p:cNvPr>
          <p:cNvSpPr>
            <a:spLocks noChangeArrowheads="1"/>
          </p:cNvSpPr>
          <p:nvPr/>
        </p:nvSpPr>
        <p:spPr bwMode="auto">
          <a:xfrm>
            <a:off x="5883275" y="6019800"/>
            <a:ext cx="2370138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le foot</a:t>
            </a:r>
            <a:endParaRPr lang="en-GB" altLang="en-US" sz="2800" b="1" dirty="0">
              <a:solidFill>
                <a:srgbClr val="000000"/>
              </a:solidFill>
            </a:endParaRPr>
          </a:p>
        </p:txBody>
      </p:sp>
      <p:sp>
        <p:nvSpPr>
          <p:cNvPr id="16402" name="Text Box 18">
            <a:hlinkClick r:id="" action="ppaction://noaction">
              <a:snd r:embed="rId12" name="22_4_tu_aimes.wav"/>
            </a:hlinkClick>
          </p:cNvPr>
          <p:cNvSpPr txBox="1">
            <a:spLocks noChangeArrowheads="1"/>
          </p:cNvSpPr>
          <p:nvPr/>
        </p:nvSpPr>
        <p:spPr bwMode="auto">
          <a:xfrm>
            <a:off x="107950" y="58738"/>
            <a:ext cx="3095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Tu</a:t>
            </a:r>
            <a:r>
              <a:rPr lang="en-GB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aimes</a:t>
            </a:r>
            <a:r>
              <a:rPr lang="en-GB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…?</a:t>
            </a:r>
            <a:endParaRPr lang="en-GB" alt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6492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0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484313"/>
            <a:ext cx="6858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2205038"/>
            <a:ext cx="6492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84313"/>
            <a:ext cx="6858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2205038"/>
            <a:ext cx="6492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24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1484313"/>
            <a:ext cx="6858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5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292725"/>
            <a:ext cx="6492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26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72000"/>
            <a:ext cx="685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1" name="Picture 27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8" y="5292725"/>
            <a:ext cx="6492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2" name="Picture 28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4572000"/>
            <a:ext cx="685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2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5292725"/>
            <a:ext cx="6492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30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4572000"/>
            <a:ext cx="685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98" y="1584718"/>
            <a:ext cx="1218672" cy="10521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98" y="4646219"/>
            <a:ext cx="820701" cy="115013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10" y="4436630"/>
            <a:ext cx="820701" cy="1150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41" y="4574382"/>
            <a:ext cx="1216544" cy="1221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402773" y="4467471"/>
            <a:ext cx="1370590" cy="117479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693" y="1405642"/>
            <a:ext cx="915453" cy="793393"/>
          </a:xfrm>
          <a:prstGeom prst="rect">
            <a:avLst/>
          </a:prstGeom>
        </p:spPr>
      </p:pic>
      <p:sp>
        <p:nvSpPr>
          <p:cNvPr id="16388" name="Rectangle 4">
            <a:hlinkClick r:id="" action="ppaction://noaction">
              <a:snd r:embed="rId4" name="23_3_les_garcons.wav"/>
            </a:hlinkClick>
          </p:cNvPr>
          <p:cNvSpPr>
            <a:spLocks noChangeArrowheads="1"/>
          </p:cNvSpPr>
          <p:nvPr/>
        </p:nvSpPr>
        <p:spPr bwMode="auto">
          <a:xfrm>
            <a:off x="668919" y="2977029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les </a:t>
            </a:r>
            <a:r>
              <a:rPr lang="en-GB" altLang="en-US" sz="2800" b="1" dirty="0" err="1" smtClean="0">
                <a:solidFill>
                  <a:srgbClr val="000000"/>
                </a:solidFill>
              </a:rPr>
              <a:t>garçons</a:t>
            </a:r>
            <a:endParaRPr lang="en-GB" altLang="en-US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389" name="Rectangle 5">
            <a:hlinkClick r:id="" action="ppaction://noaction">
              <a:snd r:embed="rId5" name="23_3_les_filles.wav"/>
            </a:hlinkClick>
          </p:cNvPr>
          <p:cNvSpPr>
            <a:spLocks noChangeArrowheads="1"/>
          </p:cNvSpPr>
          <p:nvPr/>
        </p:nvSpPr>
        <p:spPr bwMode="auto">
          <a:xfrm>
            <a:off x="3268159" y="2949401"/>
            <a:ext cx="2089150" cy="6492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les </a:t>
            </a:r>
            <a:r>
              <a:rPr lang="en-GB" altLang="en-US" sz="2800" b="1" dirty="0" err="1" smtClean="0">
                <a:solidFill>
                  <a:srgbClr val="000000"/>
                </a:solidFill>
              </a:rPr>
              <a:t>filles</a:t>
            </a:r>
            <a:endParaRPr lang="en-GB" altLang="en-US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393" name="Rectangle 9">
            <a:hlinkClick r:id="" action="ppaction://noaction">
              <a:snd r:embed="rId6" name="23_3_les_hamburgers.wav"/>
            </a:hlinkClick>
          </p:cNvPr>
          <p:cNvSpPr>
            <a:spLocks noChangeArrowheads="1"/>
          </p:cNvSpPr>
          <p:nvPr/>
        </p:nvSpPr>
        <p:spPr bwMode="auto">
          <a:xfrm>
            <a:off x="5867399" y="2924175"/>
            <a:ext cx="2881745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les hamburgers</a:t>
            </a:r>
            <a:endParaRPr lang="en-GB" altLang="en-US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395" name="Rectangle 11">
            <a:hlinkClick r:id="" action="ppaction://noaction">
              <a:snd r:embed="rId7" name="23_3_le_francais.wav"/>
            </a:hlinkClick>
          </p:cNvPr>
          <p:cNvSpPr>
            <a:spLocks noChangeArrowheads="1"/>
          </p:cNvSpPr>
          <p:nvPr/>
        </p:nvSpPr>
        <p:spPr bwMode="auto">
          <a:xfrm>
            <a:off x="827088" y="6021388"/>
            <a:ext cx="2089150" cy="6492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le </a:t>
            </a:r>
            <a:r>
              <a:rPr lang="en-GB" altLang="en-US" sz="2800" b="1" dirty="0" err="1" smtClean="0">
                <a:solidFill>
                  <a:srgbClr val="000000"/>
                </a:solidFill>
              </a:rPr>
              <a:t>français</a:t>
            </a:r>
            <a:endParaRPr lang="en-GB" altLang="en-US" sz="2800" b="1" dirty="0">
              <a:solidFill>
                <a:srgbClr val="000000"/>
              </a:solidFill>
            </a:endParaRPr>
          </a:p>
        </p:txBody>
      </p:sp>
      <p:sp>
        <p:nvSpPr>
          <p:cNvPr id="16398" name="Rectangle 14">
            <a:hlinkClick r:id="" action="ppaction://noaction">
              <a:snd r:embed="rId8" name="22_4_le_fromage.wav"/>
            </a:hlinkClick>
          </p:cNvPr>
          <p:cNvSpPr>
            <a:spLocks noChangeArrowheads="1"/>
          </p:cNvSpPr>
          <p:nvPr/>
        </p:nvSpPr>
        <p:spPr bwMode="auto">
          <a:xfrm>
            <a:off x="3203575" y="6021388"/>
            <a:ext cx="2089150" cy="6492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le </a:t>
            </a:r>
            <a:r>
              <a:rPr lang="en-GB" altLang="en-US" sz="2800" b="1" dirty="0" err="1" smtClean="0">
                <a:solidFill>
                  <a:srgbClr val="000000"/>
                </a:solidFill>
              </a:rPr>
              <a:t>fromage</a:t>
            </a:r>
            <a:endParaRPr lang="en-GB" altLang="en-US" sz="2800" b="1" dirty="0">
              <a:solidFill>
                <a:srgbClr val="000000"/>
              </a:solidFill>
            </a:endParaRPr>
          </a:p>
        </p:txBody>
      </p:sp>
      <p:sp>
        <p:nvSpPr>
          <p:cNvPr id="16400" name="Rectangle 16">
            <a:hlinkClick r:id="" action="ppaction://noaction">
              <a:snd r:embed="rId9" name="22_4_la_glace.wav"/>
            </a:hlinkClick>
          </p:cNvPr>
          <p:cNvSpPr>
            <a:spLocks noChangeArrowheads="1"/>
          </p:cNvSpPr>
          <p:nvPr/>
        </p:nvSpPr>
        <p:spPr bwMode="auto">
          <a:xfrm>
            <a:off x="5883275" y="6019800"/>
            <a:ext cx="2370138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la glace</a:t>
            </a:r>
            <a:endParaRPr lang="en-GB" altLang="en-US" sz="2800" b="1" dirty="0">
              <a:solidFill>
                <a:srgbClr val="000000"/>
              </a:solidFill>
            </a:endParaRPr>
          </a:p>
        </p:txBody>
      </p:sp>
      <p:sp>
        <p:nvSpPr>
          <p:cNvPr id="16402" name="Text Box 18">
            <a:hlinkClick r:id="" action="ppaction://noaction">
              <a:snd r:embed="rId10" name="22_4_tu_aimes.wav"/>
            </a:hlinkClick>
          </p:cNvPr>
          <p:cNvSpPr txBox="1">
            <a:spLocks noChangeArrowheads="1"/>
          </p:cNvSpPr>
          <p:nvPr/>
        </p:nvSpPr>
        <p:spPr bwMode="auto">
          <a:xfrm>
            <a:off x="107950" y="58738"/>
            <a:ext cx="3095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Tu</a:t>
            </a:r>
            <a:r>
              <a:rPr lang="en-GB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aimes</a:t>
            </a:r>
            <a:r>
              <a:rPr lang="en-GB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…?</a:t>
            </a:r>
            <a:endParaRPr lang="en-GB" alt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6492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484313"/>
            <a:ext cx="6858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2205038"/>
            <a:ext cx="6492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84313"/>
            <a:ext cx="6858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2205038"/>
            <a:ext cx="6492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2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1484313"/>
            <a:ext cx="6858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292725"/>
            <a:ext cx="6492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26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72000"/>
            <a:ext cx="685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1" name="Picture 2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8" y="5292725"/>
            <a:ext cx="6492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2" name="Picture 2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4572000"/>
            <a:ext cx="685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2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5292725"/>
            <a:ext cx="6492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3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4572000"/>
            <a:ext cx="685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5"/>
          <p:cNvGrpSpPr>
            <a:grpSpLocks/>
          </p:cNvGrpSpPr>
          <p:nvPr/>
        </p:nvGrpSpPr>
        <p:grpSpPr bwMode="auto">
          <a:xfrm>
            <a:off x="1209113" y="1661865"/>
            <a:ext cx="1564250" cy="1086344"/>
            <a:chOff x="68" y="774"/>
            <a:chExt cx="1815" cy="1159"/>
          </a:xfrm>
        </p:grpSpPr>
        <p:pic>
          <p:nvPicPr>
            <p:cNvPr id="32" name="Picture 6" descr="boy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" y="774"/>
              <a:ext cx="904" cy="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7" descr="boy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86"/>
              <a:ext cx="904" cy="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8" descr="boy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" y="1058"/>
              <a:ext cx="904" cy="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9"/>
          <p:cNvGrpSpPr>
            <a:grpSpLocks/>
          </p:cNvGrpSpPr>
          <p:nvPr/>
        </p:nvGrpSpPr>
        <p:grpSpPr bwMode="auto">
          <a:xfrm>
            <a:off x="3809533" y="1424055"/>
            <a:ext cx="1769608" cy="1410091"/>
            <a:chOff x="2064" y="618"/>
            <a:chExt cx="1708" cy="1361"/>
          </a:xfrm>
        </p:grpSpPr>
        <p:pic>
          <p:nvPicPr>
            <p:cNvPr id="38" name="Picture 10" descr="cartoon_girl_st5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618"/>
              <a:ext cx="846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1" descr="cartoon_girl_st5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3" y="709"/>
              <a:ext cx="846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2" descr="cartoon_girl_st5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" y="732"/>
              <a:ext cx="846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38" y="1673347"/>
            <a:ext cx="915453" cy="7933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64" y="1902064"/>
            <a:ext cx="915453" cy="7933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79" y="4683854"/>
            <a:ext cx="1110168" cy="740112"/>
          </a:xfrm>
          <a:prstGeom prst="rect">
            <a:avLst/>
          </a:prstGeom>
        </p:spPr>
      </p:pic>
      <p:pic>
        <p:nvPicPr>
          <p:cNvPr id="44" name="Picture 9" descr="cheese12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53" y="4862945"/>
            <a:ext cx="1116446" cy="83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64" y="4267083"/>
            <a:ext cx="1573653" cy="157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6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Elephant, Animal, Mammal, Black, Grey, Baby, 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2" y="1382058"/>
            <a:ext cx="917640" cy="8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>
            <a:hlinkClick r:id="" action="ppaction://noaction">
              <a:snd r:embed="rId4" name="23_4_elephants.wav"/>
            </a:hlinkClick>
          </p:cNvPr>
          <p:cNvSpPr>
            <a:spLocks noChangeArrowheads="1"/>
          </p:cNvSpPr>
          <p:nvPr/>
        </p:nvSpPr>
        <p:spPr bwMode="auto">
          <a:xfrm>
            <a:off x="573088" y="2924175"/>
            <a:ext cx="2343149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les </a:t>
            </a:r>
            <a:r>
              <a:rPr lang="en-GB" altLang="en-US" sz="2800" b="1" dirty="0" err="1" smtClean="0">
                <a:solidFill>
                  <a:srgbClr val="000000"/>
                </a:solidFill>
              </a:rPr>
              <a:t>éléphants</a:t>
            </a:r>
            <a:endParaRPr lang="en-GB" altLang="en-US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389" name="Rectangle 5">
            <a:hlinkClick r:id="" action="ppaction://noaction">
              <a:snd r:embed="rId5" name="22_6_le_soleil.wav"/>
            </a:hlinkClick>
          </p:cNvPr>
          <p:cNvSpPr>
            <a:spLocks noChangeArrowheads="1"/>
          </p:cNvSpPr>
          <p:nvPr/>
        </p:nvSpPr>
        <p:spPr bwMode="auto">
          <a:xfrm>
            <a:off x="3230563" y="2922588"/>
            <a:ext cx="2089150" cy="6492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le </a:t>
            </a:r>
            <a:r>
              <a:rPr lang="en-GB" altLang="en-US" sz="2800" b="1" dirty="0" err="1" smtClean="0">
                <a:solidFill>
                  <a:srgbClr val="000000"/>
                </a:solidFill>
              </a:rPr>
              <a:t>soleil</a:t>
            </a:r>
            <a:endParaRPr lang="en-GB" altLang="en-US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393" name="Rectangle 9">
            <a:hlinkClick r:id="" action="ppaction://noaction">
              <a:snd r:embed="rId6" name="22_6_le_lait.wav"/>
            </a:hlinkClick>
          </p:cNvPr>
          <p:cNvSpPr>
            <a:spLocks noChangeArrowheads="1"/>
          </p:cNvSpPr>
          <p:nvPr/>
        </p:nvSpPr>
        <p:spPr bwMode="auto">
          <a:xfrm>
            <a:off x="5867399" y="2924175"/>
            <a:ext cx="2881745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le </a:t>
            </a:r>
            <a:r>
              <a:rPr lang="en-GB" altLang="en-US" sz="28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lait</a:t>
            </a:r>
            <a:endParaRPr lang="en-GB" altLang="en-US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395" name="Rectangle 11">
            <a:hlinkClick r:id="" action="ppaction://noaction">
              <a:snd r:embed="rId7" name="22_6_la_natation.wav"/>
            </a:hlinkClick>
          </p:cNvPr>
          <p:cNvSpPr>
            <a:spLocks noChangeArrowheads="1"/>
          </p:cNvSpPr>
          <p:nvPr/>
        </p:nvSpPr>
        <p:spPr bwMode="auto">
          <a:xfrm>
            <a:off x="827088" y="6021388"/>
            <a:ext cx="2089150" cy="6492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la natation</a:t>
            </a:r>
            <a:endParaRPr lang="en-GB" altLang="en-US" sz="2800" b="1" dirty="0">
              <a:solidFill>
                <a:srgbClr val="000000"/>
              </a:solidFill>
            </a:endParaRPr>
          </a:p>
        </p:txBody>
      </p:sp>
      <p:sp>
        <p:nvSpPr>
          <p:cNvPr id="16398" name="Rectangle 14">
            <a:hlinkClick r:id="" action="ppaction://noaction">
              <a:snd r:embed="rId8" name="23_4_poules.wav"/>
            </a:hlinkClick>
          </p:cNvPr>
          <p:cNvSpPr>
            <a:spLocks noChangeArrowheads="1"/>
          </p:cNvSpPr>
          <p:nvPr/>
        </p:nvSpPr>
        <p:spPr bwMode="auto">
          <a:xfrm>
            <a:off x="3203575" y="6021388"/>
            <a:ext cx="2089150" cy="6492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les </a:t>
            </a:r>
            <a:r>
              <a:rPr lang="en-GB" altLang="en-US" sz="2800" b="1" dirty="0" err="1" smtClean="0">
                <a:solidFill>
                  <a:srgbClr val="000000"/>
                </a:solidFill>
              </a:rPr>
              <a:t>poules</a:t>
            </a:r>
            <a:endParaRPr lang="en-GB" altLang="en-US" sz="2800" b="1" dirty="0">
              <a:solidFill>
                <a:srgbClr val="000000"/>
              </a:solidFill>
            </a:endParaRPr>
          </a:p>
        </p:txBody>
      </p:sp>
      <p:sp>
        <p:nvSpPr>
          <p:cNvPr id="16400" name="Rectangle 16">
            <a:hlinkClick r:id="" action="ppaction://noaction">
              <a:snd r:embed="rId9" name="23_4_poissons.wav"/>
            </a:hlinkClick>
          </p:cNvPr>
          <p:cNvSpPr>
            <a:spLocks noChangeArrowheads="1"/>
          </p:cNvSpPr>
          <p:nvPr/>
        </p:nvSpPr>
        <p:spPr bwMode="auto">
          <a:xfrm>
            <a:off x="5883275" y="6019800"/>
            <a:ext cx="2370138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b="1" dirty="0" smtClean="0">
                <a:solidFill>
                  <a:srgbClr val="000000"/>
                </a:solidFill>
              </a:rPr>
              <a:t>les </a:t>
            </a:r>
            <a:r>
              <a:rPr lang="en-GB" altLang="en-US" sz="2800" b="1" dirty="0" err="1" smtClean="0">
                <a:solidFill>
                  <a:srgbClr val="000000"/>
                </a:solidFill>
              </a:rPr>
              <a:t>poissons</a:t>
            </a:r>
            <a:endParaRPr lang="en-GB" altLang="en-US" sz="2800" b="1" dirty="0">
              <a:solidFill>
                <a:srgbClr val="000000"/>
              </a:solidFill>
            </a:endParaRPr>
          </a:p>
        </p:txBody>
      </p:sp>
      <p:sp>
        <p:nvSpPr>
          <p:cNvPr id="16402" name="Text Box 18">
            <a:hlinkClick r:id="" action="ppaction://noaction">
              <a:snd r:embed="rId10" name="22_4_tu_aimes.wav"/>
            </a:hlinkClick>
          </p:cNvPr>
          <p:cNvSpPr txBox="1">
            <a:spLocks noChangeArrowheads="1"/>
          </p:cNvSpPr>
          <p:nvPr/>
        </p:nvSpPr>
        <p:spPr bwMode="auto">
          <a:xfrm>
            <a:off x="107950" y="58738"/>
            <a:ext cx="3095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Tu</a:t>
            </a:r>
            <a:r>
              <a:rPr lang="en-GB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aimes</a:t>
            </a:r>
            <a:r>
              <a:rPr lang="en-GB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…?</a:t>
            </a:r>
            <a:endParaRPr lang="en-GB" alt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6492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484313"/>
            <a:ext cx="6858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2205038"/>
            <a:ext cx="6492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84313"/>
            <a:ext cx="6858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2205038"/>
            <a:ext cx="6492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2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1484313"/>
            <a:ext cx="6858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292725"/>
            <a:ext cx="6492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26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72000"/>
            <a:ext cx="685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1" name="Picture 2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8" y="5292725"/>
            <a:ext cx="6492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2" name="Picture 2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4572000"/>
            <a:ext cx="685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2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5292725"/>
            <a:ext cx="6492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3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4572000"/>
            <a:ext cx="685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Elephant, Animal, Mammal, Black, Grey, Baby, 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73" y="1808956"/>
            <a:ext cx="917640" cy="8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Elephant, Animal, Mammal, Black, Grey, Baby, 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229" y="1808956"/>
            <a:ext cx="917640" cy="8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32" y="1495599"/>
            <a:ext cx="1285067" cy="12229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36" y="1563547"/>
            <a:ext cx="1179282" cy="1179282"/>
          </a:xfrm>
          <a:prstGeom prst="rect">
            <a:avLst/>
          </a:prstGeom>
        </p:spPr>
      </p:pic>
      <p:pic>
        <p:nvPicPr>
          <p:cNvPr id="26" name="Picture 12" descr="Swimmer, Swimming, Water Sports, Waves, Do The Craw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26" y="4539180"/>
            <a:ext cx="1587911" cy="96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7938" y="4547182"/>
            <a:ext cx="929103" cy="13482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2399" y="4539180"/>
            <a:ext cx="929103" cy="1348210"/>
          </a:xfrm>
          <a:prstGeom prst="rect">
            <a:avLst/>
          </a:prstGeom>
        </p:spPr>
      </p:pic>
      <p:pic>
        <p:nvPicPr>
          <p:cNvPr id="32" name="Picture 5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201" y="4558149"/>
            <a:ext cx="1260477" cy="94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04" y="5042766"/>
            <a:ext cx="1257227" cy="9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9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bubble-man-ques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84313"/>
            <a:ext cx="330517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 descr="ques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562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question-mark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480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2">
            <a:hlinkClick r:id="" action="ppaction://noaction">
              <a:snd r:embed="rId6" name="22_4_tu_aimes.wav"/>
            </a:hlinkClick>
          </p:cNvPr>
          <p:cNvSpPr txBox="1">
            <a:spLocks noChangeArrowheads="1"/>
          </p:cNvSpPr>
          <p:nvPr/>
        </p:nvSpPr>
        <p:spPr bwMode="auto">
          <a:xfrm>
            <a:off x="395288" y="5229225"/>
            <a:ext cx="61261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4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Tu</a:t>
            </a:r>
            <a:r>
              <a:rPr lang="en-GB" altLang="en-US" sz="4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4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aimes</a:t>
            </a:r>
            <a:r>
              <a:rPr lang="en-GB" altLang="en-US" sz="4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…?</a:t>
            </a:r>
            <a:endParaRPr lang="en-GB" altLang="en-US" sz="4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3" name="Group 3"/>
          <p:cNvGraphicFramePr>
            <a:graphicFrameLocks noGrp="1"/>
          </p:cNvGraphicFramePr>
          <p:nvPr>
            <p:ph type="tbl" idx="1"/>
          </p:nvPr>
        </p:nvGraphicFramePr>
        <p:xfrm>
          <a:off x="196850" y="658813"/>
          <a:ext cx="8713789" cy="6073775"/>
        </p:xfrm>
        <a:graphic>
          <a:graphicData uri="http://schemas.openxmlformats.org/drawingml/2006/table">
            <a:tbl>
              <a:tblPr/>
              <a:tblGrid>
                <a:gridCol w="288009"/>
                <a:gridCol w="1315364"/>
                <a:gridCol w="1493229"/>
                <a:gridCol w="1465869"/>
                <a:gridCol w="1447800"/>
                <a:gridCol w="1299221"/>
                <a:gridCol w="1404297"/>
              </a:tblGrid>
              <a:tr h="3540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5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0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67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48" name="Picture 2" descr="http://static.zacatrus.es/media/catalog/product/cache/1/image/360x/9df78eab33525d08d6e5fb8d27136e95/H/a/Has-22677-2-conecta-4-juego-de-viaj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0" t="12151"/>
          <a:stretch>
            <a:fillRect/>
          </a:stretch>
        </p:blipFill>
        <p:spPr bwMode="auto">
          <a:xfrm>
            <a:off x="8069263" y="90488"/>
            <a:ext cx="10445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9" name="TextBox 2"/>
          <p:cNvSpPr txBox="1">
            <a:spLocks noChangeArrowheads="1"/>
          </p:cNvSpPr>
          <p:nvPr/>
        </p:nvSpPr>
        <p:spPr bwMode="auto">
          <a:xfrm>
            <a:off x="0" y="-111125"/>
            <a:ext cx="3490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4800" b="1">
                <a:solidFill>
                  <a:srgbClr val="000000"/>
                </a:solidFill>
                <a:latin typeface="Gill Sans MT" panose="020B0502020104020203" pitchFamily="34" charset="0"/>
              </a:rPr>
              <a:t>Connecte 4</a:t>
            </a:r>
          </a:p>
        </p:txBody>
      </p:sp>
      <p:pic>
        <p:nvPicPr>
          <p:cNvPr id="20566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085850"/>
            <a:ext cx="4079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7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3341688" y="1139825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0569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106521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4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087438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8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7593013" y="1122363"/>
            <a:ext cx="355600" cy="3159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0586" name="Picture 1">
            <a:hlinkClick r:id="" action="ppaction://noaction">
              <a:snd r:embed="rId10" name="23_6_neige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1065213"/>
            <a:ext cx="66833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7" name="Picture 2">
            <a:hlinkClick r:id="" action="ppaction://noaction">
              <a:snd r:embed="rId12" name="23_6_fevrier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223963"/>
            <a:ext cx="7397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8" name="Picture 3">
            <a:hlinkClick r:id="" action="ppaction://noaction">
              <a:snd r:embed="rId14" name="23_6_le_tennis.wav"/>
            </a:hlinkClick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106738"/>
            <a:ext cx="5635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9" name="Picture 53">
            <a:hlinkClick r:id="" action="ppaction://noaction">
              <a:snd r:embed="rId16" name="22_6_le_soleil.wav"/>
            </a:hlinkClick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077913"/>
            <a:ext cx="56991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0" name="Picture 54">
            <a:hlinkClick r:id="" action="ppaction://noaction">
              <a:snd r:embed="rId18" name="23_6_les_fetes.wav"/>
            </a:hlinkClick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9"/>
          <a:stretch>
            <a:fillRect/>
          </a:stretch>
        </p:blipFill>
        <p:spPr bwMode="auto">
          <a:xfrm>
            <a:off x="2220913" y="3998913"/>
            <a:ext cx="812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1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2314575"/>
            <a:ext cx="6477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2" name="Picture 56">
            <a:hlinkClick r:id="" action="ppaction://noaction">
              <a:snd r:embed="rId21" name="23_2_cafe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095625"/>
            <a:ext cx="5889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3" name="Picture 57">
            <a:hlinkClick r:id="" action="ppaction://noaction">
              <a:snd r:embed="rId23" name="23_6_chats.wav"/>
            </a:hlinkClick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149350"/>
            <a:ext cx="6334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4" name="Picture 5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132013"/>
            <a:ext cx="615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5" name="Picture 59">
            <a:hlinkClick r:id="" action="ppaction://noaction">
              <a:snd r:embed="rId26" name="23_6_pommes.wav"/>
            </a:hlinkClick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3087688"/>
            <a:ext cx="4064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6" name="Picture 60">
            <a:hlinkClick r:id="" action="ppaction://noaction">
              <a:snd r:embed="rId28" name="23_6_livres.wav"/>
            </a:hlinkClick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3043238"/>
            <a:ext cx="77311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7" name="Picture 61">
            <a:hlinkClick r:id="" action="ppaction://noaction">
              <a:snd r:embed="rId30" name="23_3_les_hamburgers.wav"/>
            </a:hlinkClick>
          </p:cNvPr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2111375"/>
            <a:ext cx="7477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9" name="Picture 92159">
            <a:hlinkClick r:id="" action="ppaction://noaction">
              <a:snd r:embed="rId32" name="23_6_noel.wav"/>
            </a:hlinkClick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566" y="3923900"/>
            <a:ext cx="693738" cy="8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0" name="Picture 92160">
            <a:hlinkClick r:id="" action="ppaction://noaction">
              <a:snd r:embed="rId34" name="23_6_sports.wav"/>
            </a:hlinkClick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4075113"/>
            <a:ext cx="10620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1" name="Picture 92161">
            <a:hlinkClick r:id="" action="ppaction://noaction">
              <a:snd r:embed="rId36" name="23_6_ski.wav"/>
            </a:hlinkClick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052888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2" name="Picture 92163">
            <a:hlinkClick r:id="" action="ppaction://noaction">
              <a:snd r:embed="rId38" name="23_6_football.wav"/>
            </a:hlinkClick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5907088"/>
            <a:ext cx="552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3" name="Picture 92164">
            <a:hlinkClick r:id="" action="ppaction://noaction">
              <a:snd r:embed="rId40" name="22_4_la_glace.wav"/>
            </a:hlinkClick>
          </p:cNvPr>
          <p:cNvPicPr>
            <a:picLocks noChangeAspect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931">
            <a:off x="989013" y="5891213"/>
            <a:ext cx="6826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4" name="Picture 9216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222625"/>
            <a:ext cx="5699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5" name="Picture 92166">
            <a:hlinkClick r:id="" action="ppaction://noaction">
              <a:snd r:embed="rId43" name="22_6_le_lait.wav"/>
            </a:hlinkClick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5013325"/>
            <a:ext cx="5969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6" name="Picture 92168">
            <a:hlinkClick r:id="" action="ppaction://noaction">
              <a:snd r:embed="rId45" name="23_6_rose.wav"/>
            </a:hlinkClick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1246188"/>
            <a:ext cx="66833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7" name="Picture 92169">
            <a:hlinkClick r:id="" action="ppaction://noaction">
              <a:snd r:embed="rId47" name="23_6_simpson.wav"/>
            </a:hlinkClick>
          </p:cNvPr>
          <p:cNvPicPr>
            <a:picLocks noChangeAspect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4937125"/>
            <a:ext cx="73183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8" name="Picture 92170">
            <a:hlinkClick r:id="" action="ppaction://noaction">
              <a:snd r:embed="rId49" name="23_6_musique.wav"/>
            </a:hlinkClick>
          </p:cNvPr>
          <p:cNvPicPr>
            <a:picLocks noChangeAspect="1"/>
          </p:cNvPicPr>
          <p:nvPr/>
        </p:nvPicPr>
        <p:blipFill>
          <a:blip r:embed="rId5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5057775"/>
            <a:ext cx="925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9" name="Picture 92171">
            <a:hlinkClick r:id="" action="ppaction://noaction">
              <a:snd r:embed="rId51" name="23_6_orages.wav"/>
            </a:hlinkClick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4976813"/>
            <a:ext cx="712787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0" name="Picture 92172">
            <a:hlinkClick r:id="" action="ppaction://noaction">
              <a:snd r:embed="rId53" name="23_6_supermarches.wav"/>
            </a:hlinkClick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944938"/>
            <a:ext cx="83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1" name="Picture 92173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052">
            <a:off x="3494088" y="2103438"/>
            <a:ext cx="566737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2" name="Picture 92174">
            <a:hlinkClick r:id="" action="ppaction://noaction">
              <a:snd r:embed="rId56" name="23_6_salade.wav"/>
            </a:hlinkClick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6005513"/>
            <a:ext cx="74771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3" name="Picture 92175">
            <a:hlinkClick r:id="" action="ppaction://noaction">
              <a:snd r:embed="rId58" name="23_6_yaourt.wav"/>
            </a:hlinkClick>
          </p:cNvPr>
          <p:cNvPicPr>
            <a:picLocks noChangeAspect="1"/>
          </p:cNvPicPr>
          <p:nvPr/>
        </p:nvPicPr>
        <p:blipFill>
          <a:blip r:embed="rId5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58483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4" name="Picture 82">
            <a:hlinkClick r:id="" action="ppaction://noaction">
              <a:snd r:embed="rId60" name="23_6_saucisses.wav"/>
            </a:hlinkClick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052">
            <a:off x="3798888" y="2151063"/>
            <a:ext cx="5651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5" name="Picture 83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052">
            <a:off x="4105275" y="2103438"/>
            <a:ext cx="565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6" name="Picture 84">
            <a:hlinkClick r:id="" action="ppaction://noaction">
              <a:snd r:embed="rId61" name="23_6_souris.wav"/>
            </a:hlinkClick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5964238"/>
            <a:ext cx="4556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7" name="Picture 85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5926138"/>
            <a:ext cx="4572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8" name="Picture 86">
            <a:hlinkClick r:id="" action="ppaction://noaction">
              <a:snd r:embed="rId63" name="23_6_gateaux.wav"/>
            </a:hlinkClick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3222625"/>
            <a:ext cx="5699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9" name="Picture 87"/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3106738"/>
            <a:ext cx="404812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0" name="Picture 88">
            <a:hlinkClick r:id="" action="ppaction://noaction">
              <a:snd r:embed="rId64" name="23_4_poissons.wav"/>
            </a:hlinkClick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2251075"/>
            <a:ext cx="614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1" name="Picture 89">
            <a:hlinkClick r:id="" action="ppaction://noaction">
              <a:snd r:embed="rId65" name="23_6_grenouilles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263775"/>
            <a:ext cx="6477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2" name="Picture 9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1149350"/>
            <a:ext cx="6334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3" name="Picture 92177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4"/>
          <a:stretch>
            <a:fillRect/>
          </a:stretch>
        </p:blipFill>
        <p:spPr bwMode="auto">
          <a:xfrm>
            <a:off x="2708275" y="2014538"/>
            <a:ext cx="5794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4" name="Picture 92178">
            <a:hlinkClick r:id="" action="ppaction://noaction">
              <a:snd r:embed="rId67" name="22_4_le_fromage.wav"/>
            </a:hlinkClick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055688"/>
            <a:ext cx="6937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5" name="Picture 92180">
            <a:hlinkClick r:id="" action="ppaction://noaction">
              <a:snd r:embed="rId69" name="23_6_gymnastique.wav"/>
            </a:hlinkClick>
          </p:cNvPr>
          <p:cNvPicPr>
            <a:picLocks noChangeAspect="1"/>
          </p:cNvPicPr>
          <p:nvPr/>
        </p:nvPicPr>
        <p:blipFill>
          <a:blip r:embed="rId7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932363"/>
            <a:ext cx="728663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6" name="Picture 92184">
            <a:hlinkClick r:id="" action="ppaction://noaction">
              <a:snd r:embed="rId71" name="23_6_soupe.wav"/>
            </a:hlinkClick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3087688"/>
            <a:ext cx="6905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7" name="Picture 92185">
            <a:hlinkClick r:id="" action="ppaction://noaction">
              <a:snd r:embed="rId73" name="23_6_rouge.wav"/>
            </a:hlinkClick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5862638"/>
            <a:ext cx="7588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8" name="Picture 92186">
            <a:hlinkClick r:id="" action="ppaction://noaction">
              <a:snd r:embed="rId75" name="23_6_bonbons.wav"/>
            </a:hlinkClick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997450"/>
            <a:ext cx="635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9" name="Picture 92187">
            <a:hlinkClick r:id="" action="ppaction://noaction">
              <a:snd r:embed="rId77" name="23_6_l'eau.wav"/>
            </a:hlinkClick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2033588"/>
            <a:ext cx="4048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0" name="Picture 103">
            <a:hlinkClick r:id="" action="ppaction://noaction">
              <a:snd r:embed="rId79" name="23_6_araignees.wav"/>
            </a:hlinkClick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4"/>
          <a:stretch>
            <a:fillRect/>
          </a:stretch>
        </p:blipFill>
        <p:spPr bwMode="auto">
          <a:xfrm>
            <a:off x="2282825" y="2000250"/>
            <a:ext cx="5810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1" name="TextBox 92188"/>
          <p:cNvSpPr txBox="1">
            <a:spLocks noChangeArrowheads="1"/>
          </p:cNvSpPr>
          <p:nvPr/>
        </p:nvSpPr>
        <p:spPr bwMode="auto">
          <a:xfrm>
            <a:off x="547688" y="6383338"/>
            <a:ext cx="1201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 dirty="0" smtClean="0">
                <a:latin typeface="Calibri" panose="020F0502020204030204" pitchFamily="34" charset="0"/>
              </a:rPr>
              <a:t>la glace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32" name="TextBox 107"/>
          <p:cNvSpPr txBox="1">
            <a:spLocks noChangeArrowheads="1"/>
          </p:cNvSpPr>
          <p:nvPr/>
        </p:nvSpPr>
        <p:spPr bwMode="auto">
          <a:xfrm>
            <a:off x="2032000" y="6389688"/>
            <a:ext cx="1200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600" b="1" dirty="0" smtClean="0">
                <a:latin typeface="Calibri" panose="020F0502020204030204" pitchFamily="34" charset="0"/>
              </a:rPr>
              <a:t>le footbal</a:t>
            </a:r>
            <a:r>
              <a:rPr lang="en-GB" altLang="en-US" sz="2000" b="1" dirty="0" smtClean="0">
                <a:latin typeface="Calibri" panose="020F0502020204030204" pitchFamily="34" charset="0"/>
              </a:rPr>
              <a:t>l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33" name="TextBox 108"/>
          <p:cNvSpPr txBox="1">
            <a:spLocks noChangeArrowheads="1"/>
          </p:cNvSpPr>
          <p:nvPr/>
        </p:nvSpPr>
        <p:spPr bwMode="auto">
          <a:xfrm>
            <a:off x="3363913" y="6403975"/>
            <a:ext cx="1436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 dirty="0" smtClean="0">
                <a:latin typeface="Calibri" panose="020F0502020204030204" pitchFamily="34" charset="0"/>
              </a:rPr>
              <a:t>la </a:t>
            </a:r>
            <a:r>
              <a:rPr lang="en-GB" altLang="en-US" sz="2000" b="1" dirty="0" err="1" smtClean="0">
                <a:latin typeface="Calibri" panose="020F0502020204030204" pitchFamily="34" charset="0"/>
              </a:rPr>
              <a:t>salade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34" name="TextBox 109"/>
          <p:cNvSpPr txBox="1">
            <a:spLocks noChangeArrowheads="1"/>
          </p:cNvSpPr>
          <p:nvPr/>
        </p:nvSpPr>
        <p:spPr bwMode="auto">
          <a:xfrm>
            <a:off x="4794250" y="6384925"/>
            <a:ext cx="1436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 dirty="0" smtClean="0">
                <a:latin typeface="Calibri" panose="020F0502020204030204" pitchFamily="34" charset="0"/>
              </a:rPr>
              <a:t>les  </a:t>
            </a:r>
            <a:r>
              <a:rPr lang="en-GB" altLang="en-US" sz="2000" b="1" dirty="0" err="1" smtClean="0">
                <a:latin typeface="Calibri" panose="020F0502020204030204" pitchFamily="34" charset="0"/>
              </a:rPr>
              <a:t>souris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35" name="TextBox 110"/>
          <p:cNvSpPr txBox="1">
            <a:spLocks noChangeArrowheads="1"/>
          </p:cNvSpPr>
          <p:nvPr/>
        </p:nvSpPr>
        <p:spPr bwMode="auto">
          <a:xfrm>
            <a:off x="6192838" y="6383338"/>
            <a:ext cx="1436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 </a:t>
            </a:r>
            <a:r>
              <a:rPr lang="en-GB" altLang="en-US" sz="2000" b="1" dirty="0" err="1" smtClean="0">
                <a:latin typeface="Calibri" panose="020F0502020204030204" pitchFamily="34" charset="0"/>
              </a:rPr>
              <a:t>yaourt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36" name="TextBox 111"/>
          <p:cNvSpPr txBox="1">
            <a:spLocks noChangeArrowheads="1"/>
          </p:cNvSpPr>
          <p:nvPr/>
        </p:nvSpPr>
        <p:spPr bwMode="auto">
          <a:xfrm>
            <a:off x="7535863" y="6403975"/>
            <a:ext cx="1436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 rouge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37" name="TextBox 112"/>
          <p:cNvSpPr txBox="1">
            <a:spLocks noChangeArrowheads="1"/>
          </p:cNvSpPr>
          <p:nvPr/>
        </p:nvSpPr>
        <p:spPr bwMode="auto">
          <a:xfrm>
            <a:off x="458788" y="5554663"/>
            <a:ext cx="1436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b="1" dirty="0" smtClean="0">
                <a:latin typeface="Calibri" panose="020F0502020204030204" pitchFamily="34" charset="0"/>
              </a:rPr>
              <a:t>les bonbons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  <p:sp>
        <p:nvSpPr>
          <p:cNvPr id="20638" name="TextBox 113"/>
          <p:cNvSpPr txBox="1">
            <a:spLocks noChangeArrowheads="1"/>
          </p:cNvSpPr>
          <p:nvPr/>
        </p:nvSpPr>
        <p:spPr bwMode="auto">
          <a:xfrm>
            <a:off x="1782763" y="5543550"/>
            <a:ext cx="150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b="1" dirty="0" smtClean="0">
                <a:latin typeface="Calibri" panose="020F0502020204030204" pitchFamily="34" charset="0"/>
              </a:rPr>
              <a:t>les </a:t>
            </a:r>
            <a:r>
              <a:rPr lang="en-GB" altLang="en-US" b="1" dirty="0" err="1" smtClean="0">
                <a:latin typeface="Calibri" panose="020F0502020204030204" pitchFamily="34" charset="0"/>
              </a:rPr>
              <a:t>orages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  <p:sp>
        <p:nvSpPr>
          <p:cNvPr id="20639" name="TextBox 114"/>
          <p:cNvSpPr txBox="1">
            <a:spLocks noChangeArrowheads="1"/>
          </p:cNvSpPr>
          <p:nvPr/>
        </p:nvSpPr>
        <p:spPr bwMode="auto">
          <a:xfrm>
            <a:off x="3276600" y="5543550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les </a:t>
            </a:r>
            <a:r>
              <a:rPr lang="en-GB" altLang="en-US" sz="2000" b="1" dirty="0">
                <a:latin typeface="Calibri" panose="020F0502020204030204" pitchFamily="34" charset="0"/>
              </a:rPr>
              <a:t>S</a:t>
            </a:r>
            <a:r>
              <a:rPr lang="en-GB" altLang="en-US" sz="2000" b="1" dirty="0" smtClean="0">
                <a:latin typeface="Calibri" panose="020F0502020204030204" pitchFamily="34" charset="0"/>
              </a:rPr>
              <a:t>impson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40" name="TextBox 115"/>
          <p:cNvSpPr txBox="1">
            <a:spLocks noChangeArrowheads="1"/>
          </p:cNvSpPr>
          <p:nvPr/>
        </p:nvSpPr>
        <p:spPr bwMode="auto">
          <a:xfrm>
            <a:off x="4724400" y="5543550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la </a:t>
            </a:r>
            <a:r>
              <a:rPr lang="en-GB" altLang="en-US" sz="2000" b="1" dirty="0" err="1" smtClean="0">
                <a:latin typeface="Calibri" panose="020F0502020204030204" pitchFamily="34" charset="0"/>
              </a:rPr>
              <a:t>musique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41" name="TextBox 116"/>
          <p:cNvSpPr txBox="1">
            <a:spLocks noChangeArrowheads="1"/>
          </p:cNvSpPr>
          <p:nvPr/>
        </p:nvSpPr>
        <p:spPr bwMode="auto">
          <a:xfrm>
            <a:off x="6161088" y="5551488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 </a:t>
            </a:r>
            <a:r>
              <a:rPr lang="en-GB" altLang="en-US" sz="2000" b="1" dirty="0" err="1" smtClean="0">
                <a:latin typeface="Calibri" panose="020F0502020204030204" pitchFamily="34" charset="0"/>
              </a:rPr>
              <a:t>lait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42" name="TextBox 117"/>
          <p:cNvSpPr txBox="1">
            <a:spLocks noChangeArrowheads="1"/>
          </p:cNvSpPr>
          <p:nvPr/>
        </p:nvSpPr>
        <p:spPr bwMode="auto">
          <a:xfrm>
            <a:off x="7212014" y="5552499"/>
            <a:ext cx="19605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b="1" dirty="0" smtClean="0">
                <a:latin typeface="Calibri" panose="020F0502020204030204" pitchFamily="34" charset="0"/>
              </a:rPr>
              <a:t>la </a:t>
            </a:r>
            <a:r>
              <a:rPr lang="en-GB" altLang="en-US" sz="1600" b="1" dirty="0" err="1" smtClean="0">
                <a:latin typeface="Calibri" panose="020F0502020204030204" pitchFamily="34" charset="0"/>
              </a:rPr>
              <a:t>gymnastique</a:t>
            </a:r>
            <a:endParaRPr lang="en-GB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20643" name="TextBox 118"/>
          <p:cNvSpPr txBox="1">
            <a:spLocks noChangeArrowheads="1"/>
          </p:cNvSpPr>
          <p:nvPr/>
        </p:nvSpPr>
        <p:spPr bwMode="auto">
          <a:xfrm>
            <a:off x="423863" y="4557713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 ski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44" name="TextBox 119"/>
          <p:cNvSpPr txBox="1">
            <a:spLocks noChangeArrowheads="1"/>
          </p:cNvSpPr>
          <p:nvPr/>
        </p:nvSpPr>
        <p:spPr bwMode="auto">
          <a:xfrm>
            <a:off x="1804988" y="4581525"/>
            <a:ext cx="1503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les fêtes 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45" name="TextBox 120"/>
          <p:cNvSpPr txBox="1">
            <a:spLocks noChangeArrowheads="1"/>
          </p:cNvSpPr>
          <p:nvPr/>
        </p:nvSpPr>
        <p:spPr bwMode="auto">
          <a:xfrm>
            <a:off x="3360738" y="4572867"/>
            <a:ext cx="113268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Noël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46" name="TextBox 121"/>
          <p:cNvSpPr txBox="1">
            <a:spLocks noChangeArrowheads="1"/>
          </p:cNvSpPr>
          <p:nvPr/>
        </p:nvSpPr>
        <p:spPr bwMode="auto">
          <a:xfrm>
            <a:off x="4792663" y="4549775"/>
            <a:ext cx="1503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les </a:t>
            </a:r>
            <a:r>
              <a:rPr lang="en-GB" altLang="en-US" sz="2000" b="1" dirty="0" err="1" smtClean="0">
                <a:latin typeface="Calibri" panose="020F0502020204030204" pitchFamily="34" charset="0"/>
              </a:rPr>
              <a:t>poules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47" name="TextBox 122"/>
          <p:cNvSpPr txBox="1">
            <a:spLocks noChangeArrowheads="1"/>
          </p:cNvSpPr>
          <p:nvPr/>
        </p:nvSpPr>
        <p:spPr bwMode="auto">
          <a:xfrm>
            <a:off x="6124575" y="4643438"/>
            <a:ext cx="1504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200" b="1" dirty="0" smtClean="0">
                <a:latin typeface="Calibri" panose="020F0502020204030204" pitchFamily="34" charset="0"/>
              </a:rPr>
              <a:t>les  </a:t>
            </a:r>
            <a:r>
              <a:rPr lang="en-GB" altLang="en-US" sz="1200" b="1" dirty="0" err="1" smtClean="0">
                <a:latin typeface="Calibri" panose="020F0502020204030204" pitchFamily="34" charset="0"/>
              </a:rPr>
              <a:t>supermarchés</a:t>
            </a:r>
            <a:endParaRPr lang="en-GB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20648" name="TextBox 123"/>
          <p:cNvSpPr txBox="1">
            <a:spLocks noChangeArrowheads="1"/>
          </p:cNvSpPr>
          <p:nvPr/>
        </p:nvSpPr>
        <p:spPr bwMode="auto">
          <a:xfrm>
            <a:off x="7466013" y="4538663"/>
            <a:ext cx="1503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les sports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49" name="TextBox 124"/>
          <p:cNvSpPr txBox="1">
            <a:spLocks noChangeArrowheads="1"/>
          </p:cNvSpPr>
          <p:nvPr/>
        </p:nvSpPr>
        <p:spPr bwMode="auto">
          <a:xfrm>
            <a:off x="381000" y="3608388"/>
            <a:ext cx="1503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les livres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50" name="TextBox 125"/>
          <p:cNvSpPr txBox="1">
            <a:spLocks noChangeArrowheads="1"/>
          </p:cNvSpPr>
          <p:nvPr/>
        </p:nvSpPr>
        <p:spPr bwMode="auto">
          <a:xfrm>
            <a:off x="1814513" y="3652838"/>
            <a:ext cx="1504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b="1" dirty="0" smtClean="0">
                <a:latin typeface="Calibri" panose="020F0502020204030204" pitchFamily="34" charset="0"/>
              </a:rPr>
              <a:t>les </a:t>
            </a:r>
            <a:r>
              <a:rPr lang="en-GB" altLang="en-US" sz="1600" b="1" dirty="0" err="1" smtClean="0">
                <a:latin typeface="Calibri" panose="020F0502020204030204" pitchFamily="34" charset="0"/>
              </a:rPr>
              <a:t>gâteaux</a:t>
            </a:r>
            <a:endParaRPr lang="en-GB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20651" name="TextBox 126"/>
          <p:cNvSpPr txBox="1">
            <a:spLocks noChangeArrowheads="1"/>
          </p:cNvSpPr>
          <p:nvPr/>
        </p:nvSpPr>
        <p:spPr bwMode="auto">
          <a:xfrm>
            <a:off x="3284538" y="3592513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 café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52" name="TextBox 127"/>
          <p:cNvSpPr txBox="1">
            <a:spLocks noChangeArrowheads="1"/>
          </p:cNvSpPr>
          <p:nvPr/>
        </p:nvSpPr>
        <p:spPr bwMode="auto">
          <a:xfrm>
            <a:off x="4745038" y="3560763"/>
            <a:ext cx="1503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 tennis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53" name="TextBox 128"/>
          <p:cNvSpPr txBox="1">
            <a:spLocks noChangeArrowheads="1"/>
          </p:cNvSpPr>
          <p:nvPr/>
        </p:nvSpPr>
        <p:spPr bwMode="auto">
          <a:xfrm>
            <a:off x="6116638" y="3592513"/>
            <a:ext cx="1504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b="1" dirty="0" smtClean="0">
                <a:latin typeface="Calibri" panose="020F0502020204030204" pitchFamily="34" charset="0"/>
              </a:rPr>
              <a:t>les pommes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  <p:sp>
        <p:nvSpPr>
          <p:cNvPr id="20654" name="TextBox 129"/>
          <p:cNvSpPr txBox="1">
            <a:spLocks noChangeArrowheads="1"/>
          </p:cNvSpPr>
          <p:nvPr/>
        </p:nvSpPr>
        <p:spPr bwMode="auto">
          <a:xfrm>
            <a:off x="7450138" y="3576638"/>
            <a:ext cx="1503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la </a:t>
            </a:r>
            <a:r>
              <a:rPr lang="en-GB" altLang="en-US" sz="2000" b="1" dirty="0" err="1" smtClean="0">
                <a:latin typeface="Calibri" panose="020F0502020204030204" pitchFamily="34" charset="0"/>
              </a:rPr>
              <a:t>soupe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55" name="TextBox 130"/>
          <p:cNvSpPr txBox="1">
            <a:spLocks noChangeArrowheads="1"/>
          </p:cNvSpPr>
          <p:nvPr/>
        </p:nvSpPr>
        <p:spPr bwMode="auto">
          <a:xfrm>
            <a:off x="404813" y="2709863"/>
            <a:ext cx="1504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400" b="1" dirty="0" smtClean="0">
                <a:latin typeface="Calibri" panose="020F0502020204030204" pitchFamily="34" charset="0"/>
              </a:rPr>
              <a:t>les hamburgers</a:t>
            </a:r>
            <a:endParaRPr lang="en-GB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20656" name="TextBox 131"/>
          <p:cNvSpPr txBox="1">
            <a:spLocks noChangeArrowheads="1"/>
          </p:cNvSpPr>
          <p:nvPr/>
        </p:nvSpPr>
        <p:spPr bwMode="auto">
          <a:xfrm>
            <a:off x="1803400" y="2668588"/>
            <a:ext cx="1503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b="1" dirty="0" smtClean="0">
                <a:latin typeface="Calibri" panose="020F0502020204030204" pitchFamily="34" charset="0"/>
              </a:rPr>
              <a:t>les </a:t>
            </a:r>
            <a:r>
              <a:rPr lang="en-GB" altLang="en-US" b="1" dirty="0" err="1" smtClean="0">
                <a:latin typeface="Calibri" panose="020F0502020204030204" pitchFamily="34" charset="0"/>
              </a:rPr>
              <a:t>araignées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  <p:sp>
        <p:nvSpPr>
          <p:cNvPr id="20657" name="TextBox 132"/>
          <p:cNvSpPr txBox="1">
            <a:spLocks noChangeArrowheads="1"/>
          </p:cNvSpPr>
          <p:nvPr/>
        </p:nvSpPr>
        <p:spPr bwMode="auto">
          <a:xfrm>
            <a:off x="3292475" y="2663825"/>
            <a:ext cx="1503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b="1" dirty="0" smtClean="0">
                <a:latin typeface="Calibri" panose="020F0502020204030204" pitchFamily="34" charset="0"/>
              </a:rPr>
              <a:t>les </a:t>
            </a:r>
            <a:r>
              <a:rPr lang="en-GB" altLang="en-US" b="1" dirty="0" err="1" smtClean="0">
                <a:latin typeface="Calibri" panose="020F0502020204030204" pitchFamily="34" charset="0"/>
              </a:rPr>
              <a:t>saucisses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  <p:sp>
        <p:nvSpPr>
          <p:cNvPr id="20658" name="TextBox 133"/>
          <p:cNvSpPr txBox="1">
            <a:spLocks noChangeArrowheads="1"/>
          </p:cNvSpPr>
          <p:nvPr/>
        </p:nvSpPr>
        <p:spPr bwMode="auto">
          <a:xfrm>
            <a:off x="4751388" y="2646363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les </a:t>
            </a:r>
            <a:r>
              <a:rPr lang="en-GB" altLang="en-US" sz="2000" b="1" dirty="0" err="1" smtClean="0">
                <a:latin typeface="Calibri" panose="020F0502020204030204" pitchFamily="34" charset="0"/>
              </a:rPr>
              <a:t>poissons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59" name="TextBox 134"/>
          <p:cNvSpPr txBox="1">
            <a:spLocks noChangeArrowheads="1"/>
          </p:cNvSpPr>
          <p:nvPr/>
        </p:nvSpPr>
        <p:spPr bwMode="auto">
          <a:xfrm>
            <a:off x="6137275" y="2660650"/>
            <a:ext cx="1479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b="1" dirty="0" smtClean="0">
                <a:latin typeface="Calibri" panose="020F0502020204030204" pitchFamily="34" charset="0"/>
              </a:rPr>
              <a:t>les </a:t>
            </a:r>
            <a:r>
              <a:rPr lang="en-GB" altLang="en-US" sz="1600" b="1" dirty="0" err="1" smtClean="0">
                <a:latin typeface="Calibri" panose="020F0502020204030204" pitchFamily="34" charset="0"/>
              </a:rPr>
              <a:t>grenouilles</a:t>
            </a:r>
            <a:endParaRPr lang="en-GB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20660" name="TextBox 135"/>
          <p:cNvSpPr txBox="1">
            <a:spLocks noChangeArrowheads="1"/>
          </p:cNvSpPr>
          <p:nvPr/>
        </p:nvSpPr>
        <p:spPr bwMode="auto">
          <a:xfrm>
            <a:off x="7466013" y="2617788"/>
            <a:ext cx="1503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err="1" smtClean="0">
                <a:latin typeface="Calibri" panose="020F0502020204030204" pitchFamily="34" charset="0"/>
              </a:rPr>
              <a:t>l’eau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61" name="TextBox 136"/>
          <p:cNvSpPr txBox="1">
            <a:spLocks noChangeArrowheads="1"/>
          </p:cNvSpPr>
          <p:nvPr/>
        </p:nvSpPr>
        <p:spPr bwMode="auto">
          <a:xfrm>
            <a:off x="401638" y="1679575"/>
            <a:ext cx="1503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 </a:t>
            </a:r>
            <a:r>
              <a:rPr lang="en-GB" altLang="en-US" sz="2000" b="1" dirty="0" err="1" smtClean="0">
                <a:latin typeface="Calibri" panose="020F0502020204030204" pitchFamily="34" charset="0"/>
              </a:rPr>
              <a:t>soleil</a:t>
            </a:r>
            <a:r>
              <a:rPr lang="en-GB" altLang="en-US" sz="2000" b="1" dirty="0" smtClean="0">
                <a:latin typeface="Calibri" panose="020F0502020204030204" pitchFamily="34" charset="0"/>
              </a:rPr>
              <a:t> 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62" name="TextBox 137"/>
          <p:cNvSpPr txBox="1">
            <a:spLocks noChangeArrowheads="1"/>
          </p:cNvSpPr>
          <p:nvPr/>
        </p:nvSpPr>
        <p:spPr bwMode="auto">
          <a:xfrm>
            <a:off x="1798638" y="1663700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 </a:t>
            </a:r>
            <a:r>
              <a:rPr lang="en-GB" altLang="en-US" sz="2000" b="1" dirty="0" err="1" smtClean="0">
                <a:latin typeface="Calibri" panose="020F0502020204030204" pitchFamily="34" charset="0"/>
              </a:rPr>
              <a:t>fromage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63" name="TextBox 138"/>
          <p:cNvSpPr txBox="1">
            <a:spLocks noChangeArrowheads="1"/>
          </p:cNvSpPr>
          <p:nvPr/>
        </p:nvSpPr>
        <p:spPr bwMode="auto">
          <a:xfrm>
            <a:off x="3306763" y="1657350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les chats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64" name="TextBox 139"/>
          <p:cNvSpPr txBox="1">
            <a:spLocks noChangeArrowheads="1"/>
          </p:cNvSpPr>
          <p:nvPr/>
        </p:nvSpPr>
        <p:spPr bwMode="auto">
          <a:xfrm>
            <a:off x="4643438" y="1679575"/>
            <a:ext cx="161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 </a:t>
            </a:r>
            <a:r>
              <a:rPr lang="en-GB" altLang="en-US" sz="2000" b="1" dirty="0" err="1" smtClean="0">
                <a:latin typeface="Calibri" panose="020F0502020204030204" pitchFamily="34" charset="0"/>
              </a:rPr>
              <a:t>février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65" name="TextBox 140"/>
          <p:cNvSpPr txBox="1">
            <a:spLocks noChangeArrowheads="1"/>
          </p:cNvSpPr>
          <p:nvPr/>
        </p:nvSpPr>
        <p:spPr bwMode="auto">
          <a:xfrm>
            <a:off x="6111875" y="1695450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le rose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0666" name="TextBox 141"/>
          <p:cNvSpPr txBox="1">
            <a:spLocks noChangeArrowheads="1"/>
          </p:cNvSpPr>
          <p:nvPr/>
        </p:nvSpPr>
        <p:spPr bwMode="auto">
          <a:xfrm>
            <a:off x="7458075" y="1671638"/>
            <a:ext cx="1503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la </a:t>
            </a:r>
            <a:r>
              <a:rPr lang="en-GB" altLang="en-US" sz="2000" b="1" dirty="0" err="1" smtClean="0">
                <a:latin typeface="Calibri" panose="020F0502020204030204" pitchFamily="34" charset="0"/>
              </a:rPr>
              <a:t>neige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pic>
        <p:nvPicPr>
          <p:cNvPr id="137" name="Picture 136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5" y="1067028"/>
            <a:ext cx="718146" cy="336322"/>
          </a:xfrm>
          <a:prstGeom prst="rect">
            <a:avLst/>
          </a:prstGeom>
        </p:spPr>
      </p:pic>
      <p:sp>
        <p:nvSpPr>
          <p:cNvPr id="138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542636" y="2145217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9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4833938" y="2124075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0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1884580" y="3070225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1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3347966" y="4003588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2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555625" y="5000769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4811713" y="4981575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4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1860922" y="5945188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5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6289675" y="5942013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46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6" y="2996697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41" y="3983038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42" y="3006258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58" y="2050257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926" y="4929332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24" y="4918508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5" y="5892569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2" y="5895276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61" y="205819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05" y="2070100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3035446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98077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4" y="398077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493871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541" y="5894605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4" y="3003551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7572521" y="4011613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63" name="Picture 162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06" y="3069659"/>
            <a:ext cx="718146" cy="336322"/>
          </a:xfrm>
          <a:prstGeom prst="rect">
            <a:avLst/>
          </a:prstGeom>
        </p:spPr>
      </p:pic>
      <p:pic>
        <p:nvPicPr>
          <p:cNvPr id="164" name="Picture 163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75" y="2051278"/>
            <a:ext cx="718146" cy="336322"/>
          </a:xfrm>
          <a:prstGeom prst="rect">
            <a:avLst/>
          </a:prstGeom>
        </p:spPr>
      </p:pic>
      <p:pic>
        <p:nvPicPr>
          <p:cNvPr id="165" name="Picture 164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7" y="3963489"/>
            <a:ext cx="718146" cy="336322"/>
          </a:xfrm>
          <a:prstGeom prst="rect">
            <a:avLst/>
          </a:prstGeom>
        </p:spPr>
      </p:pic>
      <p:pic>
        <p:nvPicPr>
          <p:cNvPr id="166" name="Picture 165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95" y="4938713"/>
            <a:ext cx="718146" cy="336322"/>
          </a:xfrm>
          <a:prstGeom prst="rect">
            <a:avLst/>
          </a:prstGeom>
        </p:spPr>
      </p:pic>
      <p:pic>
        <p:nvPicPr>
          <p:cNvPr id="167" name="Picture 166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308" y="5917289"/>
            <a:ext cx="718146" cy="336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2260" y="4052888"/>
            <a:ext cx="405969" cy="661906"/>
          </a:xfrm>
          <a:prstGeom prst="rect">
            <a:avLst/>
          </a:prstGeom>
        </p:spPr>
      </p:pic>
      <p:pic>
        <p:nvPicPr>
          <p:cNvPr id="169" name="Picture 168">
            <a:hlinkClick r:id="" action="ppaction://noaction">
              <a:snd r:embed="rId83" name="23_4_poules.wav"/>
            </a:hlinkClick>
          </p:cNvPr>
          <p:cNvPicPr>
            <a:picLocks noChangeAspect="1"/>
          </p:cNvPicPr>
          <p:nvPr/>
        </p:nvPicPr>
        <p:blipFill>
          <a:blip r:embed="rId8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9022" y="4037847"/>
            <a:ext cx="405969" cy="661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3" name="Group 3"/>
          <p:cNvGraphicFramePr>
            <a:graphicFrameLocks noGrp="1"/>
          </p:cNvGraphicFramePr>
          <p:nvPr>
            <p:ph type="tbl" idx="1"/>
          </p:nvPr>
        </p:nvGraphicFramePr>
        <p:xfrm>
          <a:off x="196850" y="658813"/>
          <a:ext cx="8713789" cy="6073775"/>
        </p:xfrm>
        <a:graphic>
          <a:graphicData uri="http://schemas.openxmlformats.org/drawingml/2006/table">
            <a:tbl>
              <a:tblPr/>
              <a:tblGrid>
                <a:gridCol w="288009"/>
                <a:gridCol w="1315364"/>
                <a:gridCol w="1493229"/>
                <a:gridCol w="1465869"/>
                <a:gridCol w="1447800"/>
                <a:gridCol w="1299221"/>
                <a:gridCol w="1404297"/>
              </a:tblGrid>
              <a:tr h="3540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5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0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67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48" name="Picture 2" descr="http://static.zacatrus.es/media/catalog/product/cache/1/image/360x/9df78eab33525d08d6e5fb8d27136e95/H/a/Has-22677-2-conecta-4-juego-de-viaj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0" t="12151"/>
          <a:stretch>
            <a:fillRect/>
          </a:stretch>
        </p:blipFill>
        <p:spPr bwMode="auto">
          <a:xfrm>
            <a:off x="8069263" y="90488"/>
            <a:ext cx="10445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9" name="TextBox 2"/>
          <p:cNvSpPr txBox="1">
            <a:spLocks noChangeArrowheads="1"/>
          </p:cNvSpPr>
          <p:nvPr/>
        </p:nvSpPr>
        <p:spPr bwMode="auto">
          <a:xfrm>
            <a:off x="0" y="-111125"/>
            <a:ext cx="3490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4800" b="1">
                <a:solidFill>
                  <a:srgbClr val="000000"/>
                </a:solidFill>
                <a:latin typeface="Gill Sans MT" panose="020B0502020104020203" pitchFamily="34" charset="0"/>
              </a:rPr>
              <a:t>Connecte 4</a:t>
            </a:r>
          </a:p>
        </p:txBody>
      </p:sp>
      <p:pic>
        <p:nvPicPr>
          <p:cNvPr id="20566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085850"/>
            <a:ext cx="4079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7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3341688" y="1139825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0569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106521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4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087438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8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7593013" y="1122363"/>
            <a:ext cx="355600" cy="3159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0586" name="Picture 1">
            <a:hlinkClick r:id="" action="ppaction://noaction">
              <a:snd r:embed="rId10" name="23_6_neige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1065213"/>
            <a:ext cx="66833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7" name="Picture 2">
            <a:hlinkClick r:id="" action="ppaction://noaction">
              <a:snd r:embed="rId12" name="23_6_fevrier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223963"/>
            <a:ext cx="7397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8" name="Picture 3">
            <a:hlinkClick r:id="" action="ppaction://noaction">
              <a:snd r:embed="rId14" name="23_6_le_tennis.wav"/>
            </a:hlinkClick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106738"/>
            <a:ext cx="5635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9" name="Picture 53">
            <a:hlinkClick r:id="" action="ppaction://noaction">
              <a:snd r:embed="rId16" name="22_6_le_soleil.wav"/>
            </a:hlinkClick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077913"/>
            <a:ext cx="56991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0" name="Picture 54">
            <a:hlinkClick r:id="" action="ppaction://noaction">
              <a:snd r:embed="rId18" name="23_6_fetes.wav"/>
            </a:hlinkClick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9"/>
          <a:stretch>
            <a:fillRect/>
          </a:stretch>
        </p:blipFill>
        <p:spPr bwMode="auto">
          <a:xfrm>
            <a:off x="2220913" y="3998913"/>
            <a:ext cx="812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1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2314575"/>
            <a:ext cx="6477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2" name="Picture 56">
            <a:hlinkClick r:id="" action="ppaction://noaction">
              <a:snd r:embed="rId21" name="23_2_cafe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095625"/>
            <a:ext cx="5889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3" name="Picture 57">
            <a:hlinkClick r:id="" action="ppaction://noaction">
              <a:snd r:embed="rId23" name="23_6_chats.wav"/>
            </a:hlinkClick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149350"/>
            <a:ext cx="6334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4" name="Picture 5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132013"/>
            <a:ext cx="615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5" name="Picture 59">
            <a:hlinkClick r:id="" action="ppaction://noaction">
              <a:snd r:embed="rId26" name="23_6_pommes.wav"/>
            </a:hlinkClick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3087688"/>
            <a:ext cx="4064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6" name="Picture 60">
            <a:hlinkClick r:id="" action="ppaction://noaction">
              <a:snd r:embed="rId28" name="23_6_livres.wav"/>
            </a:hlinkClick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3043238"/>
            <a:ext cx="77311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7" name="Picture 61">
            <a:hlinkClick r:id="" action="ppaction://noaction">
              <a:snd r:embed="rId30" name="23_3_les_hamburgers.wav"/>
            </a:hlinkClick>
          </p:cNvPr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2111375"/>
            <a:ext cx="7477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9" name="Picture 92159">
            <a:hlinkClick r:id="" action="ppaction://noaction">
              <a:snd r:embed="rId32" name="23_6_noel.wav"/>
            </a:hlinkClick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566" y="3923900"/>
            <a:ext cx="693738" cy="8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0" name="Picture 92160">
            <a:hlinkClick r:id="" action="ppaction://noaction">
              <a:snd r:embed="rId34" name="23_6_sports.wav"/>
            </a:hlinkClick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4075113"/>
            <a:ext cx="10620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1" name="Picture 92161">
            <a:hlinkClick r:id="" action="ppaction://noaction">
              <a:snd r:embed="rId36" name="23_6_ski.wav"/>
            </a:hlinkClick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052888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2" name="Picture 92163">
            <a:hlinkClick r:id="" action="ppaction://noaction">
              <a:snd r:embed="rId38" name="23_6_football.wav"/>
            </a:hlinkClick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5907088"/>
            <a:ext cx="552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3" name="Picture 92164">
            <a:hlinkClick r:id="" action="ppaction://noaction">
              <a:snd r:embed="rId40" name="22_4_la_glace.wav"/>
            </a:hlinkClick>
          </p:cNvPr>
          <p:cNvPicPr>
            <a:picLocks noChangeAspect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931">
            <a:off x="989013" y="5891213"/>
            <a:ext cx="6826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4" name="Picture 9216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222625"/>
            <a:ext cx="5699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5" name="Picture 92166">
            <a:hlinkClick r:id="" action="ppaction://noaction">
              <a:snd r:embed="rId43" name="22_6_le_lait.wav"/>
            </a:hlinkClick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5013325"/>
            <a:ext cx="5969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6" name="Picture 92168">
            <a:hlinkClick r:id="" action="ppaction://noaction">
              <a:snd r:embed="rId45" name="23_6_rose.wav"/>
            </a:hlinkClick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1246188"/>
            <a:ext cx="66833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7" name="Picture 92169">
            <a:hlinkClick r:id="" action="ppaction://noaction">
              <a:snd r:embed="rId47" name="23_6_simpson.wav"/>
            </a:hlinkClick>
          </p:cNvPr>
          <p:cNvPicPr>
            <a:picLocks noChangeAspect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4937125"/>
            <a:ext cx="73183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8" name="Picture 92170">
            <a:hlinkClick r:id="" action="ppaction://noaction">
              <a:snd r:embed="rId49" name="23_6_musique.wav"/>
            </a:hlinkClick>
          </p:cNvPr>
          <p:cNvPicPr>
            <a:picLocks noChangeAspect="1"/>
          </p:cNvPicPr>
          <p:nvPr/>
        </p:nvPicPr>
        <p:blipFill>
          <a:blip r:embed="rId5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5057775"/>
            <a:ext cx="925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9" name="Picture 92171">
            <a:hlinkClick r:id="" action="ppaction://noaction">
              <a:snd r:embed="rId51" name="23_6_orages.wav"/>
            </a:hlinkClick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4976813"/>
            <a:ext cx="712787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0" name="Picture 92172">
            <a:hlinkClick r:id="" action="ppaction://noaction">
              <a:snd r:embed="rId53" name="23_6_supermarches.wav"/>
            </a:hlinkClick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944938"/>
            <a:ext cx="83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1" name="Picture 92173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052">
            <a:off x="3494088" y="2103438"/>
            <a:ext cx="566737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2" name="Picture 92174">
            <a:hlinkClick r:id="" action="ppaction://noaction">
              <a:snd r:embed="rId56" name="23_6_salade.wav"/>
            </a:hlinkClick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6005513"/>
            <a:ext cx="74771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3" name="Picture 92175">
            <a:hlinkClick r:id="" action="ppaction://noaction">
              <a:snd r:embed="rId58" name="23_6_yaourt.wav"/>
            </a:hlinkClick>
          </p:cNvPr>
          <p:cNvPicPr>
            <a:picLocks noChangeAspect="1"/>
          </p:cNvPicPr>
          <p:nvPr/>
        </p:nvPicPr>
        <p:blipFill>
          <a:blip r:embed="rId5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58483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4" name="Picture 82">
            <a:hlinkClick r:id="" action="ppaction://noaction">
              <a:snd r:embed="rId60" name="23_6_saucisses.wav"/>
            </a:hlinkClick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052">
            <a:off x="3798888" y="2151063"/>
            <a:ext cx="5651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5" name="Picture 83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052">
            <a:off x="4105275" y="2103438"/>
            <a:ext cx="565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6" name="Picture 84">
            <a:hlinkClick r:id="" action="ppaction://noaction">
              <a:snd r:embed="rId61" name="23_6_souris.wav"/>
            </a:hlinkClick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5964238"/>
            <a:ext cx="4556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7" name="Picture 85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5926138"/>
            <a:ext cx="4572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8" name="Picture 86">
            <a:hlinkClick r:id="" action="ppaction://noaction">
              <a:snd r:embed="rId63" name="23_6_gateaux.wav"/>
            </a:hlinkClick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3222625"/>
            <a:ext cx="5699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9" name="Picture 87"/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3106738"/>
            <a:ext cx="404812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0" name="Picture 88">
            <a:hlinkClick r:id="" action="ppaction://noaction">
              <a:snd r:embed="rId64" name="23_4_poissons.wav"/>
            </a:hlinkClick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2251075"/>
            <a:ext cx="614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1" name="Picture 89">
            <a:hlinkClick r:id="" action="ppaction://noaction">
              <a:snd r:embed="rId65" name="23_6_grenouilles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263775"/>
            <a:ext cx="6477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2" name="Picture 9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1149350"/>
            <a:ext cx="6334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3" name="Picture 92177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4"/>
          <a:stretch>
            <a:fillRect/>
          </a:stretch>
        </p:blipFill>
        <p:spPr bwMode="auto">
          <a:xfrm>
            <a:off x="2708275" y="2014538"/>
            <a:ext cx="5794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4" name="Picture 92178">
            <a:hlinkClick r:id="" action="ppaction://noaction">
              <a:snd r:embed="rId67" name="22_4_le_fromage.wav"/>
            </a:hlinkClick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055688"/>
            <a:ext cx="6937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5" name="Picture 92180">
            <a:hlinkClick r:id="" action="ppaction://noaction">
              <a:snd r:embed="rId69" name="23_6_gymnastique.wav"/>
            </a:hlinkClick>
          </p:cNvPr>
          <p:cNvPicPr>
            <a:picLocks noChangeAspect="1"/>
          </p:cNvPicPr>
          <p:nvPr/>
        </p:nvPicPr>
        <p:blipFill>
          <a:blip r:embed="rId7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932363"/>
            <a:ext cx="728663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6" name="Picture 92184">
            <a:hlinkClick r:id="" action="ppaction://noaction">
              <a:snd r:embed="rId71" name="23_6_soupe.wav"/>
            </a:hlinkClick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3087688"/>
            <a:ext cx="6905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7" name="Picture 92185">
            <a:hlinkClick r:id="" action="ppaction://noaction">
              <a:snd r:embed="rId73" name="23_6_rouge.wav"/>
            </a:hlinkClick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5862638"/>
            <a:ext cx="7588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8" name="Picture 92186">
            <a:hlinkClick r:id="" action="ppaction://noaction">
              <a:snd r:embed="rId75" name="23_6_bonbons.wav"/>
            </a:hlinkClick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997450"/>
            <a:ext cx="635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9" name="Picture 92187">
            <a:hlinkClick r:id="" action="ppaction://noaction">
              <a:snd r:embed="rId77" name="23_6_l'eau.wav"/>
            </a:hlinkClick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2033588"/>
            <a:ext cx="4048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0" name="Picture 103">
            <a:hlinkClick r:id="" action="ppaction://noaction">
              <a:snd r:embed="rId79" name="23_6_araignees.wav"/>
            </a:hlinkClick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4"/>
          <a:stretch>
            <a:fillRect/>
          </a:stretch>
        </p:blipFill>
        <p:spPr bwMode="auto">
          <a:xfrm>
            <a:off x="2282825" y="2000250"/>
            <a:ext cx="5810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36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5" y="1067028"/>
            <a:ext cx="718146" cy="336322"/>
          </a:xfrm>
          <a:prstGeom prst="rect">
            <a:avLst/>
          </a:prstGeom>
        </p:spPr>
      </p:pic>
      <p:sp>
        <p:nvSpPr>
          <p:cNvPr id="138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542636" y="2145217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9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4833938" y="2124075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0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1884580" y="3070225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1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3347966" y="4003588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2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555625" y="5000769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4811713" y="4981575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4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1860922" y="5945188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5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6289675" y="5942013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46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6" y="2996697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41" y="3983038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42" y="3006258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58" y="2050257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926" y="4929332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24" y="4918508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5" y="5892569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2" y="5895276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61" y="205819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05" y="2070100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3035446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98077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4" y="398077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493871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541" y="5894605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4" y="3003551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7572521" y="4011613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63" name="Picture 162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06" y="3069659"/>
            <a:ext cx="718146" cy="336322"/>
          </a:xfrm>
          <a:prstGeom prst="rect">
            <a:avLst/>
          </a:prstGeom>
        </p:spPr>
      </p:pic>
      <p:pic>
        <p:nvPicPr>
          <p:cNvPr id="164" name="Picture 163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75" y="2051278"/>
            <a:ext cx="718146" cy="336322"/>
          </a:xfrm>
          <a:prstGeom prst="rect">
            <a:avLst/>
          </a:prstGeom>
        </p:spPr>
      </p:pic>
      <p:pic>
        <p:nvPicPr>
          <p:cNvPr id="165" name="Picture 164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7" y="3963489"/>
            <a:ext cx="718146" cy="336322"/>
          </a:xfrm>
          <a:prstGeom prst="rect">
            <a:avLst/>
          </a:prstGeom>
        </p:spPr>
      </p:pic>
      <p:pic>
        <p:nvPicPr>
          <p:cNvPr id="166" name="Picture 165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95" y="4938713"/>
            <a:ext cx="718146" cy="336322"/>
          </a:xfrm>
          <a:prstGeom prst="rect">
            <a:avLst/>
          </a:prstGeom>
        </p:spPr>
      </p:pic>
      <p:pic>
        <p:nvPicPr>
          <p:cNvPr id="167" name="Picture 166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308" y="5917289"/>
            <a:ext cx="718146" cy="336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2260" y="4052888"/>
            <a:ext cx="405969" cy="661906"/>
          </a:xfrm>
          <a:prstGeom prst="rect">
            <a:avLst/>
          </a:prstGeom>
        </p:spPr>
      </p:pic>
      <p:pic>
        <p:nvPicPr>
          <p:cNvPr id="169" name="Picture 168">
            <a:hlinkClick r:id="" action="ppaction://noaction">
              <a:snd r:embed="rId83" name="23_4_poules.wav"/>
            </a:hlinkClick>
          </p:cNvPr>
          <p:cNvPicPr>
            <a:picLocks noChangeAspect="1"/>
          </p:cNvPicPr>
          <p:nvPr/>
        </p:nvPicPr>
        <p:blipFill>
          <a:blip r:embed="rId8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9022" y="4037847"/>
            <a:ext cx="405969" cy="661906"/>
          </a:xfrm>
          <a:prstGeom prst="rect">
            <a:avLst/>
          </a:prstGeom>
        </p:spPr>
      </p:pic>
      <p:sp>
        <p:nvSpPr>
          <p:cNvPr id="123" name="TextBox 136"/>
          <p:cNvSpPr txBox="1">
            <a:spLocks noChangeArrowheads="1"/>
          </p:cNvSpPr>
          <p:nvPr/>
        </p:nvSpPr>
        <p:spPr bwMode="auto">
          <a:xfrm>
            <a:off x="401638" y="1679575"/>
            <a:ext cx="1503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 s_____ 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24" name="TextBox 137"/>
          <p:cNvSpPr txBox="1">
            <a:spLocks noChangeArrowheads="1"/>
          </p:cNvSpPr>
          <p:nvPr/>
        </p:nvSpPr>
        <p:spPr bwMode="auto">
          <a:xfrm>
            <a:off x="1798638" y="1663700"/>
            <a:ext cx="1504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f______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25" name="TextBox 138"/>
          <p:cNvSpPr txBox="1">
            <a:spLocks noChangeArrowheads="1"/>
          </p:cNvSpPr>
          <p:nvPr/>
        </p:nvSpPr>
        <p:spPr bwMode="auto">
          <a:xfrm>
            <a:off x="3306763" y="1657350"/>
            <a:ext cx="1504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l__ c____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26" name="TextBox 139"/>
          <p:cNvSpPr txBox="1">
            <a:spLocks noChangeArrowheads="1"/>
          </p:cNvSpPr>
          <p:nvPr/>
        </p:nvSpPr>
        <p:spPr bwMode="auto">
          <a:xfrm>
            <a:off x="4643438" y="1679575"/>
            <a:ext cx="161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f_______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27" name="TextBox 140"/>
          <p:cNvSpPr txBox="1">
            <a:spLocks noChangeArrowheads="1"/>
          </p:cNvSpPr>
          <p:nvPr/>
        </p:nvSpPr>
        <p:spPr bwMode="auto">
          <a:xfrm>
            <a:off x="6111875" y="1674668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r___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28" name="TextBox 141"/>
          <p:cNvSpPr txBox="1">
            <a:spLocks noChangeArrowheads="1"/>
          </p:cNvSpPr>
          <p:nvPr/>
        </p:nvSpPr>
        <p:spPr bwMode="auto">
          <a:xfrm>
            <a:off x="7458075" y="1671638"/>
            <a:ext cx="1503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n____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29" name="TextBox 130"/>
          <p:cNvSpPr txBox="1">
            <a:spLocks noChangeArrowheads="1"/>
          </p:cNvSpPr>
          <p:nvPr/>
        </p:nvSpPr>
        <p:spPr bwMode="auto">
          <a:xfrm>
            <a:off x="404813" y="2709863"/>
            <a:ext cx="1504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400" b="1" dirty="0" smtClean="0">
                <a:latin typeface="Calibri" panose="020F0502020204030204" pitchFamily="34" charset="0"/>
              </a:rPr>
              <a:t>l__ h_________</a:t>
            </a:r>
            <a:endParaRPr lang="en-GB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130" name="TextBox 131"/>
          <p:cNvSpPr txBox="1">
            <a:spLocks noChangeArrowheads="1"/>
          </p:cNvSpPr>
          <p:nvPr/>
        </p:nvSpPr>
        <p:spPr bwMode="auto">
          <a:xfrm>
            <a:off x="1803400" y="2668588"/>
            <a:ext cx="1503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b="1" dirty="0" smtClean="0">
                <a:latin typeface="Calibri" panose="020F0502020204030204" pitchFamily="34" charset="0"/>
              </a:rPr>
              <a:t>l__ a_______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  <p:sp>
        <p:nvSpPr>
          <p:cNvPr id="131" name="TextBox 132"/>
          <p:cNvSpPr txBox="1">
            <a:spLocks noChangeArrowheads="1"/>
          </p:cNvSpPr>
          <p:nvPr/>
        </p:nvSpPr>
        <p:spPr bwMode="auto">
          <a:xfrm>
            <a:off x="3292475" y="2684607"/>
            <a:ext cx="15033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b="1" dirty="0" smtClean="0">
                <a:latin typeface="Calibri" panose="020F0502020204030204" pitchFamily="34" charset="0"/>
              </a:rPr>
              <a:t>l__ s________</a:t>
            </a:r>
            <a:endParaRPr lang="en-GB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132" name="TextBox 133"/>
          <p:cNvSpPr txBox="1">
            <a:spLocks noChangeArrowheads="1"/>
          </p:cNvSpPr>
          <p:nvPr/>
        </p:nvSpPr>
        <p:spPr bwMode="auto">
          <a:xfrm>
            <a:off x="4751388" y="2646363"/>
            <a:ext cx="1504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b="1" dirty="0" smtClean="0">
                <a:latin typeface="Calibri" panose="020F0502020204030204" pitchFamily="34" charset="0"/>
              </a:rPr>
              <a:t>l__ p_______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  <p:sp>
        <p:nvSpPr>
          <p:cNvPr id="133" name="TextBox 134"/>
          <p:cNvSpPr txBox="1">
            <a:spLocks noChangeArrowheads="1"/>
          </p:cNvSpPr>
          <p:nvPr/>
        </p:nvSpPr>
        <p:spPr bwMode="auto">
          <a:xfrm>
            <a:off x="6137275" y="2744014"/>
            <a:ext cx="14795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200" b="1" dirty="0" smtClean="0">
                <a:latin typeface="Calibri" panose="020F0502020204030204" pitchFamily="34" charset="0"/>
              </a:rPr>
              <a:t>l__ g____________</a:t>
            </a:r>
            <a:endParaRPr lang="en-GB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134" name="TextBox 135"/>
          <p:cNvSpPr txBox="1">
            <a:spLocks noChangeArrowheads="1"/>
          </p:cNvSpPr>
          <p:nvPr/>
        </p:nvSpPr>
        <p:spPr bwMode="auto">
          <a:xfrm>
            <a:off x="7466013" y="2617788"/>
            <a:ext cx="1503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err="1" smtClean="0">
                <a:latin typeface="Calibri" panose="020F0502020204030204" pitchFamily="34" charset="0"/>
              </a:rPr>
              <a:t>l’e</a:t>
            </a:r>
            <a:r>
              <a:rPr lang="en-GB" altLang="en-US" sz="2000" b="1" dirty="0" smtClean="0">
                <a:latin typeface="Calibri" panose="020F0502020204030204" pitchFamily="34" charset="0"/>
              </a:rPr>
              <a:t>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35" name="TextBox 124"/>
          <p:cNvSpPr txBox="1">
            <a:spLocks noChangeArrowheads="1"/>
          </p:cNvSpPr>
          <p:nvPr/>
        </p:nvSpPr>
        <p:spPr bwMode="auto">
          <a:xfrm>
            <a:off x="381000" y="3577215"/>
            <a:ext cx="1503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l__ l_____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36" name="TextBox 125"/>
          <p:cNvSpPr txBox="1">
            <a:spLocks noChangeArrowheads="1"/>
          </p:cNvSpPr>
          <p:nvPr/>
        </p:nvSpPr>
        <p:spPr bwMode="auto">
          <a:xfrm>
            <a:off x="1814513" y="3642447"/>
            <a:ext cx="1504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b="1" dirty="0" smtClean="0">
                <a:latin typeface="Calibri" panose="020F0502020204030204" pitchFamily="34" charset="0"/>
              </a:rPr>
              <a:t>l__ g_______</a:t>
            </a:r>
            <a:endParaRPr lang="en-GB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168" name="TextBox 126"/>
          <p:cNvSpPr txBox="1">
            <a:spLocks noChangeArrowheads="1"/>
          </p:cNvSpPr>
          <p:nvPr/>
        </p:nvSpPr>
        <p:spPr bwMode="auto">
          <a:xfrm>
            <a:off x="3284538" y="3592513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c___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70" name="TextBox 127"/>
          <p:cNvSpPr txBox="1">
            <a:spLocks noChangeArrowheads="1"/>
          </p:cNvSpPr>
          <p:nvPr/>
        </p:nvSpPr>
        <p:spPr bwMode="auto">
          <a:xfrm>
            <a:off x="4745038" y="3560763"/>
            <a:ext cx="1503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t_____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71" name="TextBox 128"/>
          <p:cNvSpPr txBox="1">
            <a:spLocks noChangeArrowheads="1"/>
          </p:cNvSpPr>
          <p:nvPr/>
        </p:nvSpPr>
        <p:spPr bwMode="auto">
          <a:xfrm>
            <a:off x="6116638" y="3592513"/>
            <a:ext cx="1504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b="1" dirty="0" smtClean="0">
                <a:latin typeface="Calibri" panose="020F0502020204030204" pitchFamily="34" charset="0"/>
              </a:rPr>
              <a:t>l__ p_____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  <p:sp>
        <p:nvSpPr>
          <p:cNvPr id="172" name="TextBox 129"/>
          <p:cNvSpPr txBox="1">
            <a:spLocks noChangeArrowheads="1"/>
          </p:cNvSpPr>
          <p:nvPr/>
        </p:nvSpPr>
        <p:spPr bwMode="auto">
          <a:xfrm>
            <a:off x="7450138" y="3576638"/>
            <a:ext cx="1503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s____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73" name="TextBox 118"/>
          <p:cNvSpPr txBox="1">
            <a:spLocks noChangeArrowheads="1"/>
          </p:cNvSpPr>
          <p:nvPr/>
        </p:nvSpPr>
        <p:spPr bwMode="auto">
          <a:xfrm>
            <a:off x="423863" y="4557713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s__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74" name="TextBox 119"/>
          <p:cNvSpPr txBox="1">
            <a:spLocks noChangeArrowheads="1"/>
          </p:cNvSpPr>
          <p:nvPr/>
        </p:nvSpPr>
        <p:spPr bwMode="auto">
          <a:xfrm>
            <a:off x="1804988" y="4550352"/>
            <a:ext cx="1503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l__ f____ 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75" name="TextBox 120"/>
          <p:cNvSpPr txBox="1">
            <a:spLocks noChangeArrowheads="1"/>
          </p:cNvSpPr>
          <p:nvPr/>
        </p:nvSpPr>
        <p:spPr bwMode="auto">
          <a:xfrm>
            <a:off x="3302000" y="4552806"/>
            <a:ext cx="1503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 N___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76" name="TextBox 121"/>
          <p:cNvSpPr txBox="1">
            <a:spLocks noChangeArrowheads="1"/>
          </p:cNvSpPr>
          <p:nvPr/>
        </p:nvSpPr>
        <p:spPr bwMode="auto">
          <a:xfrm>
            <a:off x="4792663" y="4549775"/>
            <a:ext cx="1503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p_____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77" name="TextBox 122"/>
          <p:cNvSpPr txBox="1">
            <a:spLocks noChangeArrowheads="1"/>
          </p:cNvSpPr>
          <p:nvPr/>
        </p:nvSpPr>
        <p:spPr bwMode="auto">
          <a:xfrm>
            <a:off x="6124575" y="4643438"/>
            <a:ext cx="15049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200" b="1" dirty="0" smtClean="0">
                <a:latin typeface="Calibri" panose="020F0502020204030204" pitchFamily="34" charset="0"/>
              </a:rPr>
              <a:t>l__  s____________</a:t>
            </a:r>
            <a:endParaRPr lang="en-GB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178" name="TextBox 123"/>
          <p:cNvSpPr txBox="1">
            <a:spLocks noChangeArrowheads="1"/>
          </p:cNvSpPr>
          <p:nvPr/>
        </p:nvSpPr>
        <p:spPr bwMode="auto">
          <a:xfrm>
            <a:off x="7466013" y="4538663"/>
            <a:ext cx="1503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l__ s____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79" name="TextBox 112"/>
          <p:cNvSpPr txBox="1">
            <a:spLocks noChangeArrowheads="1"/>
          </p:cNvSpPr>
          <p:nvPr/>
        </p:nvSpPr>
        <p:spPr bwMode="auto">
          <a:xfrm>
            <a:off x="458788" y="5533881"/>
            <a:ext cx="1436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b="1" dirty="0" smtClean="0">
                <a:latin typeface="Calibri" panose="020F0502020204030204" pitchFamily="34" charset="0"/>
              </a:rPr>
              <a:t>l__ b______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  <p:sp>
        <p:nvSpPr>
          <p:cNvPr id="180" name="TextBox 113"/>
          <p:cNvSpPr txBox="1">
            <a:spLocks noChangeArrowheads="1"/>
          </p:cNvSpPr>
          <p:nvPr/>
        </p:nvSpPr>
        <p:spPr bwMode="auto">
          <a:xfrm>
            <a:off x="1782763" y="5543550"/>
            <a:ext cx="1504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b="1" dirty="0" smtClean="0">
                <a:latin typeface="Calibri" panose="020F0502020204030204" pitchFamily="34" charset="0"/>
              </a:rPr>
              <a:t>l__ o_____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  <p:sp>
        <p:nvSpPr>
          <p:cNvPr id="181" name="TextBox 114"/>
          <p:cNvSpPr txBox="1">
            <a:spLocks noChangeArrowheads="1"/>
          </p:cNvSpPr>
          <p:nvPr/>
        </p:nvSpPr>
        <p:spPr bwMode="auto">
          <a:xfrm>
            <a:off x="3276600" y="5522768"/>
            <a:ext cx="1504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l__ S______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82" name="TextBox 115"/>
          <p:cNvSpPr txBox="1">
            <a:spLocks noChangeArrowheads="1"/>
          </p:cNvSpPr>
          <p:nvPr/>
        </p:nvSpPr>
        <p:spPr bwMode="auto">
          <a:xfrm>
            <a:off x="4724400" y="5522768"/>
            <a:ext cx="1504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m______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83" name="TextBox 116"/>
          <p:cNvSpPr txBox="1">
            <a:spLocks noChangeArrowheads="1"/>
          </p:cNvSpPr>
          <p:nvPr/>
        </p:nvSpPr>
        <p:spPr bwMode="auto">
          <a:xfrm>
            <a:off x="6161088" y="5520315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l___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84" name="TextBox 117"/>
          <p:cNvSpPr txBox="1">
            <a:spLocks noChangeArrowheads="1"/>
          </p:cNvSpPr>
          <p:nvPr/>
        </p:nvSpPr>
        <p:spPr bwMode="auto">
          <a:xfrm>
            <a:off x="7481888" y="5511656"/>
            <a:ext cx="1503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g_______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85" name="TextBox 92188"/>
          <p:cNvSpPr txBox="1">
            <a:spLocks noChangeArrowheads="1"/>
          </p:cNvSpPr>
          <p:nvPr/>
        </p:nvSpPr>
        <p:spPr bwMode="auto">
          <a:xfrm>
            <a:off x="547688" y="6372947"/>
            <a:ext cx="1201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 dirty="0" smtClean="0">
                <a:latin typeface="Calibri" panose="020F0502020204030204" pitchFamily="34" charset="0"/>
              </a:rPr>
              <a:t>l_ g____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86" name="TextBox 107"/>
          <p:cNvSpPr txBox="1">
            <a:spLocks noChangeArrowheads="1"/>
          </p:cNvSpPr>
          <p:nvPr/>
        </p:nvSpPr>
        <p:spPr bwMode="auto">
          <a:xfrm>
            <a:off x="2032000" y="6420861"/>
            <a:ext cx="1200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600" b="1" dirty="0" smtClean="0">
                <a:latin typeface="Calibri" panose="020F0502020204030204" pitchFamily="34" charset="0"/>
              </a:rPr>
              <a:t>l_ f_______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87" name="TextBox 108"/>
          <p:cNvSpPr txBox="1">
            <a:spLocks noChangeArrowheads="1"/>
          </p:cNvSpPr>
          <p:nvPr/>
        </p:nvSpPr>
        <p:spPr bwMode="auto">
          <a:xfrm>
            <a:off x="3363913" y="6383193"/>
            <a:ext cx="14366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 dirty="0" smtClean="0">
                <a:latin typeface="Calibri" panose="020F0502020204030204" pitchFamily="34" charset="0"/>
              </a:rPr>
              <a:t>l_ s_____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88" name="TextBox 109"/>
          <p:cNvSpPr txBox="1">
            <a:spLocks noChangeArrowheads="1"/>
          </p:cNvSpPr>
          <p:nvPr/>
        </p:nvSpPr>
        <p:spPr bwMode="auto">
          <a:xfrm>
            <a:off x="4794250" y="6384925"/>
            <a:ext cx="1436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 dirty="0" smtClean="0">
                <a:latin typeface="Calibri" panose="020F0502020204030204" pitchFamily="34" charset="0"/>
              </a:rPr>
              <a:t>l__  s_____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89" name="TextBox 110"/>
          <p:cNvSpPr txBox="1">
            <a:spLocks noChangeArrowheads="1"/>
          </p:cNvSpPr>
          <p:nvPr/>
        </p:nvSpPr>
        <p:spPr bwMode="auto">
          <a:xfrm>
            <a:off x="6192838" y="6383338"/>
            <a:ext cx="14366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y______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90" name="TextBox 111"/>
          <p:cNvSpPr txBox="1">
            <a:spLocks noChangeArrowheads="1"/>
          </p:cNvSpPr>
          <p:nvPr/>
        </p:nvSpPr>
        <p:spPr bwMode="auto">
          <a:xfrm>
            <a:off x="7535863" y="6383193"/>
            <a:ext cx="14366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1" dirty="0" smtClean="0">
                <a:latin typeface="Calibri" panose="020F0502020204030204" pitchFamily="34" charset="0"/>
              </a:rPr>
              <a:t>l_ r____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5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3" name="Group 3"/>
          <p:cNvGraphicFramePr>
            <a:graphicFrameLocks noGrp="1"/>
          </p:cNvGraphicFramePr>
          <p:nvPr>
            <p:ph type="tbl" idx="1"/>
          </p:nvPr>
        </p:nvGraphicFramePr>
        <p:xfrm>
          <a:off x="196850" y="658813"/>
          <a:ext cx="8713789" cy="6073775"/>
        </p:xfrm>
        <a:graphic>
          <a:graphicData uri="http://schemas.openxmlformats.org/drawingml/2006/table">
            <a:tbl>
              <a:tblPr/>
              <a:tblGrid>
                <a:gridCol w="288009"/>
                <a:gridCol w="1315364"/>
                <a:gridCol w="1493229"/>
                <a:gridCol w="1465869"/>
                <a:gridCol w="1447800"/>
                <a:gridCol w="1299221"/>
                <a:gridCol w="1404297"/>
              </a:tblGrid>
              <a:tr h="3540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5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0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67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000" marR="54000" marT="46786" marB="4678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46786" marB="4678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48" name="Picture 2" descr="http://static.zacatrus.es/media/catalog/product/cache/1/image/360x/9df78eab33525d08d6e5fb8d27136e95/H/a/Has-22677-2-conecta-4-juego-de-viaj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0" t="12151"/>
          <a:stretch>
            <a:fillRect/>
          </a:stretch>
        </p:blipFill>
        <p:spPr bwMode="auto">
          <a:xfrm>
            <a:off x="8069263" y="90488"/>
            <a:ext cx="10445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9" name="TextBox 2"/>
          <p:cNvSpPr txBox="1">
            <a:spLocks noChangeArrowheads="1"/>
          </p:cNvSpPr>
          <p:nvPr/>
        </p:nvSpPr>
        <p:spPr bwMode="auto">
          <a:xfrm>
            <a:off x="0" y="-111125"/>
            <a:ext cx="3490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4800" b="1">
                <a:solidFill>
                  <a:srgbClr val="000000"/>
                </a:solidFill>
                <a:latin typeface="Gill Sans MT" panose="020B0502020104020203" pitchFamily="34" charset="0"/>
              </a:rPr>
              <a:t>Connecte 4</a:t>
            </a:r>
          </a:p>
        </p:txBody>
      </p:sp>
      <p:pic>
        <p:nvPicPr>
          <p:cNvPr id="20566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085850"/>
            <a:ext cx="4079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7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3341688" y="1139825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0569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106521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4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087438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8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7593013" y="1122363"/>
            <a:ext cx="355600" cy="3159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0586" name="Picture 1">
            <a:hlinkClick r:id="" action="ppaction://noaction">
              <a:snd r:embed="rId10" name="23_6_neige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1065213"/>
            <a:ext cx="66833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7" name="Picture 2">
            <a:hlinkClick r:id="" action="ppaction://noaction">
              <a:snd r:embed="rId12" name="23_6_fevrier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223963"/>
            <a:ext cx="7397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8" name="Picture 3">
            <a:hlinkClick r:id="" action="ppaction://noaction">
              <a:snd r:embed="rId14" name="23_6_le_tennis.wav"/>
            </a:hlinkClick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106738"/>
            <a:ext cx="5635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9" name="Picture 53">
            <a:hlinkClick r:id="" action="ppaction://noaction">
              <a:snd r:embed="rId16" name="22_6_le_soleil.wav"/>
            </a:hlinkClick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077913"/>
            <a:ext cx="56991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0" name="Picture 54">
            <a:hlinkClick r:id="" action="ppaction://noaction">
              <a:snd r:embed="rId18" name="23_6_fetes.wav"/>
            </a:hlinkClick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9"/>
          <a:stretch>
            <a:fillRect/>
          </a:stretch>
        </p:blipFill>
        <p:spPr bwMode="auto">
          <a:xfrm>
            <a:off x="2220913" y="3998913"/>
            <a:ext cx="812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1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2314575"/>
            <a:ext cx="6477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2" name="Picture 56">
            <a:hlinkClick r:id="" action="ppaction://noaction">
              <a:snd r:embed="rId21" name="23_2_cafe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095625"/>
            <a:ext cx="5889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3" name="Picture 57">
            <a:hlinkClick r:id="" action="ppaction://noaction">
              <a:snd r:embed="rId23" name="23_6_chats.wav"/>
            </a:hlinkClick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149350"/>
            <a:ext cx="6334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4" name="Picture 5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132013"/>
            <a:ext cx="615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5" name="Picture 59">
            <a:hlinkClick r:id="" action="ppaction://noaction">
              <a:snd r:embed="rId26" name="23_6_pommes.wav"/>
            </a:hlinkClick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3087688"/>
            <a:ext cx="4064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6" name="Picture 60">
            <a:hlinkClick r:id="" action="ppaction://noaction">
              <a:snd r:embed="rId28" name="23_6_livres.wav"/>
            </a:hlinkClick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3043238"/>
            <a:ext cx="77311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7" name="Picture 61">
            <a:hlinkClick r:id="" action="ppaction://noaction">
              <a:snd r:embed="rId30" name="23_3_les_hamburgers.wav"/>
            </a:hlinkClick>
          </p:cNvPr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2111375"/>
            <a:ext cx="7477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9" name="Picture 92159">
            <a:hlinkClick r:id="" action="ppaction://noaction">
              <a:snd r:embed="rId32" name="23_6_noel.wav"/>
            </a:hlinkClick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566" y="3923900"/>
            <a:ext cx="693738" cy="8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0" name="Picture 92160">
            <a:hlinkClick r:id="" action="ppaction://noaction">
              <a:snd r:embed="rId34" name="23_6_sports.wav"/>
            </a:hlinkClick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4075113"/>
            <a:ext cx="10620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1" name="Picture 92161">
            <a:hlinkClick r:id="" action="ppaction://noaction">
              <a:snd r:embed="rId36" name="23_6_ski.wav"/>
            </a:hlinkClick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052888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2" name="Picture 92163">
            <a:hlinkClick r:id="" action="ppaction://noaction">
              <a:snd r:embed="rId38" name="23_6_football.wav"/>
            </a:hlinkClick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5907088"/>
            <a:ext cx="552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3" name="Picture 92164">
            <a:hlinkClick r:id="" action="ppaction://noaction">
              <a:snd r:embed="rId40" name="22_4_la_glace.wav"/>
            </a:hlinkClick>
          </p:cNvPr>
          <p:cNvPicPr>
            <a:picLocks noChangeAspect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931">
            <a:off x="989013" y="5891213"/>
            <a:ext cx="6826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4" name="Picture 9216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222625"/>
            <a:ext cx="5699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5" name="Picture 92166">
            <a:hlinkClick r:id="" action="ppaction://noaction">
              <a:snd r:embed="rId43" name="22_6_le_lait.wav"/>
            </a:hlinkClick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5013325"/>
            <a:ext cx="5969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6" name="Picture 92168">
            <a:hlinkClick r:id="" action="ppaction://noaction">
              <a:snd r:embed="rId45" name="23_6_rose.wav"/>
            </a:hlinkClick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1246188"/>
            <a:ext cx="66833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7" name="Picture 92169">
            <a:hlinkClick r:id="" action="ppaction://noaction">
              <a:snd r:embed="rId47" name="23_6_simpson.wav"/>
            </a:hlinkClick>
          </p:cNvPr>
          <p:cNvPicPr>
            <a:picLocks noChangeAspect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4937125"/>
            <a:ext cx="73183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8" name="Picture 92170">
            <a:hlinkClick r:id="" action="ppaction://noaction">
              <a:snd r:embed="rId49" name="23_6_musique.wav"/>
            </a:hlinkClick>
          </p:cNvPr>
          <p:cNvPicPr>
            <a:picLocks noChangeAspect="1"/>
          </p:cNvPicPr>
          <p:nvPr/>
        </p:nvPicPr>
        <p:blipFill>
          <a:blip r:embed="rId5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5057775"/>
            <a:ext cx="925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9" name="Picture 92171">
            <a:hlinkClick r:id="" action="ppaction://noaction">
              <a:snd r:embed="rId51" name="23_6_orages.wav"/>
            </a:hlinkClick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4976813"/>
            <a:ext cx="712787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0" name="Picture 92172">
            <a:hlinkClick r:id="" action="ppaction://noaction">
              <a:snd r:embed="rId53" name="23_6_supermarches.wav"/>
            </a:hlinkClick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944938"/>
            <a:ext cx="83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1" name="Picture 92173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052">
            <a:off x="3494088" y="2103438"/>
            <a:ext cx="566737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2" name="Picture 92174">
            <a:hlinkClick r:id="" action="ppaction://noaction">
              <a:snd r:embed="rId56" name="23_6_salade.wav"/>
            </a:hlinkClick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6005513"/>
            <a:ext cx="74771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3" name="Picture 92175">
            <a:hlinkClick r:id="" action="ppaction://noaction">
              <a:snd r:embed="rId58" name="23_6_yaourt.wav"/>
            </a:hlinkClick>
          </p:cNvPr>
          <p:cNvPicPr>
            <a:picLocks noChangeAspect="1"/>
          </p:cNvPicPr>
          <p:nvPr/>
        </p:nvPicPr>
        <p:blipFill>
          <a:blip r:embed="rId5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58483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4" name="Picture 82">
            <a:hlinkClick r:id="" action="ppaction://noaction">
              <a:snd r:embed="rId60" name="23_6_saucisses.wav"/>
            </a:hlinkClick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052">
            <a:off x="3798888" y="2151063"/>
            <a:ext cx="5651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5" name="Picture 83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052">
            <a:off x="4105275" y="2103438"/>
            <a:ext cx="565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6" name="Picture 84">
            <a:hlinkClick r:id="" action="ppaction://noaction">
              <a:snd r:embed="rId61" name="23_6_souris.wav"/>
            </a:hlinkClick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5964238"/>
            <a:ext cx="4556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7" name="Picture 85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5926138"/>
            <a:ext cx="4572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8" name="Picture 86">
            <a:hlinkClick r:id="" action="ppaction://noaction">
              <a:snd r:embed="rId63" name="23_6_gateaux.wav"/>
            </a:hlinkClick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3222625"/>
            <a:ext cx="5699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9" name="Picture 87"/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3106738"/>
            <a:ext cx="404812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0" name="Picture 88">
            <a:hlinkClick r:id="" action="ppaction://noaction">
              <a:snd r:embed="rId64" name="23_4_poissons.wav"/>
            </a:hlinkClick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2251075"/>
            <a:ext cx="614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1" name="Picture 89">
            <a:hlinkClick r:id="" action="ppaction://noaction">
              <a:snd r:embed="rId65" name="23_6_grenouilles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263775"/>
            <a:ext cx="6477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2" name="Picture 9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1149350"/>
            <a:ext cx="6334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3" name="Picture 92177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4"/>
          <a:stretch>
            <a:fillRect/>
          </a:stretch>
        </p:blipFill>
        <p:spPr bwMode="auto">
          <a:xfrm>
            <a:off x="2708275" y="2014538"/>
            <a:ext cx="5794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4" name="Picture 92178">
            <a:hlinkClick r:id="" action="ppaction://noaction">
              <a:snd r:embed="rId67" name="22_4_le_fromage.wav"/>
            </a:hlinkClick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055688"/>
            <a:ext cx="6937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5" name="Picture 92180">
            <a:hlinkClick r:id="" action="ppaction://noaction">
              <a:snd r:embed="rId69" name="23_6_gymnastique.wav"/>
            </a:hlinkClick>
          </p:cNvPr>
          <p:cNvPicPr>
            <a:picLocks noChangeAspect="1"/>
          </p:cNvPicPr>
          <p:nvPr/>
        </p:nvPicPr>
        <p:blipFill>
          <a:blip r:embed="rId7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932363"/>
            <a:ext cx="728663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6" name="Picture 92184">
            <a:hlinkClick r:id="" action="ppaction://noaction">
              <a:snd r:embed="rId71" name="23_6_soupe.wav"/>
            </a:hlinkClick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3087688"/>
            <a:ext cx="6905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7" name="Picture 92185">
            <a:hlinkClick r:id="" action="ppaction://noaction">
              <a:snd r:embed="rId73" name="23_6_rouge.wav"/>
            </a:hlinkClick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5862638"/>
            <a:ext cx="7588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8" name="Picture 92186">
            <a:hlinkClick r:id="" action="ppaction://noaction">
              <a:snd r:embed="rId75" name="23_6_bonbons.wav"/>
            </a:hlinkClick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997450"/>
            <a:ext cx="635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9" name="Picture 92187">
            <a:hlinkClick r:id="" action="ppaction://noaction">
              <a:snd r:embed="rId77" name="23_6_l'eau.wav"/>
            </a:hlinkClick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2033588"/>
            <a:ext cx="4048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0" name="Picture 103">
            <a:hlinkClick r:id="" action="ppaction://noaction">
              <a:snd r:embed="rId79" name="23_6_araignees.wav"/>
            </a:hlinkClick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4"/>
          <a:stretch>
            <a:fillRect/>
          </a:stretch>
        </p:blipFill>
        <p:spPr bwMode="auto">
          <a:xfrm>
            <a:off x="2282825" y="2000250"/>
            <a:ext cx="5810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36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5" y="1067028"/>
            <a:ext cx="718146" cy="336322"/>
          </a:xfrm>
          <a:prstGeom prst="rect">
            <a:avLst/>
          </a:prstGeom>
        </p:spPr>
      </p:pic>
      <p:sp>
        <p:nvSpPr>
          <p:cNvPr id="138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542636" y="2145217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9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4833938" y="2124075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0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1884580" y="3070225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1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3347966" y="4003588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2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555625" y="5000769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4811713" y="4981575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4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1860922" y="5945188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5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6289675" y="5942013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46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6" y="2996697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41" y="3983038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42" y="3006258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58" y="2050257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926" y="4929332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24" y="4918508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5" y="5892569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2">
            <a:hlinkClick r:id="" action="ppaction://noaction">
              <a:snd r:embed="rId5" name="22_2_j'aim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2" y="5895276"/>
            <a:ext cx="4079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61" y="205819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05" y="2070100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3035446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98077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4" y="398077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4938713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541" y="5894605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8">
            <a:hlinkClick r:id="" action="ppaction://noaction">
              <a:snd r:embed="rId8" name="22_2_je_n'aime_pa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4" y="3003551"/>
            <a:ext cx="4032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" name="AutoShape 4">
            <a:hlinkClick r:id="" action="ppaction://noaction">
              <a:snd r:embed="rId7" name="22_2_j'adore.wav"/>
            </a:hlinkClick>
          </p:cNvPr>
          <p:cNvSpPr>
            <a:spLocks noChangeArrowheads="1"/>
          </p:cNvSpPr>
          <p:nvPr/>
        </p:nvSpPr>
        <p:spPr bwMode="auto">
          <a:xfrm>
            <a:off x="7572521" y="4011613"/>
            <a:ext cx="355600" cy="31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63" name="Picture 162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06" y="3069659"/>
            <a:ext cx="718146" cy="336322"/>
          </a:xfrm>
          <a:prstGeom prst="rect">
            <a:avLst/>
          </a:prstGeom>
        </p:spPr>
      </p:pic>
      <p:pic>
        <p:nvPicPr>
          <p:cNvPr id="164" name="Picture 163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75" y="2051278"/>
            <a:ext cx="718146" cy="336322"/>
          </a:xfrm>
          <a:prstGeom prst="rect">
            <a:avLst/>
          </a:prstGeom>
        </p:spPr>
      </p:pic>
      <p:pic>
        <p:nvPicPr>
          <p:cNvPr id="165" name="Picture 164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7" y="3963489"/>
            <a:ext cx="718146" cy="336322"/>
          </a:xfrm>
          <a:prstGeom prst="rect">
            <a:avLst/>
          </a:prstGeom>
        </p:spPr>
      </p:pic>
      <p:pic>
        <p:nvPicPr>
          <p:cNvPr id="166" name="Picture 165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95" y="4938713"/>
            <a:ext cx="718146" cy="336322"/>
          </a:xfrm>
          <a:prstGeom prst="rect">
            <a:avLst/>
          </a:prstGeom>
        </p:spPr>
      </p:pic>
      <p:pic>
        <p:nvPicPr>
          <p:cNvPr id="167" name="Picture 166">
            <a:hlinkClick r:id="" action="ppaction://noaction">
              <a:snd r:embed="rId80" name="22_2_je_deteste.wav"/>
            </a:hlinkClick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308" y="5917289"/>
            <a:ext cx="718146" cy="336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2260" y="4052888"/>
            <a:ext cx="405969" cy="661906"/>
          </a:xfrm>
          <a:prstGeom prst="rect">
            <a:avLst/>
          </a:prstGeom>
        </p:spPr>
      </p:pic>
      <p:pic>
        <p:nvPicPr>
          <p:cNvPr id="169" name="Picture 168">
            <a:hlinkClick r:id="" action="ppaction://noaction">
              <a:snd r:embed="rId83" name="23_4_poules.wav"/>
            </a:hlinkClick>
          </p:cNvPr>
          <p:cNvPicPr>
            <a:picLocks noChangeAspect="1"/>
          </p:cNvPicPr>
          <p:nvPr/>
        </p:nvPicPr>
        <p:blipFill>
          <a:blip r:embed="rId8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9022" y="4037847"/>
            <a:ext cx="405969" cy="6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6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797</TotalTime>
  <Words>430</Words>
  <Application>Microsoft Office PowerPoint</Application>
  <PresentationFormat>On-screen Show (4:3)</PresentationFormat>
  <Paragraphs>154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Gill Sans MT</vt:lpstr>
      <vt:lpstr>Times New Roman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Rachel Hawkes</cp:lastModifiedBy>
  <cp:revision>40</cp:revision>
  <dcterms:created xsi:type="dcterms:W3CDTF">2016-04-03T07:16:58Z</dcterms:created>
  <dcterms:modified xsi:type="dcterms:W3CDTF">2019-05-12T05:38:11Z</dcterms:modified>
</cp:coreProperties>
</file>