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7" r:id="rId3"/>
    <p:sldId id="261" r:id="rId4"/>
    <p:sldId id="269" r:id="rId5"/>
    <p:sldId id="270" r:id="rId6"/>
    <p:sldId id="264" r:id="rId7"/>
    <p:sldId id="266" r:id="rId8"/>
    <p:sldId id="268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44" autoAdjust="0"/>
  </p:normalViewPr>
  <p:slideViewPr>
    <p:cSldViewPr snapToGrid="0">
      <p:cViewPr varScale="1">
        <p:scale>
          <a:sx n="92" d="100"/>
          <a:sy n="92" d="100"/>
        </p:scale>
        <p:origin x="21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563C6A-98E3-43A0-A769-6D7CD8057447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230A2C-62CA-4D39-962C-C6D10C7994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44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D3A696-EC0B-45E5-B0AB-045BADD553C2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should now form their own questions and work in pairs to seeking and giving opinions. </a:t>
            </a:r>
          </a:p>
        </p:txBody>
      </p:sp>
    </p:spTree>
    <p:extLst>
      <p:ext uri="{BB962C8B-B14F-4D97-AF65-F5344CB8AC3E}">
        <p14:creationId xmlns:p14="http://schemas.microsoft.com/office/powerpoint/2010/main" val="147186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C3A06D-C7A8-434C-89E7-B9858DFFB5AA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0826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C3A06D-C7A8-434C-89E7-B9858DFFB5AA}" type="slidenum">
              <a:rPr lang="en-GB" altLang="en-US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4952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C3A06D-C7A8-434C-89E7-B9858DFFB5AA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7954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8EFFC8-718F-437B-98E6-164384A21536}" type="slidenum">
              <a:rPr lang="en-GB" altLang="en-US">
                <a:solidFill>
                  <a:srgbClr val="000000"/>
                </a:solidFill>
              </a:rPr>
              <a:pPr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should now form their own questions and work in pairs to seeking and giving opinions. </a:t>
            </a:r>
          </a:p>
        </p:txBody>
      </p:sp>
    </p:spTree>
    <p:extLst>
      <p:ext uri="{BB962C8B-B14F-4D97-AF65-F5344CB8AC3E}">
        <p14:creationId xmlns:p14="http://schemas.microsoft.com/office/powerpoint/2010/main" val="54565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3C84B8-1340-43BE-A273-091AA084D2D6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1231900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b="1" dirty="0" smtClean="0">
                <a:latin typeface="Arial" panose="020B0604020202020204" pitchFamily="34" charset="0"/>
              </a:rPr>
              <a:t>Connect 4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Pupils in two teams. They give a full sentence with the opinion + article + noun. E.g. </a:t>
            </a:r>
            <a:r>
              <a:rPr lang="en-GB" altLang="en-US" dirty="0" err="1" smtClean="0">
                <a:latin typeface="Arial" panose="020B0604020202020204" pitchFamily="34" charset="0"/>
              </a:rPr>
              <a:t>j’aime</a:t>
            </a:r>
            <a:r>
              <a:rPr lang="en-GB" altLang="en-US" baseline="0" dirty="0" smtClean="0">
                <a:latin typeface="Arial" panose="020B0604020202020204" pitchFamily="34" charset="0"/>
              </a:rPr>
              <a:t> la glace.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They nominate their square by giving coordinates in </a:t>
            </a:r>
            <a:r>
              <a:rPr lang="en-GB" altLang="en-US" dirty="0" err="1" smtClean="0">
                <a:latin typeface="Arial" panose="020B0604020202020204" pitchFamily="34" charset="0"/>
              </a:rPr>
              <a:t>SFrench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e.g. </a:t>
            </a:r>
            <a:r>
              <a:rPr lang="en-GB" altLang="en-US" dirty="0" smtClean="0">
                <a:latin typeface="Arial" panose="020B0604020202020204" pitchFamily="34" charset="0"/>
              </a:rPr>
              <a:t>Un-a</a:t>
            </a:r>
            <a:r>
              <a:rPr lang="en-GB" altLang="en-US" dirty="0" smtClean="0">
                <a:latin typeface="Arial" panose="020B0604020202020204" pitchFamily="34" charset="0"/>
              </a:rPr>
              <a:t/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Must build up from bottom of grid – aim is to get four in a row before the other team.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The teacher can put a O or X over the correctly named square.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In this version the focus is only on recalling the correct opinion verb and </a:t>
            </a:r>
            <a:r>
              <a:rPr lang="en-GB" altLang="en-US" dirty="0" smtClean="0">
                <a:latin typeface="Arial" panose="020B0604020202020204" pitchFamily="34" charset="0"/>
              </a:rPr>
              <a:t>pronouncing correctly.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In </a:t>
            </a:r>
            <a:r>
              <a:rPr lang="en-GB" altLang="en-US" dirty="0" smtClean="0">
                <a:latin typeface="Arial" panose="020B0604020202020204" pitchFamily="34" charset="0"/>
              </a:rPr>
              <a:t>the </a:t>
            </a:r>
            <a:r>
              <a:rPr lang="en-GB" altLang="en-US" dirty="0" smtClean="0">
                <a:latin typeface="Arial" panose="020B0604020202020204" pitchFamily="34" charset="0"/>
              </a:rPr>
              <a:t>version that follows, </a:t>
            </a:r>
            <a:r>
              <a:rPr lang="en-GB" altLang="en-US" dirty="0" smtClean="0">
                <a:latin typeface="Arial" panose="020B0604020202020204" pitchFamily="34" charset="0"/>
              </a:rPr>
              <a:t>emphasis is also on recalling the nouns and articles correctly.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797EC-4E11-437E-944E-B8CD32DCA43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1231900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5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797EC-4E11-437E-944E-B8CD32DCA43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1231900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8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D0BC-2478-473F-8EFE-C1123B1616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29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50A3A-3F46-4041-AEC0-99FB2EA9CD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84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EE5C-74E8-4F48-A7F3-F15EDCA5D7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62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5505-628B-4289-926F-D48129DFECE0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BE0D-1766-4A90-BDCE-2423129775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54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6DE2-DD84-46A5-9978-18B539FB8EA8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6A1C-1928-4B19-B5D0-5D179D1CBF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7049-FC2E-44D5-AD5F-FB128D071328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560FC-5C81-45F5-82E5-C1B051BA4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04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65C5-4B01-4179-B154-F414ED025F80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266C-A03E-4D38-993B-7F9EA2AA20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10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4C98-62DB-49CC-B396-1A2C45296C7C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F699C-229A-4B06-B419-4E4FF60E1E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85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9A06-F17C-4D1C-BA44-F9D32036952C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BC738-9FD1-43A1-8E77-820FA51E88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07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9821-F74A-44B7-AD5A-BCBE9340586E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DC960-7D59-46F7-97B0-78F86D0193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142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540-9F02-494C-9746-CF3B98D856DF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6CEFD-C739-4112-99F6-550F31261D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6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2A9E1-325F-47D6-83C7-BA51AEBDE2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76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D782-D750-43C0-83D6-AC38B786E5D1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E85A-68D6-4EF1-9464-4CAA7EAEFE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53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606C-C447-4436-AAAE-75C19BCB06E2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2BD1-05F2-4432-A112-CFA48E253C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33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865D-EBCA-46BA-B75F-45C59FC404C3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7ECA6-6E01-4626-A9ED-B497A8CAB5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236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28D66-C1C8-4051-868A-1A76D35B0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91B5-8180-4627-AF2A-1019DB7FB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14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EF08-8B95-4791-B798-DF354E4A7B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55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3645-7DFE-4307-8D4E-D00C702CBE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50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DF3FC-1483-467C-B1AA-182D12CF08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70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70BC-A770-4B2D-828C-62598DA41F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3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BC40-1849-4586-B15A-A50AE841BD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93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3246A-7F84-4690-B63A-174D29CCB1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69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385A403-1C5A-46C2-9841-DAB92A40743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D6A5A-CB67-4332-B02E-E4DE6B998571}" type="datetimeFigureOut">
              <a:rPr lang="en-GB"/>
              <a:pPr>
                <a:defRPr/>
              </a:pPr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91BCA3E-88CF-47FC-B2A3-1BB74C08B9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jpe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jpeg"/><Relationship Id="rId3" Type="http://schemas.openxmlformats.org/officeDocument/2006/relationships/hyperlink" Target="http://www.google.es/url?sa=i&amp;rct=j&amp;q=&amp;esrc=s&amp;frm=1&amp;source=images&amp;cd=&amp;cad=rja&amp;docid=YhUHdiKs_Za7WM&amp;tbnid=gjouTGxvpWFkeM:&amp;ved=0CAUQjRw&amp;url=http://zacatrus.es/conecta-4-juego-de-viaje.html&amp;ei=kfl7UsjMLaKt0QWWpoC4CA&amp;bvm=bv.56146854,d.d2k&amp;psig=AFQjCNGmME7Z8QGyGUSGrokplqbSgSuVlg&amp;ust=1383942922811161" TargetMode="External"/><Relationship Id="rId21" Type="http://schemas.openxmlformats.org/officeDocument/2006/relationships/image" Target="../media/image38.jpe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29.jpeg"/><Relationship Id="rId24" Type="http://schemas.openxmlformats.org/officeDocument/2006/relationships/image" Target="../media/image41.jpe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36" Type="http://schemas.openxmlformats.org/officeDocument/2006/relationships/image" Target="../media/image53.png"/><Relationship Id="rId10" Type="http://schemas.openxmlformats.org/officeDocument/2006/relationships/image" Target="../media/image28.pn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" Type="http://schemas.openxmlformats.org/officeDocument/2006/relationships/image" Target="../media/image24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jpeg"/><Relationship Id="rId3" Type="http://schemas.openxmlformats.org/officeDocument/2006/relationships/hyperlink" Target="http://www.google.es/url?sa=i&amp;rct=j&amp;q=&amp;esrc=s&amp;frm=1&amp;source=images&amp;cd=&amp;cad=rja&amp;docid=YhUHdiKs_Za7WM&amp;tbnid=gjouTGxvpWFkeM:&amp;ved=0CAUQjRw&amp;url=http://zacatrus.es/conecta-4-juego-de-viaje.html&amp;ei=kfl7UsjMLaKt0QWWpoC4CA&amp;bvm=bv.56146854,d.d2k&amp;psig=AFQjCNGmME7Z8QGyGUSGrokplqbSgSuVlg&amp;ust=1383942922811161" TargetMode="External"/><Relationship Id="rId21" Type="http://schemas.openxmlformats.org/officeDocument/2006/relationships/image" Target="../media/image38.jpe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29.jpeg"/><Relationship Id="rId24" Type="http://schemas.openxmlformats.org/officeDocument/2006/relationships/image" Target="../media/image41.jpe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36" Type="http://schemas.openxmlformats.org/officeDocument/2006/relationships/image" Target="../media/image53.png"/><Relationship Id="rId10" Type="http://schemas.openxmlformats.org/officeDocument/2006/relationships/image" Target="../media/image28.pn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" Type="http://schemas.openxmlformats.org/officeDocument/2006/relationships/image" Target="../media/image24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jpeg"/><Relationship Id="rId3" Type="http://schemas.openxmlformats.org/officeDocument/2006/relationships/hyperlink" Target="http://www.google.es/url?sa=i&amp;rct=j&amp;q=&amp;esrc=s&amp;frm=1&amp;source=images&amp;cd=&amp;cad=rja&amp;docid=YhUHdiKs_Za7WM&amp;tbnid=gjouTGxvpWFkeM:&amp;ved=0CAUQjRw&amp;url=http://zacatrus.es/conecta-4-juego-de-viaje.html&amp;ei=kfl7UsjMLaKt0QWWpoC4CA&amp;bvm=bv.56146854,d.d2k&amp;psig=AFQjCNGmME7Z8QGyGUSGrokplqbSgSuVlg&amp;ust=1383942922811161" TargetMode="External"/><Relationship Id="rId21" Type="http://schemas.openxmlformats.org/officeDocument/2006/relationships/image" Target="../media/image38.jpe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29.jpeg"/><Relationship Id="rId24" Type="http://schemas.openxmlformats.org/officeDocument/2006/relationships/image" Target="../media/image41.jpe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36" Type="http://schemas.openxmlformats.org/officeDocument/2006/relationships/image" Target="../media/image53.png"/><Relationship Id="rId10" Type="http://schemas.openxmlformats.org/officeDocument/2006/relationships/image" Target="../media/image28.pn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" Type="http://schemas.openxmlformats.org/officeDocument/2006/relationships/image" Target="../media/image24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ubble-man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qu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question-mark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95288" y="5229225"/>
            <a:ext cx="540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</a:t>
            </a:r>
            <a:r>
              <a:rPr lang="en-GB" alt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4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aimes</a:t>
            </a:r>
            <a:r>
              <a:rPr lang="en-GB" alt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…?</a:t>
            </a:r>
            <a:endParaRPr lang="en-GB" altLang="en-US" sz="4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2924175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coco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0563" y="29225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>
                <a:solidFill>
                  <a:srgbClr val="000000"/>
                </a:solidFill>
              </a:rPr>
              <a:t>biscuits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90" name="Picture 6" descr="berta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CFCF"/>
              </a:clrFrom>
              <a:clrTo>
                <a:srgbClr val="D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76250"/>
            <a:ext cx="1728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erta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CFCF"/>
              </a:clrFrom>
              <a:clrTo>
                <a:srgbClr val="D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195388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erta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CFCF"/>
              </a:clrFrom>
              <a:clrTo>
                <a:srgbClr val="D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908050"/>
            <a:ext cx="1728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67400" y="2924175"/>
            <a:ext cx="21780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les </a:t>
            </a:r>
            <a:r>
              <a:rPr lang="en-GB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sandales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94" name="Picture 10" descr="sand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896938"/>
            <a:ext cx="194468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27088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lapins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203575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</a:t>
            </a:r>
            <a:r>
              <a:rPr lang="en-GB" altLang="en-US" sz="2800" b="1" dirty="0">
                <a:solidFill>
                  <a:srgbClr val="000000"/>
                </a:solidFill>
              </a:rPr>
              <a:t>café</a:t>
            </a:r>
          </a:p>
        </p:txBody>
      </p:sp>
      <p:pic>
        <p:nvPicPr>
          <p:cNvPr id="16399" name="Picture 15" descr="coffeeMugWithBe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789363"/>
            <a:ext cx="2016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883275" y="6019800"/>
            <a:ext cx="2370138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foot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402" name="Text Box 18">
            <a:hlinkClick r:id="" action="ppaction://noaction">
              <a:snd r:embed="rId6" name="opinas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58738"/>
            <a:ext cx="309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aimes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…?</a:t>
            </a:r>
            <a:endParaRPr lang="en-GB" alt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05038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292725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98" y="1584718"/>
            <a:ext cx="1218672" cy="10521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98" y="4646219"/>
            <a:ext cx="820701" cy="11501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10" y="4436630"/>
            <a:ext cx="820701" cy="1150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41" y="4574382"/>
            <a:ext cx="1216544" cy="122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02773" y="4467471"/>
            <a:ext cx="1370590" cy="11747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93" y="1405642"/>
            <a:ext cx="915453" cy="793393"/>
          </a:xfrm>
          <a:prstGeom prst="rect">
            <a:avLst/>
          </a:prstGeo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2924175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garçons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0563" y="29225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filles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67399" y="2924175"/>
            <a:ext cx="2881745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les hamburgers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27088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français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203575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fromage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883275" y="6019800"/>
            <a:ext cx="2370138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la glace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402" name="Text Box 18">
            <a:hlinkClick r:id="" action="ppaction://noaction">
              <a:snd r:embed="rId4" name="opinas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58738"/>
            <a:ext cx="309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aimes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…?</a:t>
            </a:r>
            <a:endParaRPr lang="en-GB" alt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05038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292725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1209113" y="1661865"/>
            <a:ext cx="1564250" cy="1086344"/>
            <a:chOff x="68" y="774"/>
            <a:chExt cx="1815" cy="1159"/>
          </a:xfrm>
        </p:grpSpPr>
        <p:pic>
          <p:nvPicPr>
            <p:cNvPr id="32" name="Picture 6" descr="bo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774"/>
              <a:ext cx="90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 descr="bo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86"/>
              <a:ext cx="90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8" descr="bo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058"/>
              <a:ext cx="90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3809533" y="1424055"/>
            <a:ext cx="1769608" cy="1410091"/>
            <a:chOff x="2064" y="618"/>
            <a:chExt cx="1708" cy="1361"/>
          </a:xfrm>
        </p:grpSpPr>
        <p:pic>
          <p:nvPicPr>
            <p:cNvPr id="38" name="Picture 10" descr="cartoon_girl_st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18"/>
              <a:ext cx="846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1" descr="cartoon_girl_st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709"/>
              <a:ext cx="846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2" descr="cartoon_girl_st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" y="732"/>
              <a:ext cx="846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38" y="1673347"/>
            <a:ext cx="915453" cy="7933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4" y="1902064"/>
            <a:ext cx="915453" cy="7933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79" y="4683854"/>
            <a:ext cx="1110168" cy="740112"/>
          </a:xfrm>
          <a:prstGeom prst="rect">
            <a:avLst/>
          </a:prstGeom>
        </p:spPr>
      </p:pic>
      <p:pic>
        <p:nvPicPr>
          <p:cNvPr id="44" name="Picture 9" descr="cheese1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53" y="4862945"/>
            <a:ext cx="1116446" cy="83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64" y="4267083"/>
            <a:ext cx="1573653" cy="15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lephant, Animal, Mammal, Black, Grey, Baby, 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382058"/>
            <a:ext cx="917640" cy="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73088" y="2924175"/>
            <a:ext cx="2343149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éléphants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0563" y="29225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soleil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867399" y="2924175"/>
            <a:ext cx="2881745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le </a:t>
            </a:r>
            <a:r>
              <a:rPr lang="en-GB" altLang="en-US" sz="2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lait</a:t>
            </a:r>
            <a:endParaRPr lang="en-GB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27088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la natation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203575" y="6021388"/>
            <a:ext cx="2089150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poules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883275" y="6019800"/>
            <a:ext cx="2370138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0000"/>
                </a:solidFill>
              </a:rPr>
              <a:t>les 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poissons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402" name="Text Box 18">
            <a:hlinkClick r:id="" action="ppaction://noaction">
              <a:snd r:embed="rId4" name="opinas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58738"/>
            <a:ext cx="309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aimes</a:t>
            </a:r>
            <a:r>
              <a:rPr lang="en-GB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…?</a:t>
            </a:r>
            <a:endParaRPr lang="en-GB" alt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205038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05038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484313"/>
            <a:ext cx="68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292725"/>
            <a:ext cx="649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292725"/>
            <a:ext cx="649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572000"/>
            <a:ext cx="68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Elephant, Animal, Mammal, Black, Grey, Baby, 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73" y="1808956"/>
            <a:ext cx="917640" cy="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lephant, Animal, Mammal, Black, Grey, Baby, 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29" y="1808956"/>
            <a:ext cx="917640" cy="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2" y="1495599"/>
            <a:ext cx="1285067" cy="1222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36" y="1563547"/>
            <a:ext cx="1179282" cy="1179282"/>
          </a:xfrm>
          <a:prstGeom prst="rect">
            <a:avLst/>
          </a:prstGeom>
        </p:spPr>
      </p:pic>
      <p:pic>
        <p:nvPicPr>
          <p:cNvPr id="26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26" y="4539180"/>
            <a:ext cx="1587911" cy="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938" y="4547182"/>
            <a:ext cx="929103" cy="13482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399" y="4539180"/>
            <a:ext cx="929103" cy="1348210"/>
          </a:xfrm>
          <a:prstGeom prst="rect">
            <a:avLst/>
          </a:prstGeom>
        </p:spPr>
      </p:pic>
      <p:pic>
        <p:nvPicPr>
          <p:cNvPr id="32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01" y="4558149"/>
            <a:ext cx="1260477" cy="9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04" y="5042766"/>
            <a:ext cx="1257227" cy="9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ubble-man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qu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question-mark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395288" y="5229225"/>
            <a:ext cx="6126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Tu</a:t>
            </a:r>
            <a:r>
              <a:rPr lang="en-GB" alt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4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aimes</a:t>
            </a:r>
            <a:r>
              <a:rPr lang="en-GB" alt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…?</a:t>
            </a:r>
            <a:endParaRPr lang="en-GB" altLang="en-US" sz="4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Group 3"/>
          <p:cNvGraphicFramePr>
            <a:graphicFrameLocks noGrp="1"/>
          </p:cNvGraphicFramePr>
          <p:nvPr>
            <p:ph type="tbl" idx="1"/>
          </p:nvPr>
        </p:nvGraphicFramePr>
        <p:xfrm>
          <a:off x="196850" y="658813"/>
          <a:ext cx="8713789" cy="6073775"/>
        </p:xfrm>
        <a:graphic>
          <a:graphicData uri="http://schemas.openxmlformats.org/drawingml/2006/table">
            <a:tbl>
              <a:tblPr/>
              <a:tblGrid>
                <a:gridCol w="288009"/>
                <a:gridCol w="1315364"/>
                <a:gridCol w="1493229"/>
                <a:gridCol w="1465869"/>
                <a:gridCol w="1447800"/>
                <a:gridCol w="1299221"/>
                <a:gridCol w="1404297"/>
              </a:tblGrid>
              <a:tr h="35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0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8" name="Picture 2" descr="http://static.zacatrus.es/media/catalog/product/cache/1/image/360x/9df78eab33525d08d6e5fb8d27136e95/H/a/Has-22677-2-conecta-4-juego-de-viaj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12151"/>
          <a:stretch>
            <a:fillRect/>
          </a:stretch>
        </p:blipFill>
        <p:spPr bwMode="auto">
          <a:xfrm>
            <a:off x="8069263" y="90488"/>
            <a:ext cx="1044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9" name="TextBox 2"/>
          <p:cNvSpPr txBox="1">
            <a:spLocks noChangeArrowheads="1"/>
          </p:cNvSpPr>
          <p:nvPr/>
        </p:nvSpPr>
        <p:spPr bwMode="auto">
          <a:xfrm>
            <a:off x="0" y="-111125"/>
            <a:ext cx="3490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b="1">
                <a:solidFill>
                  <a:srgbClr val="000000"/>
                </a:solidFill>
                <a:latin typeface="Gill Sans MT" panose="020B0502020104020203" pitchFamily="34" charset="0"/>
              </a:rPr>
              <a:t>Connecte 4</a:t>
            </a:r>
          </a:p>
        </p:txBody>
      </p:sp>
      <p:pic>
        <p:nvPicPr>
          <p:cNvPr id="205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89438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1" name="AutoShape 4"/>
          <p:cNvSpPr>
            <a:spLocks noChangeArrowheads="1"/>
          </p:cNvSpPr>
          <p:nvPr/>
        </p:nvSpPr>
        <p:spPr bwMode="auto">
          <a:xfrm>
            <a:off x="1884363" y="59817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0552" name="Group 5"/>
          <p:cNvGrpSpPr>
            <a:grpSpLocks/>
          </p:cNvGrpSpPr>
          <p:nvPr/>
        </p:nvGrpSpPr>
        <p:grpSpPr bwMode="auto">
          <a:xfrm>
            <a:off x="3308350" y="5907088"/>
            <a:ext cx="681038" cy="352425"/>
            <a:chOff x="113" y="3158"/>
            <a:chExt cx="2087" cy="1068"/>
          </a:xfrm>
        </p:grpSpPr>
        <p:pic>
          <p:nvPicPr>
            <p:cNvPr id="20677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5907088"/>
            <a:ext cx="4048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0145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5" name="AutoShape 4"/>
          <p:cNvSpPr>
            <a:spLocks noChangeArrowheads="1"/>
          </p:cNvSpPr>
          <p:nvPr/>
        </p:nvSpPr>
        <p:spPr bwMode="auto">
          <a:xfrm>
            <a:off x="4878388" y="21209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0556" name="Group 5"/>
          <p:cNvGrpSpPr>
            <a:grpSpLocks/>
          </p:cNvGrpSpPr>
          <p:nvPr/>
        </p:nvGrpSpPr>
        <p:grpSpPr bwMode="auto">
          <a:xfrm>
            <a:off x="6303963" y="2046288"/>
            <a:ext cx="679450" cy="352425"/>
            <a:chOff x="113" y="3158"/>
            <a:chExt cx="2087" cy="1068"/>
          </a:xfrm>
        </p:grpSpPr>
        <p:pic>
          <p:nvPicPr>
            <p:cNvPr id="2067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462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6398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9" name="AutoShape 4"/>
          <p:cNvSpPr>
            <a:spLocks noChangeArrowheads="1"/>
          </p:cNvSpPr>
          <p:nvPr/>
        </p:nvSpPr>
        <p:spPr bwMode="auto">
          <a:xfrm>
            <a:off x="3457575" y="4051300"/>
            <a:ext cx="354013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0560" name="Group 5"/>
          <p:cNvGrpSpPr>
            <a:grpSpLocks/>
          </p:cNvGrpSpPr>
          <p:nvPr/>
        </p:nvGrpSpPr>
        <p:grpSpPr bwMode="auto">
          <a:xfrm>
            <a:off x="4799013" y="3954463"/>
            <a:ext cx="681037" cy="352425"/>
            <a:chOff x="113" y="3158"/>
            <a:chExt cx="2087" cy="1068"/>
          </a:xfrm>
        </p:grpSpPr>
        <p:pic>
          <p:nvPicPr>
            <p:cNvPr id="20673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4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9766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910138"/>
            <a:ext cx="4079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3" name="AutoShape 4"/>
          <p:cNvSpPr>
            <a:spLocks noChangeArrowheads="1"/>
          </p:cNvSpPr>
          <p:nvPr/>
        </p:nvSpPr>
        <p:spPr bwMode="auto">
          <a:xfrm>
            <a:off x="4806950" y="49815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0564" name="Group 5"/>
          <p:cNvGrpSpPr>
            <a:grpSpLocks/>
          </p:cNvGrpSpPr>
          <p:nvPr/>
        </p:nvGrpSpPr>
        <p:grpSpPr bwMode="auto">
          <a:xfrm>
            <a:off x="6230938" y="4906963"/>
            <a:ext cx="681037" cy="352425"/>
            <a:chOff x="113" y="3158"/>
            <a:chExt cx="2087" cy="1068"/>
          </a:xfrm>
        </p:grpSpPr>
        <p:pic>
          <p:nvPicPr>
            <p:cNvPr id="20671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2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48879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085850"/>
            <a:ext cx="4079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7" name="AutoShape 4"/>
          <p:cNvSpPr>
            <a:spLocks noChangeArrowheads="1"/>
          </p:cNvSpPr>
          <p:nvPr/>
        </p:nvSpPr>
        <p:spPr bwMode="auto">
          <a:xfrm>
            <a:off x="3341688" y="113982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568" name="Group 5"/>
          <p:cNvGrpSpPr>
            <a:grpSpLocks/>
          </p:cNvGrpSpPr>
          <p:nvPr/>
        </p:nvGrpSpPr>
        <p:grpSpPr bwMode="auto">
          <a:xfrm>
            <a:off x="4765675" y="1065213"/>
            <a:ext cx="681038" cy="352425"/>
            <a:chOff x="113" y="3158"/>
            <a:chExt cx="2087" cy="1068"/>
          </a:xfrm>
        </p:grpSpPr>
        <p:pic>
          <p:nvPicPr>
            <p:cNvPr id="2066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0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0652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051175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1" name="AutoShape 4"/>
          <p:cNvSpPr>
            <a:spLocks noChangeArrowheads="1"/>
          </p:cNvSpPr>
          <p:nvPr/>
        </p:nvSpPr>
        <p:spPr bwMode="auto">
          <a:xfrm>
            <a:off x="1936750" y="3121025"/>
            <a:ext cx="355600" cy="31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0572" name="Group 5"/>
          <p:cNvGrpSpPr>
            <a:grpSpLocks/>
          </p:cNvGrpSpPr>
          <p:nvPr/>
        </p:nvGrpSpPr>
        <p:grpSpPr bwMode="auto">
          <a:xfrm>
            <a:off x="3362325" y="3048000"/>
            <a:ext cx="681038" cy="352425"/>
            <a:chOff x="113" y="3158"/>
            <a:chExt cx="2087" cy="1068"/>
          </a:xfrm>
        </p:grpSpPr>
        <p:pic>
          <p:nvPicPr>
            <p:cNvPr id="20667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874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014663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73750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9743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8" name="AutoShape 4"/>
          <p:cNvSpPr>
            <a:spLocks noChangeArrowheads="1"/>
          </p:cNvSpPr>
          <p:nvPr/>
        </p:nvSpPr>
        <p:spPr bwMode="auto">
          <a:xfrm>
            <a:off x="7593013" y="1122363"/>
            <a:ext cx="355600" cy="315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9" name="AutoShape 4"/>
          <p:cNvSpPr>
            <a:spLocks noChangeArrowheads="1"/>
          </p:cNvSpPr>
          <p:nvPr/>
        </p:nvSpPr>
        <p:spPr bwMode="auto">
          <a:xfrm>
            <a:off x="547688" y="20859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80" name="AutoShape 4"/>
          <p:cNvSpPr>
            <a:spLocks noChangeArrowheads="1"/>
          </p:cNvSpPr>
          <p:nvPr/>
        </p:nvSpPr>
        <p:spPr bwMode="auto">
          <a:xfrm>
            <a:off x="6259513" y="592613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81" name="AutoShape 4"/>
          <p:cNvSpPr>
            <a:spLocks noChangeArrowheads="1"/>
          </p:cNvSpPr>
          <p:nvPr/>
        </p:nvSpPr>
        <p:spPr bwMode="auto">
          <a:xfrm>
            <a:off x="7535863" y="398938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82" name="AutoShape 4"/>
          <p:cNvSpPr>
            <a:spLocks noChangeArrowheads="1"/>
          </p:cNvSpPr>
          <p:nvPr/>
        </p:nvSpPr>
        <p:spPr bwMode="auto">
          <a:xfrm>
            <a:off x="609600" y="494665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8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972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003425"/>
            <a:ext cx="403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608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065213"/>
            <a:ext cx="668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223963"/>
            <a:ext cx="7397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106738"/>
            <a:ext cx="563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9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077913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0" name="Pictur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9"/>
          <a:stretch>
            <a:fillRect/>
          </a:stretch>
        </p:blipFill>
        <p:spPr bwMode="auto">
          <a:xfrm>
            <a:off x="2220913" y="3998913"/>
            <a:ext cx="81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1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3145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2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95625"/>
            <a:ext cx="58896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3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4" name="Picture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132013"/>
            <a:ext cx="61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5" name="Picture 5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087688"/>
            <a:ext cx="406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6" name="Picture 6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043238"/>
            <a:ext cx="7731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7" name="Picture 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111375"/>
            <a:ext cx="7477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8" name="Picture 6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114800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9" name="Picture 9215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867150"/>
            <a:ext cx="7810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0" name="Picture 9216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075113"/>
            <a:ext cx="1062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1" name="Picture 9216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52888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2" name="Picture 921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907088"/>
            <a:ext cx="552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3" name="Picture 9216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931">
            <a:off x="989013" y="58912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4" name="Picture 921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22625"/>
            <a:ext cx="5699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5" name="Picture 9216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013325"/>
            <a:ext cx="596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6" name="Picture 921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246188"/>
            <a:ext cx="668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7" name="Picture 92169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937125"/>
            <a:ext cx="7318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8" name="Picture 9217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057775"/>
            <a:ext cx="925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9" name="Picture 9217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976813"/>
            <a:ext cx="7127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0" name="Picture 9217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94493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1" name="Picture 9217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494088" y="2103438"/>
            <a:ext cx="5667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2" name="Picture 9217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005513"/>
            <a:ext cx="7477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3" name="Picture 92175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848350"/>
            <a:ext cx="714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4" name="Picture 8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798888" y="2151063"/>
            <a:ext cx="5651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5" name="Picture 8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4105275" y="2103438"/>
            <a:ext cx="5651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6" name="Picture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5964238"/>
            <a:ext cx="4556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7" name="Picture 8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5926138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8" name="Picture 8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222625"/>
            <a:ext cx="5699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9" name="Picture 8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106738"/>
            <a:ext cx="404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0" name="Picture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251075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1" name="Picture 8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637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2" name="Picture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3" name="Picture 9217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708275" y="2014538"/>
            <a:ext cx="5794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4" name="Picture 9217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55688"/>
            <a:ext cx="693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5" name="Picture 92180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932363"/>
            <a:ext cx="7286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6" name="Picture 9218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087688"/>
            <a:ext cx="6905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7" name="Picture 9218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862638"/>
            <a:ext cx="758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8" name="Picture 9218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97450"/>
            <a:ext cx="635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9" name="Picture 9218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33588"/>
            <a:ext cx="404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0" name="Picture 10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282825" y="2000250"/>
            <a:ext cx="5810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1" name="TextBox 92188"/>
          <p:cNvSpPr txBox="1">
            <a:spLocks noChangeArrowheads="1"/>
          </p:cNvSpPr>
          <p:nvPr/>
        </p:nvSpPr>
        <p:spPr bwMode="auto">
          <a:xfrm>
            <a:off x="547688" y="6383338"/>
            <a:ext cx="1201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la glace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2" name="TextBox 107"/>
          <p:cNvSpPr txBox="1">
            <a:spLocks noChangeArrowheads="1"/>
          </p:cNvSpPr>
          <p:nvPr/>
        </p:nvSpPr>
        <p:spPr bwMode="auto">
          <a:xfrm>
            <a:off x="2032000" y="6389688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 smtClean="0">
                <a:latin typeface="Calibri" panose="020F0502020204030204" pitchFamily="34" charset="0"/>
              </a:rPr>
              <a:t>le footbal</a:t>
            </a:r>
            <a:r>
              <a:rPr lang="en-GB" altLang="en-US" sz="2000" b="1" dirty="0" smtClean="0">
                <a:latin typeface="Calibri" panose="020F0502020204030204" pitchFamily="34" charset="0"/>
              </a:rPr>
              <a:t>l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3" name="TextBox 108"/>
          <p:cNvSpPr txBox="1">
            <a:spLocks noChangeArrowheads="1"/>
          </p:cNvSpPr>
          <p:nvPr/>
        </p:nvSpPr>
        <p:spPr bwMode="auto">
          <a:xfrm>
            <a:off x="3363913" y="6403975"/>
            <a:ext cx="143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la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salade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4" name="TextBox 109"/>
          <p:cNvSpPr txBox="1">
            <a:spLocks noChangeArrowheads="1"/>
          </p:cNvSpPr>
          <p:nvPr/>
        </p:nvSpPr>
        <p:spPr bwMode="auto">
          <a:xfrm>
            <a:off x="4794250" y="6384925"/>
            <a:ext cx="143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les 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souris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5" name="TextBox 110"/>
          <p:cNvSpPr txBox="1">
            <a:spLocks noChangeArrowheads="1"/>
          </p:cNvSpPr>
          <p:nvPr/>
        </p:nvSpPr>
        <p:spPr bwMode="auto">
          <a:xfrm>
            <a:off x="6192838" y="6383338"/>
            <a:ext cx="143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yaourt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6" name="TextBox 111"/>
          <p:cNvSpPr txBox="1">
            <a:spLocks noChangeArrowheads="1"/>
          </p:cNvSpPr>
          <p:nvPr/>
        </p:nvSpPr>
        <p:spPr bwMode="auto">
          <a:xfrm>
            <a:off x="7535863" y="6403975"/>
            <a:ext cx="143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rouge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37" name="TextBox 112"/>
          <p:cNvSpPr txBox="1">
            <a:spLocks noChangeArrowheads="1"/>
          </p:cNvSpPr>
          <p:nvPr/>
        </p:nvSpPr>
        <p:spPr bwMode="auto">
          <a:xfrm>
            <a:off x="458788" y="5554663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 smtClean="0">
                <a:latin typeface="Calibri" panose="020F0502020204030204" pitchFamily="34" charset="0"/>
              </a:rPr>
              <a:t>les bonbons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0638" name="TextBox 113"/>
          <p:cNvSpPr txBox="1">
            <a:spLocks noChangeArrowheads="1"/>
          </p:cNvSpPr>
          <p:nvPr/>
        </p:nvSpPr>
        <p:spPr bwMode="auto">
          <a:xfrm>
            <a:off x="1782763" y="55435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les </a:t>
            </a:r>
            <a:r>
              <a:rPr lang="en-GB" altLang="en-US" b="1" dirty="0" err="1" smtClean="0">
                <a:latin typeface="Calibri" panose="020F0502020204030204" pitchFamily="34" charset="0"/>
              </a:rPr>
              <a:t>orages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0639" name="TextBox 114"/>
          <p:cNvSpPr txBox="1">
            <a:spLocks noChangeArrowheads="1"/>
          </p:cNvSpPr>
          <p:nvPr/>
        </p:nvSpPr>
        <p:spPr bwMode="auto">
          <a:xfrm>
            <a:off x="3276600" y="5543550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</a:t>
            </a:r>
            <a:r>
              <a:rPr lang="en-GB" altLang="en-US" sz="2000" b="1" dirty="0">
                <a:latin typeface="Calibri" panose="020F0502020204030204" pitchFamily="34" charset="0"/>
              </a:rPr>
              <a:t>S</a:t>
            </a:r>
            <a:r>
              <a:rPr lang="en-GB" altLang="en-US" sz="2000" b="1" dirty="0" smtClean="0">
                <a:latin typeface="Calibri" panose="020F0502020204030204" pitchFamily="34" charset="0"/>
              </a:rPr>
              <a:t>impson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0" name="TextBox 115"/>
          <p:cNvSpPr txBox="1">
            <a:spLocks noChangeArrowheads="1"/>
          </p:cNvSpPr>
          <p:nvPr/>
        </p:nvSpPr>
        <p:spPr bwMode="auto">
          <a:xfrm>
            <a:off x="4724400" y="5543550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la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musique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1" name="TextBox 116"/>
          <p:cNvSpPr txBox="1">
            <a:spLocks noChangeArrowheads="1"/>
          </p:cNvSpPr>
          <p:nvPr/>
        </p:nvSpPr>
        <p:spPr bwMode="auto">
          <a:xfrm>
            <a:off x="6161088" y="5551488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lait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2" name="TextBox 117"/>
          <p:cNvSpPr txBox="1">
            <a:spLocks noChangeArrowheads="1"/>
          </p:cNvSpPr>
          <p:nvPr/>
        </p:nvSpPr>
        <p:spPr bwMode="auto">
          <a:xfrm>
            <a:off x="7212014" y="5552499"/>
            <a:ext cx="196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b="1" dirty="0" smtClean="0">
                <a:latin typeface="Calibri" panose="020F0502020204030204" pitchFamily="34" charset="0"/>
              </a:rPr>
              <a:t>la </a:t>
            </a:r>
            <a:r>
              <a:rPr lang="en-GB" altLang="en-US" sz="1600" b="1" dirty="0" err="1" smtClean="0">
                <a:latin typeface="Calibri" panose="020F0502020204030204" pitchFamily="34" charset="0"/>
              </a:rPr>
              <a:t>gymnastique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0643" name="TextBox 118"/>
          <p:cNvSpPr txBox="1">
            <a:spLocks noChangeArrowheads="1"/>
          </p:cNvSpPr>
          <p:nvPr/>
        </p:nvSpPr>
        <p:spPr bwMode="auto">
          <a:xfrm>
            <a:off x="423863" y="4557713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ski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4" name="TextBox 119"/>
          <p:cNvSpPr txBox="1">
            <a:spLocks noChangeArrowheads="1"/>
          </p:cNvSpPr>
          <p:nvPr/>
        </p:nvSpPr>
        <p:spPr bwMode="auto">
          <a:xfrm>
            <a:off x="1804988" y="4581525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fêtes 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5" name="TextBox 120"/>
          <p:cNvSpPr txBox="1">
            <a:spLocks noChangeArrowheads="1"/>
          </p:cNvSpPr>
          <p:nvPr/>
        </p:nvSpPr>
        <p:spPr bwMode="auto">
          <a:xfrm>
            <a:off x="3302000" y="4573588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noel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6" name="TextBox 121"/>
          <p:cNvSpPr txBox="1">
            <a:spLocks noChangeArrowheads="1"/>
          </p:cNvSpPr>
          <p:nvPr/>
        </p:nvSpPr>
        <p:spPr bwMode="auto">
          <a:xfrm>
            <a:off x="4792663" y="4549775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poulet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7" name="TextBox 122"/>
          <p:cNvSpPr txBox="1">
            <a:spLocks noChangeArrowheads="1"/>
          </p:cNvSpPr>
          <p:nvPr/>
        </p:nvSpPr>
        <p:spPr bwMode="auto">
          <a:xfrm>
            <a:off x="6124575" y="4643438"/>
            <a:ext cx="150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 dirty="0" smtClean="0">
                <a:latin typeface="Calibri" panose="020F0502020204030204" pitchFamily="34" charset="0"/>
              </a:rPr>
              <a:t>les  </a:t>
            </a:r>
            <a:r>
              <a:rPr lang="en-GB" altLang="en-US" sz="1200" b="1" dirty="0" err="1" smtClean="0">
                <a:latin typeface="Calibri" panose="020F0502020204030204" pitchFamily="34" charset="0"/>
              </a:rPr>
              <a:t>supermarchés</a:t>
            </a:r>
            <a:endParaRPr lang="en-GB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0648" name="TextBox 123"/>
          <p:cNvSpPr txBox="1">
            <a:spLocks noChangeArrowheads="1"/>
          </p:cNvSpPr>
          <p:nvPr/>
        </p:nvSpPr>
        <p:spPr bwMode="auto">
          <a:xfrm>
            <a:off x="7466013" y="4538663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sports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49" name="TextBox 124"/>
          <p:cNvSpPr txBox="1">
            <a:spLocks noChangeArrowheads="1"/>
          </p:cNvSpPr>
          <p:nvPr/>
        </p:nvSpPr>
        <p:spPr bwMode="auto">
          <a:xfrm>
            <a:off x="381000" y="3608388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livres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50" name="TextBox 125"/>
          <p:cNvSpPr txBox="1">
            <a:spLocks noChangeArrowheads="1"/>
          </p:cNvSpPr>
          <p:nvPr/>
        </p:nvSpPr>
        <p:spPr bwMode="auto">
          <a:xfrm>
            <a:off x="1814513" y="3652838"/>
            <a:ext cx="150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b="1" dirty="0" smtClean="0">
                <a:latin typeface="Calibri" panose="020F0502020204030204" pitchFamily="34" charset="0"/>
              </a:rPr>
              <a:t>les </a:t>
            </a:r>
            <a:r>
              <a:rPr lang="en-GB" altLang="en-US" sz="1600" b="1" dirty="0" err="1" smtClean="0">
                <a:latin typeface="Calibri" panose="020F0502020204030204" pitchFamily="34" charset="0"/>
              </a:rPr>
              <a:t>gâteaux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0651" name="TextBox 126"/>
          <p:cNvSpPr txBox="1">
            <a:spLocks noChangeArrowheads="1"/>
          </p:cNvSpPr>
          <p:nvPr/>
        </p:nvSpPr>
        <p:spPr bwMode="auto">
          <a:xfrm>
            <a:off x="3284538" y="3592513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café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52" name="TextBox 127"/>
          <p:cNvSpPr txBox="1">
            <a:spLocks noChangeArrowheads="1"/>
          </p:cNvSpPr>
          <p:nvPr/>
        </p:nvSpPr>
        <p:spPr bwMode="auto">
          <a:xfrm>
            <a:off x="4745038" y="3560763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tennis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53" name="TextBox 128"/>
          <p:cNvSpPr txBox="1">
            <a:spLocks noChangeArrowheads="1"/>
          </p:cNvSpPr>
          <p:nvPr/>
        </p:nvSpPr>
        <p:spPr bwMode="auto">
          <a:xfrm>
            <a:off x="6116638" y="359251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les pommes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0654" name="TextBox 129"/>
          <p:cNvSpPr txBox="1">
            <a:spLocks noChangeArrowheads="1"/>
          </p:cNvSpPr>
          <p:nvPr/>
        </p:nvSpPr>
        <p:spPr bwMode="auto">
          <a:xfrm>
            <a:off x="7450138" y="3576638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la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soupe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55" name="TextBox 130"/>
          <p:cNvSpPr txBox="1">
            <a:spLocks noChangeArrowheads="1"/>
          </p:cNvSpPr>
          <p:nvPr/>
        </p:nvSpPr>
        <p:spPr bwMode="auto">
          <a:xfrm>
            <a:off x="404813" y="2709863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400" b="1" dirty="0" smtClean="0">
                <a:latin typeface="Calibri" panose="020F0502020204030204" pitchFamily="34" charset="0"/>
              </a:rPr>
              <a:t>les hamburgers</a:t>
            </a:r>
            <a:endParaRPr lang="en-GB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20656" name="TextBox 131"/>
          <p:cNvSpPr txBox="1">
            <a:spLocks noChangeArrowheads="1"/>
          </p:cNvSpPr>
          <p:nvPr/>
        </p:nvSpPr>
        <p:spPr bwMode="auto">
          <a:xfrm>
            <a:off x="1803400" y="2668588"/>
            <a:ext cx="150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les </a:t>
            </a:r>
            <a:r>
              <a:rPr lang="en-GB" altLang="en-US" b="1" dirty="0" err="1" smtClean="0">
                <a:latin typeface="Calibri" panose="020F0502020204030204" pitchFamily="34" charset="0"/>
              </a:rPr>
              <a:t>araignées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0657" name="TextBox 132"/>
          <p:cNvSpPr txBox="1">
            <a:spLocks noChangeArrowheads="1"/>
          </p:cNvSpPr>
          <p:nvPr/>
        </p:nvSpPr>
        <p:spPr bwMode="auto">
          <a:xfrm>
            <a:off x="3292475" y="2663825"/>
            <a:ext cx="1503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les </a:t>
            </a:r>
            <a:r>
              <a:rPr lang="en-GB" altLang="en-US" b="1" dirty="0" err="1" smtClean="0">
                <a:latin typeface="Calibri" panose="020F0502020204030204" pitchFamily="34" charset="0"/>
              </a:rPr>
              <a:t>saucisses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0658" name="TextBox 133"/>
          <p:cNvSpPr txBox="1">
            <a:spLocks noChangeArrowheads="1"/>
          </p:cNvSpPr>
          <p:nvPr/>
        </p:nvSpPr>
        <p:spPr bwMode="auto">
          <a:xfrm>
            <a:off x="4751388" y="2646363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poissons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59" name="TextBox 134"/>
          <p:cNvSpPr txBox="1">
            <a:spLocks noChangeArrowheads="1"/>
          </p:cNvSpPr>
          <p:nvPr/>
        </p:nvSpPr>
        <p:spPr bwMode="auto">
          <a:xfrm>
            <a:off x="6137275" y="2660650"/>
            <a:ext cx="1479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b="1" dirty="0" smtClean="0">
                <a:latin typeface="Calibri" panose="020F0502020204030204" pitchFamily="34" charset="0"/>
              </a:rPr>
              <a:t>les </a:t>
            </a:r>
            <a:r>
              <a:rPr lang="en-GB" altLang="en-US" sz="1600" b="1" dirty="0" err="1" smtClean="0">
                <a:latin typeface="Calibri" panose="020F0502020204030204" pitchFamily="34" charset="0"/>
              </a:rPr>
              <a:t>grenouilles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0660" name="TextBox 135"/>
          <p:cNvSpPr txBox="1">
            <a:spLocks noChangeArrowheads="1"/>
          </p:cNvSpPr>
          <p:nvPr/>
        </p:nvSpPr>
        <p:spPr bwMode="auto">
          <a:xfrm>
            <a:off x="7466013" y="2617788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err="1" smtClean="0">
                <a:latin typeface="Calibri" panose="020F0502020204030204" pitchFamily="34" charset="0"/>
              </a:rPr>
              <a:t>l’eau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1" name="TextBox 136"/>
          <p:cNvSpPr txBox="1">
            <a:spLocks noChangeArrowheads="1"/>
          </p:cNvSpPr>
          <p:nvPr/>
        </p:nvSpPr>
        <p:spPr bwMode="auto">
          <a:xfrm>
            <a:off x="401638" y="1679575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soleil</a:t>
            </a:r>
            <a:r>
              <a:rPr lang="en-GB" altLang="en-US" sz="2000" b="1" dirty="0" smtClean="0">
                <a:latin typeface="Calibri" panose="020F0502020204030204" pitchFamily="34" charset="0"/>
              </a:rPr>
              <a:t> 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2" name="TextBox 137"/>
          <p:cNvSpPr txBox="1">
            <a:spLocks noChangeArrowheads="1"/>
          </p:cNvSpPr>
          <p:nvPr/>
        </p:nvSpPr>
        <p:spPr bwMode="auto">
          <a:xfrm>
            <a:off x="1798638" y="1663700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fromage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3" name="TextBox 138"/>
          <p:cNvSpPr txBox="1">
            <a:spLocks noChangeArrowheads="1"/>
          </p:cNvSpPr>
          <p:nvPr/>
        </p:nvSpPr>
        <p:spPr bwMode="auto">
          <a:xfrm>
            <a:off x="3306763" y="1657350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les chats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4" name="TextBox 139"/>
          <p:cNvSpPr txBox="1">
            <a:spLocks noChangeArrowheads="1"/>
          </p:cNvSpPr>
          <p:nvPr/>
        </p:nvSpPr>
        <p:spPr bwMode="auto">
          <a:xfrm>
            <a:off x="4643438" y="1679575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février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5" name="TextBox 140"/>
          <p:cNvSpPr txBox="1">
            <a:spLocks noChangeArrowheads="1"/>
          </p:cNvSpPr>
          <p:nvPr/>
        </p:nvSpPr>
        <p:spPr bwMode="auto">
          <a:xfrm>
            <a:off x="6111875" y="1695450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le rose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0666" name="TextBox 141"/>
          <p:cNvSpPr txBox="1">
            <a:spLocks noChangeArrowheads="1"/>
          </p:cNvSpPr>
          <p:nvPr/>
        </p:nvSpPr>
        <p:spPr bwMode="auto">
          <a:xfrm>
            <a:off x="7458075" y="1671638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la </a:t>
            </a:r>
            <a:r>
              <a:rPr lang="en-GB" altLang="en-US" sz="2000" b="1" dirty="0" err="1" smtClean="0">
                <a:latin typeface="Calibri" panose="020F0502020204030204" pitchFamily="34" charset="0"/>
              </a:rPr>
              <a:t>neige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Group 3"/>
          <p:cNvGraphicFramePr>
            <a:graphicFrameLocks noGrp="1"/>
          </p:cNvGraphicFramePr>
          <p:nvPr>
            <p:ph type="tbl" idx="1"/>
          </p:nvPr>
        </p:nvGraphicFramePr>
        <p:xfrm>
          <a:off x="196850" y="658813"/>
          <a:ext cx="8713789" cy="6073775"/>
        </p:xfrm>
        <a:graphic>
          <a:graphicData uri="http://schemas.openxmlformats.org/drawingml/2006/table">
            <a:tbl>
              <a:tblPr/>
              <a:tblGrid>
                <a:gridCol w="288009"/>
                <a:gridCol w="1315364"/>
                <a:gridCol w="1493229"/>
                <a:gridCol w="1465869"/>
                <a:gridCol w="1447800"/>
                <a:gridCol w="1299221"/>
                <a:gridCol w="1404297"/>
              </a:tblGrid>
              <a:tr h="35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0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96" name="Picture 2" descr="http://static.zacatrus.es/media/catalog/product/cache/1/image/360x/9df78eab33525d08d6e5fb8d27136e95/H/a/Has-22677-2-conecta-4-juego-de-viaj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12151"/>
          <a:stretch>
            <a:fillRect/>
          </a:stretch>
        </p:blipFill>
        <p:spPr bwMode="auto">
          <a:xfrm>
            <a:off x="8069263" y="90488"/>
            <a:ext cx="1044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Box 2"/>
          <p:cNvSpPr txBox="1">
            <a:spLocks noChangeArrowheads="1"/>
          </p:cNvSpPr>
          <p:nvPr/>
        </p:nvSpPr>
        <p:spPr bwMode="auto">
          <a:xfrm>
            <a:off x="0" y="-111125"/>
            <a:ext cx="3490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b="1">
                <a:solidFill>
                  <a:srgbClr val="000000"/>
                </a:solidFill>
                <a:latin typeface="Gill Sans MT" panose="020B0502020104020203" pitchFamily="34" charset="0"/>
              </a:rPr>
              <a:t>Connecte 4</a:t>
            </a:r>
          </a:p>
        </p:txBody>
      </p:sp>
      <p:pic>
        <p:nvPicPr>
          <p:cNvPr id="225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89438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9" name="AutoShape 4"/>
          <p:cNvSpPr>
            <a:spLocks noChangeArrowheads="1"/>
          </p:cNvSpPr>
          <p:nvPr/>
        </p:nvSpPr>
        <p:spPr bwMode="auto">
          <a:xfrm>
            <a:off x="1884363" y="59817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00" name="Group 5"/>
          <p:cNvGrpSpPr>
            <a:grpSpLocks/>
          </p:cNvGrpSpPr>
          <p:nvPr/>
        </p:nvGrpSpPr>
        <p:grpSpPr bwMode="auto">
          <a:xfrm>
            <a:off x="3308350" y="5907088"/>
            <a:ext cx="681038" cy="352425"/>
            <a:chOff x="113" y="3158"/>
            <a:chExt cx="2087" cy="1068"/>
          </a:xfrm>
        </p:grpSpPr>
        <p:pic>
          <p:nvPicPr>
            <p:cNvPr id="2272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5907088"/>
            <a:ext cx="4048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0145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03" name="AutoShape 4"/>
          <p:cNvSpPr>
            <a:spLocks noChangeArrowheads="1"/>
          </p:cNvSpPr>
          <p:nvPr/>
        </p:nvSpPr>
        <p:spPr bwMode="auto">
          <a:xfrm>
            <a:off x="4878388" y="21209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04" name="Group 5"/>
          <p:cNvGrpSpPr>
            <a:grpSpLocks/>
          </p:cNvGrpSpPr>
          <p:nvPr/>
        </p:nvGrpSpPr>
        <p:grpSpPr bwMode="auto">
          <a:xfrm>
            <a:off x="6303963" y="2046288"/>
            <a:ext cx="679450" cy="352425"/>
            <a:chOff x="113" y="3158"/>
            <a:chExt cx="2087" cy="1068"/>
          </a:xfrm>
        </p:grpSpPr>
        <p:pic>
          <p:nvPicPr>
            <p:cNvPr id="227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4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462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6398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07" name="AutoShape 4"/>
          <p:cNvSpPr>
            <a:spLocks noChangeArrowheads="1"/>
          </p:cNvSpPr>
          <p:nvPr/>
        </p:nvSpPr>
        <p:spPr bwMode="auto">
          <a:xfrm>
            <a:off x="3457575" y="4051300"/>
            <a:ext cx="354013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08" name="Group 5"/>
          <p:cNvGrpSpPr>
            <a:grpSpLocks/>
          </p:cNvGrpSpPr>
          <p:nvPr/>
        </p:nvGrpSpPr>
        <p:grpSpPr bwMode="auto">
          <a:xfrm>
            <a:off x="4799013" y="3954463"/>
            <a:ext cx="681037" cy="352425"/>
            <a:chOff x="113" y="3158"/>
            <a:chExt cx="2087" cy="1068"/>
          </a:xfrm>
        </p:grpSpPr>
        <p:pic>
          <p:nvPicPr>
            <p:cNvPr id="227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2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9766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910138"/>
            <a:ext cx="4079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1" name="AutoShape 4"/>
          <p:cNvSpPr>
            <a:spLocks noChangeArrowheads="1"/>
          </p:cNvSpPr>
          <p:nvPr/>
        </p:nvSpPr>
        <p:spPr bwMode="auto">
          <a:xfrm>
            <a:off x="4806950" y="49815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12" name="Group 5"/>
          <p:cNvGrpSpPr>
            <a:grpSpLocks/>
          </p:cNvGrpSpPr>
          <p:nvPr/>
        </p:nvGrpSpPr>
        <p:grpSpPr bwMode="auto">
          <a:xfrm>
            <a:off x="6230938" y="4906963"/>
            <a:ext cx="681037" cy="352425"/>
            <a:chOff x="113" y="3158"/>
            <a:chExt cx="2087" cy="1068"/>
          </a:xfrm>
        </p:grpSpPr>
        <p:pic>
          <p:nvPicPr>
            <p:cNvPr id="2271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0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1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48879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085850"/>
            <a:ext cx="4079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5" name="AutoShape 4"/>
          <p:cNvSpPr>
            <a:spLocks noChangeArrowheads="1"/>
          </p:cNvSpPr>
          <p:nvPr/>
        </p:nvSpPr>
        <p:spPr bwMode="auto">
          <a:xfrm>
            <a:off x="3341688" y="113982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16" name="Group 5"/>
          <p:cNvGrpSpPr>
            <a:grpSpLocks/>
          </p:cNvGrpSpPr>
          <p:nvPr/>
        </p:nvGrpSpPr>
        <p:grpSpPr bwMode="auto">
          <a:xfrm>
            <a:off x="4765675" y="1065213"/>
            <a:ext cx="681038" cy="352425"/>
            <a:chOff x="113" y="3158"/>
            <a:chExt cx="2087" cy="1068"/>
          </a:xfrm>
        </p:grpSpPr>
        <p:pic>
          <p:nvPicPr>
            <p:cNvPr id="227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1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0652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051175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9" name="AutoShape 4"/>
          <p:cNvSpPr>
            <a:spLocks noChangeArrowheads="1"/>
          </p:cNvSpPr>
          <p:nvPr/>
        </p:nvSpPr>
        <p:spPr bwMode="auto">
          <a:xfrm>
            <a:off x="1936750" y="3121025"/>
            <a:ext cx="355600" cy="31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620" name="Group 5"/>
          <p:cNvGrpSpPr>
            <a:grpSpLocks/>
          </p:cNvGrpSpPr>
          <p:nvPr/>
        </p:nvGrpSpPr>
        <p:grpSpPr bwMode="auto">
          <a:xfrm>
            <a:off x="3362325" y="3048000"/>
            <a:ext cx="681038" cy="352425"/>
            <a:chOff x="113" y="3158"/>
            <a:chExt cx="2087" cy="1068"/>
          </a:xfrm>
        </p:grpSpPr>
        <p:pic>
          <p:nvPicPr>
            <p:cNvPr id="227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1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2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874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014663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73750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9743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26" name="AutoShape 4"/>
          <p:cNvSpPr>
            <a:spLocks noChangeArrowheads="1"/>
          </p:cNvSpPr>
          <p:nvPr/>
        </p:nvSpPr>
        <p:spPr bwMode="auto">
          <a:xfrm>
            <a:off x="7593013" y="1122363"/>
            <a:ext cx="355600" cy="315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627" name="AutoShape 4"/>
          <p:cNvSpPr>
            <a:spLocks noChangeArrowheads="1"/>
          </p:cNvSpPr>
          <p:nvPr/>
        </p:nvSpPr>
        <p:spPr bwMode="auto">
          <a:xfrm>
            <a:off x="547688" y="20859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628" name="AutoShape 4"/>
          <p:cNvSpPr>
            <a:spLocks noChangeArrowheads="1"/>
          </p:cNvSpPr>
          <p:nvPr/>
        </p:nvSpPr>
        <p:spPr bwMode="auto">
          <a:xfrm>
            <a:off x="6259513" y="592613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629" name="AutoShape 4"/>
          <p:cNvSpPr>
            <a:spLocks noChangeArrowheads="1"/>
          </p:cNvSpPr>
          <p:nvPr/>
        </p:nvSpPr>
        <p:spPr bwMode="auto">
          <a:xfrm>
            <a:off x="7535863" y="398938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630" name="AutoShape 4"/>
          <p:cNvSpPr>
            <a:spLocks noChangeArrowheads="1"/>
          </p:cNvSpPr>
          <p:nvPr/>
        </p:nvSpPr>
        <p:spPr bwMode="auto">
          <a:xfrm>
            <a:off x="609600" y="494665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263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972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003425"/>
            <a:ext cx="403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608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065213"/>
            <a:ext cx="668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223963"/>
            <a:ext cx="7397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106738"/>
            <a:ext cx="563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7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077913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8" name="Pictur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9"/>
          <a:stretch>
            <a:fillRect/>
          </a:stretch>
        </p:blipFill>
        <p:spPr bwMode="auto">
          <a:xfrm>
            <a:off x="2220913" y="3998913"/>
            <a:ext cx="81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9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3145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0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95625"/>
            <a:ext cx="58896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1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2" name="Picture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132013"/>
            <a:ext cx="61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3" name="Picture 5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087688"/>
            <a:ext cx="406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4" name="Picture 6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043238"/>
            <a:ext cx="7731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5" name="Picture 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111375"/>
            <a:ext cx="7477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6" name="Picture 6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114800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7" name="Picture 9215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867150"/>
            <a:ext cx="7810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8" name="Picture 9216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075113"/>
            <a:ext cx="1062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9216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52888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0" name="Picture 921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907088"/>
            <a:ext cx="552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1" name="Picture 9216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931">
            <a:off x="989013" y="58912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2" name="Picture 921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22625"/>
            <a:ext cx="5699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3" name="Picture 9216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013325"/>
            <a:ext cx="596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4" name="Picture 921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246188"/>
            <a:ext cx="668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5" name="Picture 92169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937125"/>
            <a:ext cx="7318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6" name="Picture 9217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057775"/>
            <a:ext cx="925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7" name="Picture 9217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976813"/>
            <a:ext cx="7127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8" name="Picture 9217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94493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9" name="Picture 9217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494088" y="2103438"/>
            <a:ext cx="5667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0" name="Picture 9217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005513"/>
            <a:ext cx="7477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1" name="Picture 92175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848350"/>
            <a:ext cx="714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2" name="Picture 8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798888" y="2151063"/>
            <a:ext cx="5651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3" name="Picture 8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4105275" y="2103438"/>
            <a:ext cx="5651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4" name="Picture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5964238"/>
            <a:ext cx="4556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5" name="Picture 8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5926138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6" name="Picture 8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222625"/>
            <a:ext cx="5699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7" name="Picture 8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106738"/>
            <a:ext cx="404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8" name="Picture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251075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9" name="Picture 8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637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0" name="Picture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1" name="Picture 9217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708275" y="2014538"/>
            <a:ext cx="5794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2" name="Picture 9217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55688"/>
            <a:ext cx="693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3" name="Picture 92180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932363"/>
            <a:ext cx="7286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4" name="Picture 9218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087688"/>
            <a:ext cx="6905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5" name="Picture 9218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862638"/>
            <a:ext cx="758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6" name="Picture 9218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97450"/>
            <a:ext cx="635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7" name="Picture 9218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33588"/>
            <a:ext cx="404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8" name="Picture 10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282825" y="2000250"/>
            <a:ext cx="5810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79" name="TextBox 92188"/>
          <p:cNvSpPr txBox="1">
            <a:spLocks noChangeArrowheads="1"/>
          </p:cNvSpPr>
          <p:nvPr/>
        </p:nvSpPr>
        <p:spPr bwMode="auto">
          <a:xfrm>
            <a:off x="547688" y="6372947"/>
            <a:ext cx="1201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l_ g____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0" name="TextBox 107"/>
          <p:cNvSpPr txBox="1">
            <a:spLocks noChangeArrowheads="1"/>
          </p:cNvSpPr>
          <p:nvPr/>
        </p:nvSpPr>
        <p:spPr bwMode="auto">
          <a:xfrm>
            <a:off x="2032000" y="6420861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 smtClean="0">
                <a:latin typeface="Calibri" panose="020F0502020204030204" pitchFamily="34" charset="0"/>
              </a:rPr>
              <a:t>l_ f_______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1" name="TextBox 108"/>
          <p:cNvSpPr txBox="1">
            <a:spLocks noChangeArrowheads="1"/>
          </p:cNvSpPr>
          <p:nvPr/>
        </p:nvSpPr>
        <p:spPr bwMode="auto">
          <a:xfrm>
            <a:off x="3363913" y="6383193"/>
            <a:ext cx="143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l_ s_____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2" name="TextBox 109"/>
          <p:cNvSpPr txBox="1">
            <a:spLocks noChangeArrowheads="1"/>
          </p:cNvSpPr>
          <p:nvPr/>
        </p:nvSpPr>
        <p:spPr bwMode="auto">
          <a:xfrm>
            <a:off x="4794250" y="6384925"/>
            <a:ext cx="143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 smtClean="0">
                <a:latin typeface="Calibri" panose="020F0502020204030204" pitchFamily="34" charset="0"/>
              </a:rPr>
              <a:t>l__  s_____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3" name="TextBox 110"/>
          <p:cNvSpPr txBox="1">
            <a:spLocks noChangeArrowheads="1"/>
          </p:cNvSpPr>
          <p:nvPr/>
        </p:nvSpPr>
        <p:spPr bwMode="auto">
          <a:xfrm>
            <a:off x="6192838" y="6383338"/>
            <a:ext cx="143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y______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4" name="TextBox 111"/>
          <p:cNvSpPr txBox="1">
            <a:spLocks noChangeArrowheads="1"/>
          </p:cNvSpPr>
          <p:nvPr/>
        </p:nvSpPr>
        <p:spPr bwMode="auto">
          <a:xfrm>
            <a:off x="7535863" y="6383193"/>
            <a:ext cx="143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r____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5" name="TextBox 112"/>
          <p:cNvSpPr txBox="1">
            <a:spLocks noChangeArrowheads="1"/>
          </p:cNvSpPr>
          <p:nvPr/>
        </p:nvSpPr>
        <p:spPr bwMode="auto">
          <a:xfrm>
            <a:off x="458788" y="5533881"/>
            <a:ext cx="1436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 smtClean="0">
                <a:latin typeface="Calibri" panose="020F0502020204030204" pitchFamily="34" charset="0"/>
              </a:rPr>
              <a:t>l__ b______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2686" name="TextBox 113"/>
          <p:cNvSpPr txBox="1">
            <a:spLocks noChangeArrowheads="1"/>
          </p:cNvSpPr>
          <p:nvPr/>
        </p:nvSpPr>
        <p:spPr bwMode="auto">
          <a:xfrm>
            <a:off x="1782763" y="5543550"/>
            <a:ext cx="1504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l__ o_____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2687" name="TextBox 114"/>
          <p:cNvSpPr txBox="1">
            <a:spLocks noChangeArrowheads="1"/>
          </p:cNvSpPr>
          <p:nvPr/>
        </p:nvSpPr>
        <p:spPr bwMode="auto">
          <a:xfrm>
            <a:off x="3276600" y="5522768"/>
            <a:ext cx="150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l__ S______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8" name="TextBox 115"/>
          <p:cNvSpPr txBox="1">
            <a:spLocks noChangeArrowheads="1"/>
          </p:cNvSpPr>
          <p:nvPr/>
        </p:nvSpPr>
        <p:spPr bwMode="auto">
          <a:xfrm>
            <a:off x="4724400" y="5522768"/>
            <a:ext cx="150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m______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89" name="TextBox 116"/>
          <p:cNvSpPr txBox="1">
            <a:spLocks noChangeArrowheads="1"/>
          </p:cNvSpPr>
          <p:nvPr/>
        </p:nvSpPr>
        <p:spPr bwMode="auto">
          <a:xfrm>
            <a:off x="6161088" y="5520315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l___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0" name="TextBox 117"/>
          <p:cNvSpPr txBox="1">
            <a:spLocks noChangeArrowheads="1"/>
          </p:cNvSpPr>
          <p:nvPr/>
        </p:nvSpPr>
        <p:spPr bwMode="auto">
          <a:xfrm>
            <a:off x="7481888" y="5511656"/>
            <a:ext cx="1503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g_______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1" name="TextBox 118"/>
          <p:cNvSpPr txBox="1">
            <a:spLocks noChangeArrowheads="1"/>
          </p:cNvSpPr>
          <p:nvPr/>
        </p:nvSpPr>
        <p:spPr bwMode="auto">
          <a:xfrm>
            <a:off x="423863" y="4557713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s__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2" name="TextBox 119"/>
          <p:cNvSpPr txBox="1">
            <a:spLocks noChangeArrowheads="1"/>
          </p:cNvSpPr>
          <p:nvPr/>
        </p:nvSpPr>
        <p:spPr bwMode="auto">
          <a:xfrm>
            <a:off x="1804988" y="4550352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l__ f____ 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3" name="TextBox 120"/>
          <p:cNvSpPr txBox="1">
            <a:spLocks noChangeArrowheads="1"/>
          </p:cNvSpPr>
          <p:nvPr/>
        </p:nvSpPr>
        <p:spPr bwMode="auto">
          <a:xfrm>
            <a:off x="3302000" y="4552806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 N___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4" name="TextBox 121"/>
          <p:cNvSpPr txBox="1">
            <a:spLocks noChangeArrowheads="1"/>
          </p:cNvSpPr>
          <p:nvPr/>
        </p:nvSpPr>
        <p:spPr bwMode="auto">
          <a:xfrm>
            <a:off x="4792663" y="4549775"/>
            <a:ext cx="1503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p_____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5" name="TextBox 122"/>
          <p:cNvSpPr txBox="1">
            <a:spLocks noChangeArrowheads="1"/>
          </p:cNvSpPr>
          <p:nvPr/>
        </p:nvSpPr>
        <p:spPr bwMode="auto">
          <a:xfrm>
            <a:off x="6124575" y="4643438"/>
            <a:ext cx="1504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 dirty="0" smtClean="0">
                <a:latin typeface="Calibri" panose="020F0502020204030204" pitchFamily="34" charset="0"/>
              </a:rPr>
              <a:t>l__  s____________</a:t>
            </a:r>
            <a:endParaRPr lang="en-GB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2696" name="TextBox 123"/>
          <p:cNvSpPr txBox="1">
            <a:spLocks noChangeArrowheads="1"/>
          </p:cNvSpPr>
          <p:nvPr/>
        </p:nvSpPr>
        <p:spPr bwMode="auto">
          <a:xfrm>
            <a:off x="7466013" y="4538663"/>
            <a:ext cx="1503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l__ s____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7" name="TextBox 124"/>
          <p:cNvSpPr txBox="1">
            <a:spLocks noChangeArrowheads="1"/>
          </p:cNvSpPr>
          <p:nvPr/>
        </p:nvSpPr>
        <p:spPr bwMode="auto">
          <a:xfrm>
            <a:off x="381000" y="3577215"/>
            <a:ext cx="150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l__ l_____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698" name="TextBox 125"/>
          <p:cNvSpPr txBox="1">
            <a:spLocks noChangeArrowheads="1"/>
          </p:cNvSpPr>
          <p:nvPr/>
        </p:nvSpPr>
        <p:spPr bwMode="auto">
          <a:xfrm>
            <a:off x="1814513" y="3642447"/>
            <a:ext cx="1504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b="1" dirty="0" smtClean="0">
                <a:latin typeface="Calibri" panose="020F0502020204030204" pitchFamily="34" charset="0"/>
              </a:rPr>
              <a:t>l__ g_______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2699" name="TextBox 126"/>
          <p:cNvSpPr txBox="1">
            <a:spLocks noChangeArrowheads="1"/>
          </p:cNvSpPr>
          <p:nvPr/>
        </p:nvSpPr>
        <p:spPr bwMode="auto">
          <a:xfrm>
            <a:off x="3284538" y="3592513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c___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00" name="TextBox 127"/>
          <p:cNvSpPr txBox="1">
            <a:spLocks noChangeArrowheads="1"/>
          </p:cNvSpPr>
          <p:nvPr/>
        </p:nvSpPr>
        <p:spPr bwMode="auto">
          <a:xfrm>
            <a:off x="4745038" y="3560763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t_____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01" name="TextBox 128"/>
          <p:cNvSpPr txBox="1">
            <a:spLocks noChangeArrowheads="1"/>
          </p:cNvSpPr>
          <p:nvPr/>
        </p:nvSpPr>
        <p:spPr bwMode="auto">
          <a:xfrm>
            <a:off x="6116638" y="359251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l__ p_____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2702" name="TextBox 129"/>
          <p:cNvSpPr txBox="1">
            <a:spLocks noChangeArrowheads="1"/>
          </p:cNvSpPr>
          <p:nvPr/>
        </p:nvSpPr>
        <p:spPr bwMode="auto">
          <a:xfrm>
            <a:off x="7450138" y="3576638"/>
            <a:ext cx="1503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s____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03" name="TextBox 130"/>
          <p:cNvSpPr txBox="1">
            <a:spLocks noChangeArrowheads="1"/>
          </p:cNvSpPr>
          <p:nvPr/>
        </p:nvSpPr>
        <p:spPr bwMode="auto">
          <a:xfrm>
            <a:off x="404813" y="2709863"/>
            <a:ext cx="1504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400" b="1" dirty="0" smtClean="0">
                <a:latin typeface="Calibri" panose="020F0502020204030204" pitchFamily="34" charset="0"/>
              </a:rPr>
              <a:t>l__ h_________</a:t>
            </a:r>
            <a:endParaRPr lang="en-GB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22704" name="TextBox 131"/>
          <p:cNvSpPr txBox="1">
            <a:spLocks noChangeArrowheads="1"/>
          </p:cNvSpPr>
          <p:nvPr/>
        </p:nvSpPr>
        <p:spPr bwMode="auto">
          <a:xfrm>
            <a:off x="1803400" y="2668588"/>
            <a:ext cx="1503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l__ a_______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2705" name="TextBox 132"/>
          <p:cNvSpPr txBox="1">
            <a:spLocks noChangeArrowheads="1"/>
          </p:cNvSpPr>
          <p:nvPr/>
        </p:nvSpPr>
        <p:spPr bwMode="auto">
          <a:xfrm>
            <a:off x="3292475" y="2684607"/>
            <a:ext cx="150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 b="1" dirty="0" smtClean="0">
                <a:latin typeface="Calibri" panose="020F0502020204030204" pitchFamily="34" charset="0"/>
              </a:rPr>
              <a:t>l__ s________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2706" name="TextBox 133"/>
          <p:cNvSpPr txBox="1">
            <a:spLocks noChangeArrowheads="1"/>
          </p:cNvSpPr>
          <p:nvPr/>
        </p:nvSpPr>
        <p:spPr bwMode="auto">
          <a:xfrm>
            <a:off x="4751388" y="2646363"/>
            <a:ext cx="1504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 smtClean="0">
                <a:latin typeface="Calibri" panose="020F0502020204030204" pitchFamily="34" charset="0"/>
              </a:rPr>
              <a:t>l__ p_______</a:t>
            </a:r>
            <a:endParaRPr lang="en-GB" altLang="en-US" b="1" dirty="0">
              <a:latin typeface="Calibri" panose="020F0502020204030204" pitchFamily="34" charset="0"/>
            </a:endParaRPr>
          </a:p>
        </p:txBody>
      </p:sp>
      <p:sp>
        <p:nvSpPr>
          <p:cNvPr id="22707" name="TextBox 134"/>
          <p:cNvSpPr txBox="1">
            <a:spLocks noChangeArrowheads="1"/>
          </p:cNvSpPr>
          <p:nvPr/>
        </p:nvSpPr>
        <p:spPr bwMode="auto">
          <a:xfrm>
            <a:off x="6137275" y="2744014"/>
            <a:ext cx="1479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 dirty="0" smtClean="0">
                <a:latin typeface="Calibri" panose="020F0502020204030204" pitchFamily="34" charset="0"/>
              </a:rPr>
              <a:t>l__ g____________</a:t>
            </a:r>
            <a:endParaRPr lang="en-GB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22708" name="TextBox 135"/>
          <p:cNvSpPr txBox="1">
            <a:spLocks noChangeArrowheads="1"/>
          </p:cNvSpPr>
          <p:nvPr/>
        </p:nvSpPr>
        <p:spPr bwMode="auto">
          <a:xfrm>
            <a:off x="7466013" y="2617788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err="1" smtClean="0">
                <a:latin typeface="Calibri" panose="020F0502020204030204" pitchFamily="34" charset="0"/>
              </a:rPr>
              <a:t>l’e</a:t>
            </a:r>
            <a:r>
              <a:rPr lang="en-GB" altLang="en-US" sz="2000" b="1" dirty="0" smtClean="0">
                <a:latin typeface="Calibri" panose="020F0502020204030204" pitchFamily="34" charset="0"/>
              </a:rPr>
              <a:t>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09" name="TextBox 136"/>
          <p:cNvSpPr txBox="1">
            <a:spLocks noChangeArrowheads="1"/>
          </p:cNvSpPr>
          <p:nvPr/>
        </p:nvSpPr>
        <p:spPr bwMode="auto">
          <a:xfrm>
            <a:off x="401638" y="1679575"/>
            <a:ext cx="1503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 s_____ 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10" name="TextBox 137"/>
          <p:cNvSpPr txBox="1">
            <a:spLocks noChangeArrowheads="1"/>
          </p:cNvSpPr>
          <p:nvPr/>
        </p:nvSpPr>
        <p:spPr bwMode="auto">
          <a:xfrm>
            <a:off x="1798638" y="1663700"/>
            <a:ext cx="150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f______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11" name="TextBox 138"/>
          <p:cNvSpPr txBox="1">
            <a:spLocks noChangeArrowheads="1"/>
          </p:cNvSpPr>
          <p:nvPr/>
        </p:nvSpPr>
        <p:spPr bwMode="auto">
          <a:xfrm>
            <a:off x="3306763" y="1657350"/>
            <a:ext cx="150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l__ c____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12" name="TextBox 139"/>
          <p:cNvSpPr txBox="1">
            <a:spLocks noChangeArrowheads="1"/>
          </p:cNvSpPr>
          <p:nvPr/>
        </p:nvSpPr>
        <p:spPr bwMode="auto">
          <a:xfrm>
            <a:off x="4643438" y="1679575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f_______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13" name="TextBox 140"/>
          <p:cNvSpPr txBox="1">
            <a:spLocks noChangeArrowheads="1"/>
          </p:cNvSpPr>
          <p:nvPr/>
        </p:nvSpPr>
        <p:spPr bwMode="auto">
          <a:xfrm>
            <a:off x="6111875" y="1674668"/>
            <a:ext cx="150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r___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2714" name="TextBox 141"/>
          <p:cNvSpPr txBox="1">
            <a:spLocks noChangeArrowheads="1"/>
          </p:cNvSpPr>
          <p:nvPr/>
        </p:nvSpPr>
        <p:spPr bwMode="auto">
          <a:xfrm>
            <a:off x="7458075" y="1671638"/>
            <a:ext cx="1503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 smtClean="0">
                <a:latin typeface="Calibri" panose="020F0502020204030204" pitchFamily="34" charset="0"/>
              </a:rPr>
              <a:t>l_ n____</a:t>
            </a:r>
            <a:endParaRPr lang="en-GB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Group 3"/>
          <p:cNvGraphicFramePr>
            <a:graphicFrameLocks noGrp="1"/>
          </p:cNvGraphicFramePr>
          <p:nvPr>
            <p:ph type="tbl" idx="1"/>
          </p:nvPr>
        </p:nvGraphicFramePr>
        <p:xfrm>
          <a:off x="196850" y="658813"/>
          <a:ext cx="8713789" cy="6073775"/>
        </p:xfrm>
        <a:graphic>
          <a:graphicData uri="http://schemas.openxmlformats.org/drawingml/2006/table">
            <a:tbl>
              <a:tblPr/>
              <a:tblGrid>
                <a:gridCol w="288009"/>
                <a:gridCol w="1315364"/>
                <a:gridCol w="1493229"/>
                <a:gridCol w="1465869"/>
                <a:gridCol w="1447800"/>
                <a:gridCol w="1299221"/>
                <a:gridCol w="1404297"/>
              </a:tblGrid>
              <a:tr h="354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0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46786" marB="4678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786" marB="4678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96" name="Picture 2" descr="http://static.zacatrus.es/media/catalog/product/cache/1/image/360x/9df78eab33525d08d6e5fb8d27136e95/H/a/Has-22677-2-conecta-4-juego-de-viaj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12151"/>
          <a:stretch>
            <a:fillRect/>
          </a:stretch>
        </p:blipFill>
        <p:spPr bwMode="auto">
          <a:xfrm>
            <a:off x="8069263" y="90488"/>
            <a:ext cx="1044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Box 2"/>
          <p:cNvSpPr txBox="1">
            <a:spLocks noChangeArrowheads="1"/>
          </p:cNvSpPr>
          <p:nvPr/>
        </p:nvSpPr>
        <p:spPr bwMode="auto">
          <a:xfrm>
            <a:off x="0" y="-111125"/>
            <a:ext cx="3490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b="1">
                <a:solidFill>
                  <a:srgbClr val="000000"/>
                </a:solidFill>
                <a:latin typeface="Gill Sans MT" panose="020B0502020104020203" pitchFamily="34" charset="0"/>
              </a:rPr>
              <a:t>Connecte 4</a:t>
            </a:r>
          </a:p>
        </p:txBody>
      </p:sp>
      <p:pic>
        <p:nvPicPr>
          <p:cNvPr id="225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89438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9" name="AutoShape 4"/>
          <p:cNvSpPr>
            <a:spLocks noChangeArrowheads="1"/>
          </p:cNvSpPr>
          <p:nvPr/>
        </p:nvSpPr>
        <p:spPr bwMode="auto">
          <a:xfrm>
            <a:off x="1884363" y="59817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00" name="Group 5"/>
          <p:cNvGrpSpPr>
            <a:grpSpLocks/>
          </p:cNvGrpSpPr>
          <p:nvPr/>
        </p:nvGrpSpPr>
        <p:grpSpPr bwMode="auto">
          <a:xfrm>
            <a:off x="3308350" y="5907088"/>
            <a:ext cx="681038" cy="352425"/>
            <a:chOff x="113" y="3158"/>
            <a:chExt cx="2087" cy="1068"/>
          </a:xfrm>
        </p:grpSpPr>
        <p:pic>
          <p:nvPicPr>
            <p:cNvPr id="2272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5907088"/>
            <a:ext cx="4048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0145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03" name="AutoShape 4"/>
          <p:cNvSpPr>
            <a:spLocks noChangeArrowheads="1"/>
          </p:cNvSpPr>
          <p:nvPr/>
        </p:nvSpPr>
        <p:spPr bwMode="auto">
          <a:xfrm>
            <a:off x="4878388" y="212090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04" name="Group 5"/>
          <p:cNvGrpSpPr>
            <a:grpSpLocks/>
          </p:cNvGrpSpPr>
          <p:nvPr/>
        </p:nvGrpSpPr>
        <p:grpSpPr bwMode="auto">
          <a:xfrm>
            <a:off x="6303963" y="2046288"/>
            <a:ext cx="679450" cy="352425"/>
            <a:chOff x="113" y="3158"/>
            <a:chExt cx="2087" cy="1068"/>
          </a:xfrm>
        </p:grpSpPr>
        <p:pic>
          <p:nvPicPr>
            <p:cNvPr id="227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4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462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6398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07" name="AutoShape 4"/>
          <p:cNvSpPr>
            <a:spLocks noChangeArrowheads="1"/>
          </p:cNvSpPr>
          <p:nvPr/>
        </p:nvSpPr>
        <p:spPr bwMode="auto">
          <a:xfrm>
            <a:off x="3457575" y="4051300"/>
            <a:ext cx="354013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08" name="Group 5"/>
          <p:cNvGrpSpPr>
            <a:grpSpLocks/>
          </p:cNvGrpSpPr>
          <p:nvPr/>
        </p:nvGrpSpPr>
        <p:grpSpPr bwMode="auto">
          <a:xfrm>
            <a:off x="4799013" y="3954463"/>
            <a:ext cx="681037" cy="352425"/>
            <a:chOff x="113" y="3158"/>
            <a:chExt cx="2087" cy="1068"/>
          </a:xfrm>
        </p:grpSpPr>
        <p:pic>
          <p:nvPicPr>
            <p:cNvPr id="227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2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0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976688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910138"/>
            <a:ext cx="4079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1" name="AutoShape 4"/>
          <p:cNvSpPr>
            <a:spLocks noChangeArrowheads="1"/>
          </p:cNvSpPr>
          <p:nvPr/>
        </p:nvSpPr>
        <p:spPr bwMode="auto">
          <a:xfrm>
            <a:off x="4806950" y="49815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12" name="Group 5"/>
          <p:cNvGrpSpPr>
            <a:grpSpLocks/>
          </p:cNvGrpSpPr>
          <p:nvPr/>
        </p:nvGrpSpPr>
        <p:grpSpPr bwMode="auto">
          <a:xfrm>
            <a:off x="6230938" y="4906963"/>
            <a:ext cx="681037" cy="352425"/>
            <a:chOff x="113" y="3158"/>
            <a:chExt cx="2087" cy="1068"/>
          </a:xfrm>
        </p:grpSpPr>
        <p:pic>
          <p:nvPicPr>
            <p:cNvPr id="2271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20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1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48879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085850"/>
            <a:ext cx="4079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5" name="AutoShape 4"/>
          <p:cNvSpPr>
            <a:spLocks noChangeArrowheads="1"/>
          </p:cNvSpPr>
          <p:nvPr/>
        </p:nvSpPr>
        <p:spPr bwMode="auto">
          <a:xfrm>
            <a:off x="3341688" y="113982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16" name="Group 5"/>
          <p:cNvGrpSpPr>
            <a:grpSpLocks/>
          </p:cNvGrpSpPr>
          <p:nvPr/>
        </p:nvGrpSpPr>
        <p:grpSpPr bwMode="auto">
          <a:xfrm>
            <a:off x="4765675" y="1065213"/>
            <a:ext cx="681038" cy="352425"/>
            <a:chOff x="113" y="3158"/>
            <a:chExt cx="2087" cy="1068"/>
          </a:xfrm>
        </p:grpSpPr>
        <p:pic>
          <p:nvPicPr>
            <p:cNvPr id="227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1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0652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051175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19" name="AutoShape 4"/>
          <p:cNvSpPr>
            <a:spLocks noChangeArrowheads="1"/>
          </p:cNvSpPr>
          <p:nvPr/>
        </p:nvSpPr>
        <p:spPr bwMode="auto">
          <a:xfrm>
            <a:off x="1936750" y="3121025"/>
            <a:ext cx="355600" cy="31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20" name="Group 5"/>
          <p:cNvGrpSpPr>
            <a:grpSpLocks/>
          </p:cNvGrpSpPr>
          <p:nvPr/>
        </p:nvGrpSpPr>
        <p:grpSpPr bwMode="auto">
          <a:xfrm>
            <a:off x="3362325" y="3048000"/>
            <a:ext cx="681038" cy="352425"/>
            <a:chOff x="113" y="3158"/>
            <a:chExt cx="2087" cy="1068"/>
          </a:xfrm>
        </p:grpSpPr>
        <p:pic>
          <p:nvPicPr>
            <p:cNvPr id="227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1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2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87438"/>
            <a:ext cx="4079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014663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73750"/>
            <a:ext cx="4079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9743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26" name="AutoShape 4"/>
          <p:cNvSpPr>
            <a:spLocks noChangeArrowheads="1"/>
          </p:cNvSpPr>
          <p:nvPr/>
        </p:nvSpPr>
        <p:spPr bwMode="auto">
          <a:xfrm>
            <a:off x="7593013" y="1122363"/>
            <a:ext cx="355600" cy="315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27" name="AutoShape 4"/>
          <p:cNvSpPr>
            <a:spLocks noChangeArrowheads="1"/>
          </p:cNvSpPr>
          <p:nvPr/>
        </p:nvSpPr>
        <p:spPr bwMode="auto">
          <a:xfrm>
            <a:off x="547688" y="2085975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28" name="AutoShape 4"/>
          <p:cNvSpPr>
            <a:spLocks noChangeArrowheads="1"/>
          </p:cNvSpPr>
          <p:nvPr/>
        </p:nvSpPr>
        <p:spPr bwMode="auto">
          <a:xfrm>
            <a:off x="6259513" y="592613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29" name="AutoShape 4"/>
          <p:cNvSpPr>
            <a:spLocks noChangeArrowheads="1"/>
          </p:cNvSpPr>
          <p:nvPr/>
        </p:nvSpPr>
        <p:spPr bwMode="auto">
          <a:xfrm>
            <a:off x="7535863" y="3989388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0" name="AutoShape 4"/>
          <p:cNvSpPr>
            <a:spLocks noChangeArrowheads="1"/>
          </p:cNvSpPr>
          <p:nvPr/>
        </p:nvSpPr>
        <p:spPr bwMode="auto">
          <a:xfrm>
            <a:off x="609600" y="4946650"/>
            <a:ext cx="355600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263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97200"/>
            <a:ext cx="403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003425"/>
            <a:ext cx="403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60813"/>
            <a:ext cx="4032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065213"/>
            <a:ext cx="668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223963"/>
            <a:ext cx="7397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106738"/>
            <a:ext cx="563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7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077913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8" name="Pictur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9"/>
          <a:stretch>
            <a:fillRect/>
          </a:stretch>
        </p:blipFill>
        <p:spPr bwMode="auto">
          <a:xfrm>
            <a:off x="2220913" y="3998913"/>
            <a:ext cx="81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9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3145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0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95625"/>
            <a:ext cx="58896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1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2" name="Picture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132013"/>
            <a:ext cx="61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3" name="Picture 5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087688"/>
            <a:ext cx="406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4" name="Picture 6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043238"/>
            <a:ext cx="7731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5" name="Picture 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111375"/>
            <a:ext cx="7477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6" name="Picture 6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114800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7" name="Picture 9215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867150"/>
            <a:ext cx="7810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8" name="Picture 92160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075113"/>
            <a:ext cx="1062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9216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52888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0" name="Picture 921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907088"/>
            <a:ext cx="552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1" name="Picture 9216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931">
            <a:off x="989013" y="58912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2" name="Picture 921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22625"/>
            <a:ext cx="5699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3" name="Picture 9216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013325"/>
            <a:ext cx="596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4" name="Picture 921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246188"/>
            <a:ext cx="668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5" name="Picture 92169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937125"/>
            <a:ext cx="7318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6" name="Picture 9217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057775"/>
            <a:ext cx="925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7" name="Picture 9217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976813"/>
            <a:ext cx="7127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8" name="Picture 9217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94493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59" name="Picture 9217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494088" y="2103438"/>
            <a:ext cx="5667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0" name="Picture 9217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005513"/>
            <a:ext cx="7477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1" name="Picture 92175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848350"/>
            <a:ext cx="714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2" name="Picture 8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3798888" y="2151063"/>
            <a:ext cx="5651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3" name="Picture 8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052">
            <a:off x="4105275" y="2103438"/>
            <a:ext cx="5651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4" name="Picture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5964238"/>
            <a:ext cx="4556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5" name="Picture 8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5926138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6" name="Picture 8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222625"/>
            <a:ext cx="5699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7" name="Picture 8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106738"/>
            <a:ext cx="404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8" name="Picture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251075"/>
            <a:ext cx="614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69" name="Picture 8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63775"/>
            <a:ext cx="6477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0" name="Picture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49350"/>
            <a:ext cx="633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1" name="Picture 9217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708275" y="2014538"/>
            <a:ext cx="5794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2" name="Picture 9217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55688"/>
            <a:ext cx="693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3" name="Picture 92180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932363"/>
            <a:ext cx="7286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4" name="Picture 9218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087688"/>
            <a:ext cx="6905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5" name="Picture 9218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862638"/>
            <a:ext cx="758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6" name="Picture 9218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97450"/>
            <a:ext cx="635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7" name="Picture 9218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33588"/>
            <a:ext cx="404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78" name="Picture 10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/>
          <a:stretch>
            <a:fillRect/>
          </a:stretch>
        </p:blipFill>
        <p:spPr bwMode="auto">
          <a:xfrm>
            <a:off x="2282825" y="2000250"/>
            <a:ext cx="5810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389</Words>
  <Application>Microsoft Office PowerPoint</Application>
  <PresentationFormat>On-screen Show (4:3)</PresentationFormat>
  <Paragraphs>151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Gill Sans MT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28</cp:revision>
  <dcterms:created xsi:type="dcterms:W3CDTF">2016-04-03T07:16:58Z</dcterms:created>
  <dcterms:modified xsi:type="dcterms:W3CDTF">2019-04-18T03:01:01Z</dcterms:modified>
</cp:coreProperties>
</file>