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004" autoAdjust="0"/>
  </p:normalViewPr>
  <p:slideViewPr>
    <p:cSldViewPr snapToGrid="0">
      <p:cViewPr varScale="1">
        <p:scale>
          <a:sx n="59" d="100"/>
          <a:sy n="59" d="100"/>
        </p:scale>
        <p:origin x="174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96E030-9D62-477E-A9C6-EFAB0868B5A8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A14A656-46D9-4B4E-9C68-1E0EB81A35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3258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Tune of Hokey Cokey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60D5EB0-BFDD-49AC-8B89-22B3225C9073}" type="slidenum">
              <a:rPr lang="en-GB" altLang="en-US">
                <a:latin typeface="Calibri" panose="020F0502020204030204" pitchFamily="34" charset="0"/>
              </a:rPr>
              <a:pPr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338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F76E7-500A-4741-8A63-3A28331C5832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70C43-4836-4FAD-BB5C-3FCC87C4CF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828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E460C-CEA1-4384-9740-566E472F420F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C9D69-FD6C-4B7A-B91E-FAB0C9BDED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512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55048-9553-4909-91C7-BDC2DCFC4048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3E59D-56F8-42C9-8EB3-DDAD8729BD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564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48909-47AE-4459-B788-A912E07CDD0C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6C481-CF36-4286-B5B3-8BA9139B02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514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0C9BA-1071-4832-B791-365B3DDB37AE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077F3-C13D-4AC0-99A1-0EFE73CF5E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6246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AF777-D037-4179-8B1C-2DB17864FC9E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5C522-646E-48FF-837E-B9C89E42D2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369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88EF-D483-4D9B-BB97-E196B94DB8A0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71F70-98AA-471F-9662-9EB5BCA441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837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A6E93-7E8E-4959-8CF1-58E05E2B2673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0B718-0CFB-419B-8D48-F33047D9DA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824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11C55-DF7A-4585-936B-0D9425FE4F5E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5CA6-B8E0-4D39-B4AE-92AA6C99F3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191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B4AE4-650F-420F-AC1E-8A5573292808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F1FA1-DC9A-4B91-B9E7-BCA8D41746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419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E8666-F1E6-46FE-8E2D-63BD67906CE4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8463A-97B7-4EF1-9C01-4785DC6DCB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469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9E1AB1-BE2B-4DEF-AF25-F2A0345CE029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F4DE535-18E8-46C1-8969-623F1323FA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Smith\AppData\Local\Microsoft\Windows\INetCache\Content.MSO\EF386618.m4a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257175" y="301625"/>
            <a:ext cx="84074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Mettez la main ici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Mettez la main là-bas</a:t>
            </a:r>
            <a:endParaRPr lang="en-GB" altLang="en-US" sz="2000"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Ici , là -bas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Et secouez-la</a:t>
            </a:r>
            <a:b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Hey hokey cokey .</a:t>
            </a:r>
            <a:endParaRPr lang="en-GB" altLang="en-US" sz="2000"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Hey hokey cokey.</a:t>
            </a:r>
            <a:endParaRPr lang="en-GB" altLang="en-US" sz="2000"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Hey hokey cokey</a:t>
            </a: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altLang="en-US" sz="2000"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Et nous allons applaudir.</a:t>
            </a:r>
            <a:b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Mettez le pied ici,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Mettez le pied là -bas</a:t>
            </a:r>
            <a:b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Ici,  là -bas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Et secouez le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b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 (chorus)</a:t>
            </a:r>
            <a:endParaRPr lang="en-GB" altLang="en-US" sz="2000"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GB" altLang="en-US" sz="2000"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Mettez</a:t>
            </a:r>
            <a:r>
              <a:rPr lang="en-US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 le corps ici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Mettez</a:t>
            </a:r>
            <a:r>
              <a:rPr lang="en-US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 le corps </a:t>
            </a: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là-bas</a:t>
            </a:r>
            <a:endParaRPr lang="en-GB" altLang="en-US" sz="2000"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Icí, là-bas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Et secouez la </a:t>
            </a:r>
            <a:b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fr-FR" altLang="en-US" sz="200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GB" altLang="en-US" sz="2000">
              <a:cs typeface="Times New Roman" panose="02020603050405020304" pitchFamily="18" charset="0"/>
            </a:endParaRPr>
          </a:p>
        </p:txBody>
      </p:sp>
      <p:pic>
        <p:nvPicPr>
          <p:cNvPr id="307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01625"/>
            <a:ext cx="2092325" cy="267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EF386618.m4a">
            <a:hlinkClick r:id="" action="ppaction://media"/>
          </p:cNvPr>
          <p:cNvPicPr>
            <a:picLocks noChangeAspect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016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318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20</Words>
  <Application>Microsoft Office PowerPoint</Application>
  <PresentationFormat>On-screen Show (4:3)</PresentationFormat>
  <Paragraphs>17</Paragraphs>
  <Slides>1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Rachel Hawkes</cp:lastModifiedBy>
  <cp:revision>6</cp:revision>
  <dcterms:created xsi:type="dcterms:W3CDTF">2014-08-13T12:46:24Z</dcterms:created>
  <dcterms:modified xsi:type="dcterms:W3CDTF">2018-06-05T17:07:05Z</dcterms:modified>
</cp:coreProperties>
</file>