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738" autoAdjust="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CD5DBA-01EF-4928-9752-5550A1205EF8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F6A796-9BEA-48EE-A3A1-37C4FD874F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772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Warm up routine that pupils can join in with.</a:t>
            </a:r>
            <a:br>
              <a:rPr lang="en-GB" altLang="en-US" smtClean="0"/>
            </a:br>
            <a:r>
              <a:rPr lang="en-GB" altLang="en-US" smtClean="0"/>
              <a:t>Some music could be chosen to play in the background.</a:t>
            </a:r>
            <a:br>
              <a:rPr lang="en-GB" altLang="en-US" smtClean="0"/>
            </a:br>
            <a:r>
              <a:rPr lang="en-GB" altLang="en-US" smtClean="0"/>
              <a:t>All the different instructions can be repeated different numbers of times in different combinations.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393479-A8E4-4CF2-96E4-92AD2D3D4E69}" type="slidenum">
              <a:rPr lang="en-GB" altLang="en-US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1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C9B7D0-147B-4FFA-B4FD-BB9CFC9E80A8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8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07DF-E125-4030-9A10-D94AE6A39150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EAA6-4C1C-4867-B194-4476496A1E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3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8E3C-CBFD-41E0-8A8F-BE8BE279A8B1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AD77-F2B2-48B5-8A2E-640479A746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0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A091-8411-4A22-8770-23DFA1BB604B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9BBE-1998-41D7-80EA-95B33B01BE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874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4D72-FF66-4550-BA95-39E6ECB0FCC5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5272-E467-4986-BAEA-5570AA1345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8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C2FD-7284-4759-BC6F-E4A5C57321DD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B0A1-B8FB-4EB7-BF37-A86631112B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062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EA64-7493-481A-8774-E2F5FA0C3D2E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2EAB-2650-4C1A-95D6-35042A4CBA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76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1158-FEB0-4179-A8BD-F4F42A83325E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AC9F-840D-4ECE-90E5-507CE322C1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57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F4EF-847B-463E-A3A9-CA061EEDF844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E472-1BB9-447C-A6F0-B3A5B38510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07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42A8-106D-4C6D-B6ED-93887575ED07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06E0-76EE-4D73-B9AE-8A19125F29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98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769F-5F56-4B50-96B5-6242A1FF960F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DD92-ED79-46BE-8EA2-44C59448BD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87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A6C1-BC53-4007-A972-E26470C8FAF9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2093-7DD3-4EB7-B027-C3CA9B341B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25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4B393-A9DB-4617-9F27-49F5AB82F136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5C74B9-843C-4958-9538-05EEB2DC24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image" Target="../media/image5.png"/><Relationship Id="rId2" Type="http://schemas.openxmlformats.org/officeDocument/2006/relationships/audio" Target="file:///C:\Users\Smith\AppData\Local\Microsoft\Windows\INetCache\Content.MSO\437E676D.m4a" TargetMode="Externa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audio" Target="../media/audio6.wav"/><Relationship Id="rId19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5.wav"/><Relationship Id="rId14" Type="http://schemas.openxmlformats.org/officeDocument/2006/relationships/image" Target="../media/image2.jpeg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504300"/>
            <a:ext cx="1920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509073"/>
            <a:ext cx="21034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622300"/>
            <a:ext cx="12430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635000"/>
            <a:ext cx="12969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1263650"/>
            <a:ext cx="1281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821113"/>
            <a:ext cx="18605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6" y="3509628"/>
            <a:ext cx="20431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3906838"/>
            <a:ext cx="17748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263650"/>
            <a:ext cx="12827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/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5"/>
          <a:stretch/>
        </p:blipFill>
        <p:spPr bwMode="auto">
          <a:xfrm>
            <a:off x="4409908" y="3407838"/>
            <a:ext cx="3270250" cy="237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7331" y="2496803"/>
            <a:ext cx="2278063" cy="101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Levez</a:t>
            </a:r>
            <a:r>
              <a:rPr lang="en-GB" altLang="en-US" sz="2400" b="1" dirty="0">
                <a:latin typeface="Arial" panose="020B0604020202020204" pitchFamily="34" charset="0"/>
              </a:rPr>
              <a:t> </a:t>
            </a:r>
            <a:r>
              <a:rPr lang="en-GB" altLang="en-US" sz="2400" b="1" dirty="0" smtClean="0">
                <a:latin typeface="Arial" panose="020B0604020202020204" pitchFamily="34" charset="0"/>
              </a:rPr>
              <a:t/>
            </a:r>
            <a:br>
              <a:rPr lang="en-GB" altLang="en-US" sz="2400" b="1" dirty="0" smtClean="0">
                <a:latin typeface="Arial" panose="020B0604020202020204" pitchFamily="34" charset="0"/>
              </a:rPr>
            </a:br>
            <a:r>
              <a:rPr lang="en-GB" altLang="en-US" sz="2400" b="1" dirty="0" smtClean="0">
                <a:latin typeface="Arial" panose="020B0604020202020204" pitchFamily="34" charset="0"/>
              </a:rPr>
              <a:t>les </a:t>
            </a:r>
            <a:r>
              <a:rPr lang="en-GB" altLang="en-US" sz="2400" b="1" dirty="0">
                <a:latin typeface="Arial" panose="020B0604020202020204" pitchFamily="34" charset="0"/>
              </a:rPr>
              <a:t>mains!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621756" y="2499787"/>
            <a:ext cx="2278062" cy="101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Baissez</a:t>
            </a:r>
            <a:r>
              <a:rPr lang="en-GB" altLang="en-US" sz="2400" b="1" dirty="0">
                <a:latin typeface="Arial" panose="020B0604020202020204" pitchFamily="34" charset="0"/>
              </a:rPr>
              <a:t> les mains!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10522" y="2516188"/>
            <a:ext cx="2171700" cy="1014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Faites</a:t>
            </a:r>
            <a:r>
              <a:rPr lang="en-GB" altLang="en-US" sz="2400" b="1" dirty="0">
                <a:latin typeface="Arial" panose="020B0604020202020204" pitchFamily="34" charset="0"/>
              </a:rPr>
              <a:t> un pas à gauche !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088584" y="2471738"/>
            <a:ext cx="2080816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Faites</a:t>
            </a:r>
            <a:r>
              <a:rPr lang="en-GB" altLang="en-US" sz="2400" b="1" dirty="0">
                <a:latin typeface="Arial" panose="020B0604020202020204" pitchFamily="34" charset="0"/>
              </a:rPr>
              <a:t> un pas à </a:t>
            </a:r>
            <a:r>
              <a:rPr lang="en-GB" altLang="en-US" sz="2400" b="1" dirty="0" err="1">
                <a:latin typeface="Arial" panose="020B0604020202020204" pitchFamily="34" charset="0"/>
              </a:rPr>
              <a:t>droite</a:t>
            </a:r>
            <a:r>
              <a:rPr lang="en-GB" altLang="en-US" sz="2400" b="1" dirty="0">
                <a:latin typeface="Arial" panose="020B0604020202020204" pitchFamily="34" charset="0"/>
              </a:rPr>
              <a:t> !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6519" y="5848350"/>
            <a:ext cx="22780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Touchez</a:t>
            </a:r>
            <a:r>
              <a:rPr lang="en-GB" altLang="en-US" sz="2400" b="1" dirty="0">
                <a:latin typeface="Arial" panose="020B0604020202020204" pitchFamily="34" charset="0"/>
              </a:rPr>
              <a:t> </a:t>
            </a:r>
            <a:r>
              <a:rPr lang="en-GB" altLang="en-US" sz="2400" b="1" dirty="0" smtClean="0">
                <a:latin typeface="Arial" panose="020B0604020202020204" pitchFamily="34" charset="0"/>
              </a:rPr>
              <a:t/>
            </a:r>
            <a:br>
              <a:rPr lang="en-GB" altLang="en-US" sz="2400" b="1" dirty="0" smtClean="0">
                <a:latin typeface="Arial" panose="020B0604020202020204" pitchFamily="34" charset="0"/>
              </a:rPr>
            </a:br>
            <a:r>
              <a:rPr lang="en-GB" altLang="en-US" sz="2400" b="1" dirty="0" smtClean="0">
                <a:latin typeface="Arial" panose="020B0604020202020204" pitchFamily="34" charset="0"/>
              </a:rPr>
              <a:t>les </a:t>
            </a:r>
            <a:r>
              <a:rPr lang="en-GB" altLang="en-US" sz="2400" b="1" dirty="0" err="1">
                <a:latin typeface="Arial" panose="020B0604020202020204" pitchFamily="34" charset="0"/>
              </a:rPr>
              <a:t>pieds</a:t>
            </a:r>
            <a:r>
              <a:rPr lang="en-GB" altLang="en-US" sz="2400" b="1" dirty="0">
                <a:latin typeface="Arial" panose="020B0604020202020204" pitchFamily="34" charset="0"/>
              </a:rPr>
              <a:t>!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51904" y="5749591"/>
            <a:ext cx="22764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Tournez-vous</a:t>
            </a:r>
            <a:r>
              <a:rPr lang="en-GB" altLang="en-US" sz="2400" b="1" dirty="0">
                <a:latin typeface="Arial" panose="020B0604020202020204" pitchFamily="34" charset="0"/>
              </a:rPr>
              <a:t>!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810522" y="5741424"/>
            <a:ext cx="22780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Sautez</a:t>
            </a:r>
            <a:r>
              <a:rPr lang="en-GB" altLang="en-US" sz="2400" b="1" dirty="0">
                <a:latin typeface="Arial" panose="020B0604020202020204" pitchFamily="34" charset="0"/>
              </a:rPr>
              <a:t> !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891338" y="5707130"/>
            <a:ext cx="22780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Répétez</a:t>
            </a:r>
            <a:r>
              <a:rPr lang="en-GB" altLang="en-US" sz="2400" b="1" dirty="0">
                <a:latin typeface="Arial" panose="020B0604020202020204" pitchFamily="34" charset="0"/>
              </a:rPr>
              <a:t> !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7" name="2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-809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3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-1258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-1184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6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923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7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727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437E676D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754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0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0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0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0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0.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20.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20.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20.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1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GB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dit</a:t>
            </a:r>
            <a:r>
              <a:rPr lang="en-GB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-on en </a:t>
            </a:r>
            <a:r>
              <a:rPr lang="en-GB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GB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1.  Touch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your feet</a:t>
            </a:r>
            <a:b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Take a step to the right</a:t>
            </a:r>
            <a:b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Put your hands down</a:t>
            </a:r>
            <a:b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Turn around</a:t>
            </a:r>
            <a:b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Take a step to the left</a:t>
            </a:r>
            <a:b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Jump!</a:t>
            </a:r>
            <a:b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7. Put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your hands up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dirty="0"/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67188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 smtClean="0"/>
              <a:t>A. </a:t>
            </a:r>
            <a:r>
              <a:rPr lang="en-GB" altLang="en-US" dirty="0" err="1" smtClean="0"/>
              <a:t>Tournez-vous</a:t>
            </a:r>
            <a:r>
              <a:rPr lang="en-GB" altLang="en-US" dirty="0" smtClean="0"/>
              <a:t>!</a:t>
            </a:r>
            <a:br>
              <a:rPr lang="en-GB" altLang="en-US" dirty="0" smtClean="0"/>
            </a:br>
            <a:r>
              <a:rPr lang="en-GB" altLang="en-US" dirty="0" smtClean="0"/>
              <a:t>B.  </a:t>
            </a:r>
            <a:r>
              <a:rPr lang="en-GB" altLang="en-US" dirty="0" err="1" smtClean="0"/>
              <a:t>Sautez</a:t>
            </a:r>
            <a:r>
              <a:rPr lang="en-GB" altLang="en-US" dirty="0"/>
              <a:t>!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C.  </a:t>
            </a:r>
            <a:r>
              <a:rPr lang="en-GB" altLang="en-US" dirty="0" err="1" smtClean="0"/>
              <a:t>Faites</a:t>
            </a:r>
            <a:r>
              <a:rPr lang="en-GB" altLang="en-US" dirty="0" smtClean="0"/>
              <a:t> un pas à </a:t>
            </a:r>
            <a:r>
              <a:rPr lang="en-GB" altLang="en-US" dirty="0" err="1" smtClean="0"/>
              <a:t>droite</a:t>
            </a:r>
            <a:r>
              <a:rPr lang="en-GB" altLang="en-US" dirty="0" smtClean="0"/>
              <a:t>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 smtClean="0"/>
              <a:t>D. </a:t>
            </a:r>
            <a:r>
              <a:rPr lang="en-GB" altLang="en-US" dirty="0" err="1" smtClean="0"/>
              <a:t>Touchez</a:t>
            </a:r>
            <a:r>
              <a:rPr lang="en-GB" altLang="en-US" dirty="0" smtClean="0"/>
              <a:t> les </a:t>
            </a:r>
            <a:r>
              <a:rPr lang="en-GB" altLang="en-US" dirty="0" err="1" smtClean="0"/>
              <a:t>pieds</a:t>
            </a:r>
            <a:r>
              <a:rPr lang="en-GB" altLang="en-US" dirty="0" smtClean="0"/>
              <a:t>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 smtClean="0"/>
              <a:t>E.  </a:t>
            </a:r>
            <a:r>
              <a:rPr lang="en-GB" altLang="en-US" dirty="0" err="1" smtClean="0"/>
              <a:t>Levez</a:t>
            </a:r>
            <a:r>
              <a:rPr lang="en-GB" altLang="en-US" dirty="0" smtClean="0"/>
              <a:t> les mains!</a:t>
            </a:r>
            <a:br>
              <a:rPr lang="en-GB" altLang="en-US" dirty="0" smtClean="0"/>
            </a:br>
            <a:r>
              <a:rPr lang="en-GB" altLang="en-US" dirty="0" smtClean="0"/>
              <a:t>F.  </a:t>
            </a:r>
            <a:r>
              <a:rPr lang="en-GB" altLang="en-US" dirty="0" err="1" smtClean="0"/>
              <a:t>Faites</a:t>
            </a:r>
            <a:r>
              <a:rPr lang="en-GB" altLang="en-US" dirty="0" smtClean="0"/>
              <a:t> un pas à gauche!</a:t>
            </a:r>
            <a:br>
              <a:rPr lang="en-GB" altLang="en-US" dirty="0" smtClean="0"/>
            </a:br>
            <a:r>
              <a:rPr lang="en-GB" altLang="en-US" dirty="0" smtClean="0"/>
              <a:t>G. </a:t>
            </a:r>
            <a:r>
              <a:rPr lang="en-GB" altLang="en-US" dirty="0" err="1" smtClean="0"/>
              <a:t>Baissez</a:t>
            </a:r>
            <a:r>
              <a:rPr lang="en-GB" altLang="en-US" dirty="0" smtClean="0"/>
              <a:t> les mains!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50</Words>
  <Application>Microsoft Office PowerPoint</Application>
  <PresentationFormat>On-screen Show (4:3)</PresentationFormat>
  <Paragraphs>16</Paragraphs>
  <Slides>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Comment dit-on en français?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9</cp:revision>
  <dcterms:created xsi:type="dcterms:W3CDTF">2014-08-13T12:47:09Z</dcterms:created>
  <dcterms:modified xsi:type="dcterms:W3CDTF">2019-02-21T11:09:54Z</dcterms:modified>
</cp:coreProperties>
</file>