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0A860D-8BD5-40D9-B2B0-D5B0EE7DC66F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6671249-4D3E-4C7B-9283-5314679340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0391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821E29D-C337-46D8-A09A-04599CC43585}" type="datetimeFigureOut">
              <a:rPr lang="en-US"/>
              <a:pPr>
                <a:defRPr/>
              </a:pPr>
              <a:t>8/2/2018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8FB3A89-4796-4373-B752-1DD5A63F7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9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Teach the key question words with gestures.  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C50AA0C-4A81-4AC9-B683-17A10139D63C}" type="slidenum">
              <a:rPr lang="en-GB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en-GB" altLang="en-US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42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Teach the key question words with gestures.  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9E0334-B88F-42FE-AAB7-6990E8AB608D}" type="slidenum">
              <a:rPr lang="en-GB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2</a:t>
            </a:fld>
            <a:endParaRPr lang="en-GB" altLang="en-US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43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Teach the key question words with gestures. 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4834D3-A086-409A-9B0A-477FD8766526}" type="slidenum">
              <a:rPr lang="en-GB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GB" altLang="en-US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580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Teach the key question words with gestures. 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43997B-E1EB-4EA4-9E23-A7E8C7894F0A}" type="slidenum">
              <a:rPr lang="en-GB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4</a:t>
            </a:fld>
            <a:endParaRPr lang="en-GB" altLang="en-US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565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350E6-ADFC-44E4-BC21-3765DFAA2BCA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4BC45-A204-4E23-8615-B223601332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75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7E8EC-4E06-4E04-97E7-D0FBB416EC1F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3C2D0-3563-4C32-851E-55BA0D1EAF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943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7C0CC-511B-4282-9ABD-C3EE47F87EFB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7D053-524B-4247-9287-42B2BD3E22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432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45A3F-E62D-4558-A2A8-1C04C192D0B5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59CB3-69CC-4149-8434-D93A6D08C5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500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C97A4-3DA6-4D64-BE49-E39A0AB598C5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AA238-3B2F-4039-B4E4-7E17BC1348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557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39E3D-CF78-4CAF-8FE8-9CAC4577270D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56523-B7D5-47E7-8832-2E4C51B863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142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CC641-443F-41DA-A1D5-16C7B4D6911C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8C22F-4228-4547-9282-A2CCF3C739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041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CDE1-F9E5-43FB-9C2E-62B0B7C56115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AECFC-B5FE-4125-A526-3BE3A1E0CD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7374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2AD1F-E773-4538-829F-76706FF96177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0EF43-D008-4F69-A6B9-2FD23A8E21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46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0D1C7-7149-4912-BB32-CD644530A19C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809D7-EDFB-455D-B2B0-56ECDECF79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164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66379-AABA-44A0-A78C-A63DC0B79DF1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AAAF-1EB1-49EE-A9E0-ED8D5937F7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2307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733621-BC2D-4F98-8FD9-1F329C517A79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A44050A-78C3-44C8-8FD4-8FF71078F6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regunta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0"/>
            <a:ext cx="3295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215900" y="3213100"/>
            <a:ext cx="3492500" cy="1247775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>
                <a:solidFill>
                  <a:prstClr val="black"/>
                </a:solidFill>
              </a:rPr>
              <a:t>Où</a:t>
            </a:r>
            <a:r>
              <a:rPr lang="en-GB" sz="66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355600" y="4652963"/>
            <a:ext cx="3568700" cy="1403350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 err="1">
                <a:solidFill>
                  <a:prstClr val="black"/>
                </a:solidFill>
              </a:rPr>
              <a:t>Quand</a:t>
            </a:r>
            <a:r>
              <a:rPr lang="en-GB" sz="54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4775200" y="1484313"/>
            <a:ext cx="4329113" cy="1225550"/>
          </a:xfrm>
          <a:prstGeom prst="wedgeEllipseCallout">
            <a:avLst>
              <a:gd name="adj1" fmla="val -31741"/>
              <a:gd name="adj2" fmla="val 60712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 err="1">
                <a:solidFill>
                  <a:prstClr val="white"/>
                </a:solidFill>
              </a:rPr>
              <a:t>Pourquoi</a:t>
            </a:r>
            <a:r>
              <a:rPr lang="en-GB" sz="4800" b="1" dirty="0">
                <a:solidFill>
                  <a:prstClr val="white"/>
                </a:solidFill>
              </a:rPr>
              <a:t>?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5262563" y="2708275"/>
            <a:ext cx="3873500" cy="1441450"/>
          </a:xfrm>
          <a:prstGeom prst="wedgeEllipseCallout">
            <a:avLst>
              <a:gd name="adj1" fmla="val -32784"/>
              <a:gd name="adj2" fmla="val 6105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 err="1">
                <a:solidFill>
                  <a:prstClr val="black"/>
                </a:solidFill>
              </a:rPr>
              <a:t>Combien</a:t>
            </a:r>
            <a:r>
              <a:rPr lang="en-GB" sz="44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112713" y="0"/>
            <a:ext cx="4662487" cy="1644650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prstClr val="black"/>
                </a:solidFill>
              </a:rPr>
              <a:t>Comment?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940425" y="44450"/>
            <a:ext cx="2881313" cy="1374775"/>
          </a:xfrm>
          <a:prstGeom prst="wedgeEllipseCallout">
            <a:avLst>
              <a:gd name="adj1" fmla="val -40403"/>
              <a:gd name="adj2" fmla="val 5817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b="1" dirty="0">
                <a:solidFill>
                  <a:prstClr val="white"/>
                </a:solidFill>
              </a:rPr>
              <a:t>Qui?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355600" y="1844675"/>
            <a:ext cx="2847975" cy="1152525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prstClr val="white"/>
                </a:solidFill>
              </a:rPr>
              <a:t>Que?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5559425" y="4308475"/>
            <a:ext cx="3511550" cy="2360613"/>
          </a:xfrm>
          <a:prstGeom prst="wedgeEllipseCallout">
            <a:avLst>
              <a:gd name="adj1" fmla="val -36161"/>
              <a:gd name="adj2" fmla="val 51108"/>
            </a:avLst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 err="1">
                <a:solidFill>
                  <a:prstClr val="black"/>
                </a:solidFill>
              </a:rPr>
              <a:t>Quel</a:t>
            </a:r>
            <a:r>
              <a:rPr lang="en-GB" sz="4400" b="1" dirty="0">
                <a:solidFill>
                  <a:prstClr val="black"/>
                </a:solidFill>
              </a:rPr>
              <a:t>/s/ </a:t>
            </a:r>
            <a:r>
              <a:rPr lang="en-GB" sz="4400" b="1" dirty="0" err="1">
                <a:solidFill>
                  <a:prstClr val="black"/>
                </a:solidFill>
              </a:rPr>
              <a:t>Quelle</a:t>
            </a:r>
            <a:r>
              <a:rPr lang="en-GB" sz="4400" b="1" dirty="0">
                <a:solidFill>
                  <a:prstClr val="black"/>
                </a:solidFill>
              </a:rPr>
              <a:t>/s?</a:t>
            </a:r>
          </a:p>
        </p:txBody>
      </p:sp>
      <p:sp>
        <p:nvSpPr>
          <p:cNvPr id="4107" name="TextBox 1"/>
          <p:cNvSpPr txBox="1">
            <a:spLocks noChangeArrowheads="1"/>
          </p:cNvSpPr>
          <p:nvPr/>
        </p:nvSpPr>
        <p:spPr bwMode="auto">
          <a:xfrm>
            <a:off x="3452813" y="6456363"/>
            <a:ext cx="2297112" cy="371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regunta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0"/>
            <a:ext cx="3295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215900" y="3213100"/>
            <a:ext cx="3492500" cy="1247775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>
                <a:solidFill>
                  <a:prstClr val="black"/>
                </a:solidFill>
              </a:rPr>
              <a:t>Où</a:t>
            </a:r>
            <a:r>
              <a:rPr lang="en-GB" sz="66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355600" y="4652963"/>
            <a:ext cx="3568700" cy="1403350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 err="1">
                <a:solidFill>
                  <a:prstClr val="black"/>
                </a:solidFill>
              </a:rPr>
              <a:t>Quand</a:t>
            </a:r>
            <a:r>
              <a:rPr lang="en-GB" sz="54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4775200" y="1484313"/>
            <a:ext cx="4329113" cy="1225550"/>
          </a:xfrm>
          <a:prstGeom prst="wedgeEllipseCallout">
            <a:avLst>
              <a:gd name="adj1" fmla="val -31741"/>
              <a:gd name="adj2" fmla="val 60712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 err="1">
                <a:solidFill>
                  <a:prstClr val="white"/>
                </a:solidFill>
              </a:rPr>
              <a:t>Pourquoi</a:t>
            </a:r>
            <a:r>
              <a:rPr lang="en-GB" sz="4800" b="1" dirty="0">
                <a:solidFill>
                  <a:prstClr val="white"/>
                </a:solidFill>
              </a:rPr>
              <a:t>?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5262563" y="2708275"/>
            <a:ext cx="3873500" cy="1441450"/>
          </a:xfrm>
          <a:prstGeom prst="wedgeEllipseCallout">
            <a:avLst>
              <a:gd name="adj1" fmla="val -32784"/>
              <a:gd name="adj2" fmla="val 6105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 err="1">
                <a:solidFill>
                  <a:prstClr val="black"/>
                </a:solidFill>
              </a:rPr>
              <a:t>Combien</a:t>
            </a:r>
            <a:r>
              <a:rPr lang="en-GB" sz="44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112713" y="0"/>
            <a:ext cx="4662487" cy="1644650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prstClr val="black"/>
                </a:solidFill>
              </a:rPr>
              <a:t>Comment?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940425" y="44450"/>
            <a:ext cx="2881313" cy="1374775"/>
          </a:xfrm>
          <a:prstGeom prst="wedgeEllipseCallout">
            <a:avLst>
              <a:gd name="adj1" fmla="val -40403"/>
              <a:gd name="adj2" fmla="val 5817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b="1" dirty="0">
                <a:solidFill>
                  <a:prstClr val="white"/>
                </a:solidFill>
              </a:rPr>
              <a:t>Qui?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355600" y="1844675"/>
            <a:ext cx="2847975" cy="1152525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prstClr val="white"/>
                </a:solidFill>
              </a:rPr>
              <a:t>Que?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5559425" y="4308475"/>
            <a:ext cx="3511550" cy="2360613"/>
          </a:xfrm>
          <a:prstGeom prst="wedgeEllipseCallout">
            <a:avLst>
              <a:gd name="adj1" fmla="val -36161"/>
              <a:gd name="adj2" fmla="val 51108"/>
            </a:avLst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 err="1">
                <a:solidFill>
                  <a:prstClr val="black"/>
                </a:solidFill>
              </a:rPr>
              <a:t>Quel</a:t>
            </a:r>
            <a:r>
              <a:rPr lang="en-GB" sz="4400" b="1" dirty="0">
                <a:solidFill>
                  <a:prstClr val="black"/>
                </a:solidFill>
              </a:rPr>
              <a:t>/s/ </a:t>
            </a:r>
            <a:r>
              <a:rPr lang="en-GB" sz="4400" b="1" dirty="0" err="1">
                <a:solidFill>
                  <a:prstClr val="black"/>
                </a:solidFill>
              </a:rPr>
              <a:t>Quelle</a:t>
            </a:r>
            <a:r>
              <a:rPr lang="en-GB" sz="4400" b="1" dirty="0">
                <a:solidFill>
                  <a:prstClr val="black"/>
                </a:solidFill>
              </a:rPr>
              <a:t>/s?</a:t>
            </a:r>
          </a:p>
        </p:txBody>
      </p:sp>
      <p:sp>
        <p:nvSpPr>
          <p:cNvPr id="6155" name="TextBox 1"/>
          <p:cNvSpPr txBox="1">
            <a:spLocks noChangeArrowheads="1"/>
          </p:cNvSpPr>
          <p:nvPr/>
        </p:nvSpPr>
        <p:spPr bwMode="auto">
          <a:xfrm>
            <a:off x="3452813" y="6456363"/>
            <a:ext cx="2297112" cy="371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regunta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0"/>
            <a:ext cx="3295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215900" y="3213100"/>
            <a:ext cx="3492500" cy="1247775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>
                <a:solidFill>
                  <a:prstClr val="black"/>
                </a:solidFill>
              </a:rPr>
              <a:t>Où</a:t>
            </a:r>
            <a:r>
              <a:rPr lang="en-GB" sz="66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355600" y="4652963"/>
            <a:ext cx="3568700" cy="1403350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 err="1">
                <a:solidFill>
                  <a:prstClr val="black"/>
                </a:solidFill>
              </a:rPr>
              <a:t>Quand</a:t>
            </a:r>
            <a:r>
              <a:rPr lang="en-GB" sz="54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4775200" y="1484313"/>
            <a:ext cx="4329113" cy="1225550"/>
          </a:xfrm>
          <a:prstGeom prst="wedgeEllipseCallout">
            <a:avLst>
              <a:gd name="adj1" fmla="val -31741"/>
              <a:gd name="adj2" fmla="val 60712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 err="1">
                <a:solidFill>
                  <a:prstClr val="white"/>
                </a:solidFill>
              </a:rPr>
              <a:t>Pourquoi</a:t>
            </a:r>
            <a:r>
              <a:rPr lang="en-GB" sz="4800" b="1" dirty="0">
                <a:solidFill>
                  <a:prstClr val="white"/>
                </a:solidFill>
              </a:rPr>
              <a:t>?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5262563" y="2708275"/>
            <a:ext cx="3873500" cy="1441450"/>
          </a:xfrm>
          <a:prstGeom prst="wedgeEllipseCallout">
            <a:avLst>
              <a:gd name="adj1" fmla="val -32784"/>
              <a:gd name="adj2" fmla="val 6105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 err="1">
                <a:solidFill>
                  <a:prstClr val="black"/>
                </a:solidFill>
              </a:rPr>
              <a:t>Combien</a:t>
            </a:r>
            <a:r>
              <a:rPr lang="en-GB" sz="44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112713" y="0"/>
            <a:ext cx="4662487" cy="1644650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prstClr val="black"/>
                </a:solidFill>
              </a:rPr>
              <a:t>Comment?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940425" y="44450"/>
            <a:ext cx="2881313" cy="1374775"/>
          </a:xfrm>
          <a:prstGeom prst="wedgeEllipseCallout">
            <a:avLst>
              <a:gd name="adj1" fmla="val -40403"/>
              <a:gd name="adj2" fmla="val 5817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b="1" dirty="0">
                <a:solidFill>
                  <a:prstClr val="white"/>
                </a:solidFill>
              </a:rPr>
              <a:t>Qui?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355600" y="1844675"/>
            <a:ext cx="2847975" cy="1152525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prstClr val="white"/>
                </a:solidFill>
              </a:rPr>
              <a:t>Que?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5559425" y="4308475"/>
            <a:ext cx="3511550" cy="2360613"/>
          </a:xfrm>
          <a:prstGeom prst="wedgeEllipseCallout">
            <a:avLst>
              <a:gd name="adj1" fmla="val -36161"/>
              <a:gd name="adj2" fmla="val 51108"/>
            </a:avLst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 err="1">
                <a:solidFill>
                  <a:prstClr val="black"/>
                </a:solidFill>
              </a:rPr>
              <a:t>Quel</a:t>
            </a:r>
            <a:r>
              <a:rPr lang="en-GB" sz="4400" b="1" dirty="0">
                <a:solidFill>
                  <a:prstClr val="black"/>
                </a:solidFill>
              </a:rPr>
              <a:t>/s/ </a:t>
            </a:r>
            <a:r>
              <a:rPr lang="en-GB" sz="4400" b="1" dirty="0" err="1">
                <a:solidFill>
                  <a:prstClr val="black"/>
                </a:solidFill>
              </a:rPr>
              <a:t>Quelle</a:t>
            </a:r>
            <a:r>
              <a:rPr lang="en-GB" sz="4400" b="1" dirty="0">
                <a:solidFill>
                  <a:prstClr val="black"/>
                </a:solidFill>
              </a:rPr>
              <a:t>/s?</a:t>
            </a:r>
          </a:p>
        </p:txBody>
      </p:sp>
      <p:sp>
        <p:nvSpPr>
          <p:cNvPr id="8203" name="TextBox 1"/>
          <p:cNvSpPr txBox="1">
            <a:spLocks noChangeArrowheads="1"/>
          </p:cNvSpPr>
          <p:nvPr/>
        </p:nvSpPr>
        <p:spPr bwMode="auto">
          <a:xfrm>
            <a:off x="3452813" y="6456363"/>
            <a:ext cx="2297112" cy="371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regunta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0"/>
            <a:ext cx="3295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215900" y="3213100"/>
            <a:ext cx="3492500" cy="1247775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>
                <a:solidFill>
                  <a:prstClr val="black"/>
                </a:solidFill>
              </a:rPr>
              <a:t>Où</a:t>
            </a:r>
            <a:r>
              <a:rPr lang="en-GB" sz="66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355600" y="4652963"/>
            <a:ext cx="3568700" cy="1403350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 err="1">
                <a:solidFill>
                  <a:prstClr val="black"/>
                </a:solidFill>
              </a:rPr>
              <a:t>Quand</a:t>
            </a:r>
            <a:r>
              <a:rPr lang="en-GB" sz="54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4775200" y="1484313"/>
            <a:ext cx="4329113" cy="1225550"/>
          </a:xfrm>
          <a:prstGeom prst="wedgeEllipseCallout">
            <a:avLst>
              <a:gd name="adj1" fmla="val -31741"/>
              <a:gd name="adj2" fmla="val 60712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 err="1">
                <a:solidFill>
                  <a:prstClr val="white"/>
                </a:solidFill>
              </a:rPr>
              <a:t>Pourquoi</a:t>
            </a:r>
            <a:r>
              <a:rPr lang="en-GB" sz="4800" b="1" dirty="0">
                <a:solidFill>
                  <a:prstClr val="white"/>
                </a:solidFill>
              </a:rPr>
              <a:t>?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5262563" y="2708275"/>
            <a:ext cx="3873500" cy="1441450"/>
          </a:xfrm>
          <a:prstGeom prst="wedgeEllipseCallout">
            <a:avLst>
              <a:gd name="adj1" fmla="val -32784"/>
              <a:gd name="adj2" fmla="val 6105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 err="1">
                <a:solidFill>
                  <a:prstClr val="black"/>
                </a:solidFill>
              </a:rPr>
              <a:t>Combien</a:t>
            </a:r>
            <a:r>
              <a:rPr lang="en-GB" sz="44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112713" y="0"/>
            <a:ext cx="4662487" cy="1644650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prstClr val="black"/>
                </a:solidFill>
              </a:rPr>
              <a:t>Comment?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940425" y="44450"/>
            <a:ext cx="2881313" cy="1374775"/>
          </a:xfrm>
          <a:prstGeom prst="wedgeEllipseCallout">
            <a:avLst>
              <a:gd name="adj1" fmla="val -40403"/>
              <a:gd name="adj2" fmla="val 5817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b="1" dirty="0">
                <a:solidFill>
                  <a:prstClr val="white"/>
                </a:solidFill>
              </a:rPr>
              <a:t>Qui?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355600" y="1844675"/>
            <a:ext cx="2847975" cy="1152525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prstClr val="white"/>
                </a:solidFill>
              </a:rPr>
              <a:t>Que?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5559425" y="4308475"/>
            <a:ext cx="3511550" cy="2360613"/>
          </a:xfrm>
          <a:prstGeom prst="wedgeEllipseCallout">
            <a:avLst>
              <a:gd name="adj1" fmla="val -36161"/>
              <a:gd name="adj2" fmla="val 51108"/>
            </a:avLst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 err="1">
                <a:solidFill>
                  <a:prstClr val="black"/>
                </a:solidFill>
              </a:rPr>
              <a:t>Quel</a:t>
            </a:r>
            <a:r>
              <a:rPr lang="en-GB" sz="4400" b="1" dirty="0">
                <a:solidFill>
                  <a:prstClr val="black"/>
                </a:solidFill>
              </a:rPr>
              <a:t>/s/ </a:t>
            </a:r>
            <a:r>
              <a:rPr lang="en-GB" sz="4400" b="1" dirty="0" err="1">
                <a:solidFill>
                  <a:prstClr val="black"/>
                </a:solidFill>
              </a:rPr>
              <a:t>Quelle</a:t>
            </a:r>
            <a:r>
              <a:rPr lang="en-GB" sz="4400" b="1" dirty="0">
                <a:solidFill>
                  <a:prstClr val="black"/>
                </a:solidFill>
              </a:rPr>
              <a:t>/s?</a:t>
            </a:r>
          </a:p>
        </p:txBody>
      </p:sp>
      <p:sp>
        <p:nvSpPr>
          <p:cNvPr id="10251" name="TextBox 1"/>
          <p:cNvSpPr txBox="1">
            <a:spLocks noChangeArrowheads="1"/>
          </p:cNvSpPr>
          <p:nvPr/>
        </p:nvSpPr>
        <p:spPr bwMode="auto">
          <a:xfrm>
            <a:off x="3452813" y="6456363"/>
            <a:ext cx="2297112" cy="371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108</Words>
  <Application>Microsoft Office PowerPoint</Application>
  <PresentationFormat>On-screen Show (4:3)</PresentationFormat>
  <Paragraphs>40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 Light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Study</cp:lastModifiedBy>
  <cp:revision>5</cp:revision>
  <cp:lastPrinted>2014-03-10T12:24:23Z</cp:lastPrinted>
  <dcterms:created xsi:type="dcterms:W3CDTF">2014-03-10T12:23:28Z</dcterms:created>
  <dcterms:modified xsi:type="dcterms:W3CDTF">2018-08-02T09:30:07Z</dcterms:modified>
</cp:coreProperties>
</file>