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60" r:id="rId3"/>
    <p:sldId id="284" r:id="rId4"/>
    <p:sldId id="285" r:id="rId5"/>
    <p:sldId id="286" r:id="rId6"/>
    <p:sldId id="287" r:id="rId7"/>
    <p:sldId id="288" r:id="rId8"/>
    <p:sldId id="289" r:id="rId9"/>
    <p:sldId id="279" r:id="rId10"/>
    <p:sldId id="280" r:id="rId11"/>
    <p:sldId id="263" r:id="rId12"/>
    <p:sldId id="270" r:id="rId13"/>
    <p:sldId id="272" r:id="rId14"/>
    <p:sldId id="269" r:id="rId15"/>
    <p:sldId id="268" r:id="rId16"/>
    <p:sldId id="271" r:id="rId17"/>
    <p:sldId id="283" r:id="rId18"/>
    <p:sldId id="264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12" autoAdjust="0"/>
    <p:restoredTop sz="75404" autoAdjust="0"/>
  </p:normalViewPr>
  <p:slideViewPr>
    <p:cSldViewPr>
      <p:cViewPr varScale="1">
        <p:scale>
          <a:sx n="81" d="100"/>
          <a:sy n="81" d="100"/>
        </p:scale>
        <p:origin x="90" y="1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DAD639C-794A-47E3-867C-0093618D073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B6EA20E-E077-444B-8A0E-115AA0A4DBD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95496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Today we are going to describe how often (with what frequency) we do sports – the days of the week need including when you explain to the pupils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How often do you do sport?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BE8324-73D3-48C1-8F1B-9BF7761916EA}" type="slidenum">
              <a:rPr lang="en-GB" altLang="en-US" smtClean="0"/>
              <a:pPr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191732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Reading task: Fill in the calendar with the appropriate sports (according to the text).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I love sport and I do it a lot. For example, on Mondays I play football with my friends in the park. It’s a lot of fun. At the weekends, that’s to say on Saturdays and Sundays, I go cycling with my dad. It’s fantastic to do sport with my dad. It’s not possible to ski but I play table tennis on Wednesdays with a friend in school. I don’t like boxing. I prefer basketcall and I play in a team on Fridays. I love my archery classes on Tuesdays. I’m really sporty.</a:t>
            </a: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671D93-6186-4B40-8216-286BC109E8CB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503639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Pupils should work in pairs to ask the question and give the answer</a:t>
            </a:r>
            <a:r>
              <a:rPr lang="en-GB" altLang="en-US" dirty="0" smtClean="0"/>
              <a:t>.</a:t>
            </a:r>
            <a:br>
              <a:rPr lang="en-GB" altLang="en-US" dirty="0" smtClean="0"/>
            </a:br>
            <a:r>
              <a:rPr lang="en-GB" altLang="en-US" dirty="0" smtClean="0"/>
              <a:t>Click on the English frequency</a:t>
            </a:r>
            <a:r>
              <a:rPr lang="en-GB" altLang="en-US" baseline="0" dirty="0" smtClean="0"/>
              <a:t> expressions to hear the French equivalent.</a:t>
            </a:r>
            <a:endParaRPr lang="en-GB" alt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BC2088-E156-46CD-9EF0-5FA7A684BBD3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47310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Writing task: How frequently do you do these sports? 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Pupils must write a paragraph to describe what they do (according to the calendar month). </a:t>
            </a:r>
            <a:r>
              <a:rPr lang="en-GB" altLang="en-US" smtClean="0"/>
              <a:t>They can extend with opinions, conjunctions, negatives etc.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80C2FD-11B5-4A67-B6BF-FBD724AAD74A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219108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What sport do you do on Tuesdays? On Tuesdays I play tennis</a:t>
            </a:r>
            <a:r>
              <a:rPr lang="en-GB" altLang="en-US" dirty="0" smtClean="0"/>
              <a:t>.</a:t>
            </a:r>
            <a:br>
              <a:rPr lang="en-GB" altLang="en-US" dirty="0" smtClean="0"/>
            </a:br>
            <a:r>
              <a:rPr lang="en-GB" altLang="en-US" dirty="0" smtClean="0"/>
              <a:t>Click on each day to hear it pronounced.</a:t>
            </a:r>
            <a:br>
              <a:rPr lang="en-GB" altLang="en-US" dirty="0" smtClean="0"/>
            </a:br>
            <a:r>
              <a:rPr lang="en-GB" altLang="en-US" dirty="0" smtClean="0"/>
              <a:t>Question audio heard as question appears.</a:t>
            </a:r>
            <a:r>
              <a:rPr lang="en-GB" altLang="en-US" baseline="0" dirty="0" smtClean="0"/>
              <a:t>  </a:t>
            </a:r>
            <a:br>
              <a:rPr lang="en-GB" altLang="en-US" baseline="0" dirty="0" smtClean="0"/>
            </a:br>
            <a:r>
              <a:rPr lang="en-GB" altLang="en-US" baseline="0" dirty="0" smtClean="0"/>
              <a:t>Response audio heard as response appears.  Can then be clicked again to re-listen to the reply.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67BCD91-857D-4A5E-B84C-17348CC7BDB9}" type="slidenum">
              <a:rPr lang="en-GB" altLang="en-US" smtClean="0"/>
              <a:pPr>
                <a:spcBef>
                  <a:spcPct val="0"/>
                </a:spcBef>
              </a:pPr>
              <a:t>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21129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What sport do you do on Thursdays? On Thursdays I go skiing</a:t>
            </a:r>
            <a:r>
              <a:rPr lang="en-GB" altLang="en-US" dirty="0" smtClean="0"/>
              <a:t>.</a:t>
            </a:r>
            <a:br>
              <a:rPr lang="en-GB" altLang="en-US" dirty="0" smtClean="0"/>
            </a:br>
            <a:r>
              <a:rPr lang="en-GB" altLang="en-US" dirty="0" smtClean="0"/>
              <a:t>Q</a:t>
            </a:r>
            <a:r>
              <a:rPr lang="en-GB" altLang="en-US" baseline="0" dirty="0" smtClean="0"/>
              <a:t> &amp; A audio the same as slide 2.  Days of the week NOT with audio now.</a:t>
            </a:r>
            <a:endParaRPr lang="en-GB" altLang="en-US" dirty="0" smtClean="0"/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B775B5-31F7-4E4E-A48E-8FEEF20A7F00}" type="slidenum">
              <a:rPr lang="en-GB" altLang="en-US" smtClean="0"/>
              <a:pPr>
                <a:spcBef>
                  <a:spcPct val="0"/>
                </a:spcBef>
              </a:pPr>
              <a:t>3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6060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What sport do you do on Saturday? On Saturday I go cycling.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D0AD55-FF6A-426C-B339-0A1F682E6089}" type="slidenum">
              <a:rPr lang="en-GB" altLang="en-US" smtClean="0"/>
              <a:pPr>
                <a:spcBef>
                  <a:spcPct val="0"/>
                </a:spcBef>
              </a:pPr>
              <a:t>4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845470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What sport do you do on Wednesday?  On Wednesday I go swimming.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B55F45-74BC-4D7F-BC56-7C89C28AB01E}" type="slidenum">
              <a:rPr lang="en-GB" altLang="en-US" smtClean="0"/>
              <a:pPr>
                <a:spcBef>
                  <a:spcPct val="0"/>
                </a:spcBef>
              </a:pPr>
              <a:t>5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28021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What sport do you do on Monday?  On Monday I play rugby.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E93B71-D0C8-4DD6-AC15-F1ACEFF8994C}" type="slidenum">
              <a:rPr lang="en-GB" altLang="en-US" smtClean="0"/>
              <a:pPr>
                <a:spcBef>
                  <a:spcPct val="0"/>
                </a:spcBef>
              </a:pPr>
              <a:t>6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65981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What sport do you do on Friday?  On Friday I play football.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DA3B62-88FC-400C-B059-6AE67BA8C183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878494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What sport do you do on Sunday?  On Sunday I do athletics.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658842-96E8-45CC-9CAF-F843710097B7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3287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dirty="0" smtClean="0"/>
              <a:t>Pupils should practise the </a:t>
            </a:r>
            <a:r>
              <a:rPr lang="en-GB" altLang="en-US" dirty="0" smtClean="0"/>
              <a:t>question: </a:t>
            </a:r>
            <a:r>
              <a:rPr lang="en-GB" altLang="en-US" dirty="0" smtClean="0"/>
              <a:t>Which sport do you play … (on Wednesdays, for example, as modelled previously)?</a:t>
            </a:r>
          </a:p>
          <a:p>
            <a:pPr eaLnBrk="1" hangingPunct="1">
              <a:spcBef>
                <a:spcPct val="0"/>
              </a:spcBef>
            </a:pPr>
            <a:endParaRPr lang="en-GB" altLang="en-US" dirty="0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C26409-883D-4F33-B423-5A1F0FF0FCE9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937228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7604B-DF40-4B62-ABF7-47C4F3B5B8FF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0C131-18C8-4E18-B1F4-3910C834DF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231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8D237-34FC-45CB-B7A0-6626A849A780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4BB8D-1440-4D38-81E6-BDE9FFFE4E3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8871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524A8-4EFC-4502-88BB-63BDCA8A6F27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E2103-FBC9-4294-B862-D8EC87846AA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071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ADE47-4B84-4A2A-8C85-1F9388CA3DDD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D6D0-9069-49E5-9A10-38F5BBF6599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9965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E95E7-E5B2-457C-845E-455936668245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C0919-A1AF-41EE-8DEC-B6736CDCEEA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514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45070-716C-4202-B37C-C766BA06B9B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8A505-188E-4158-80B2-A5F084AB7F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570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C3B88-B5E4-4149-9CEA-47A1C2FE435B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11CDC-9B22-4905-A5DF-C1B5144CA4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66623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7E393-87B3-40AA-BE07-2F6777EADDA9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E7158-3F48-4007-9C88-DF6018013F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602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28C88-671F-4FDE-838D-D7434A482651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DEFB2-0E7E-4F9A-9C47-AD9317D87E0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89945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889D39-1B7A-4DBC-BFD8-86CDEA385B8D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61F4B-8D65-4E0C-A6EE-05FA52BAF2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341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B2078-147B-487F-9180-AD789FCD4F33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7C88C-66C4-4D37-A369-C7A96373A3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389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E119C0-EB90-4264-B117-1A561A68ABBA}" type="datetimeFigureOut">
              <a:rPr lang="en-GB"/>
              <a:pPr>
                <a:defRPr/>
              </a:pPr>
              <a:t>21/02/2019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E7D4291-DB0C-4E07-AAD1-C00BF599419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audio" Target="../media/audio25.wav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5" Type="http://schemas.openxmlformats.org/officeDocument/2006/relationships/audio" Target="../media/audio29.wav"/><Relationship Id="rId4" Type="http://schemas.openxmlformats.org/officeDocument/2006/relationships/audio" Target="../media/audio28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3" Type="http://schemas.openxmlformats.org/officeDocument/2006/relationships/audio" Target="../media/audio30.wav"/><Relationship Id="rId7" Type="http://schemas.openxmlformats.org/officeDocument/2006/relationships/audio" Target="../media/audio28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image" Target="../media/image27.png"/><Relationship Id="rId9" Type="http://schemas.openxmlformats.org/officeDocument/2006/relationships/audio" Target="../media/audio27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32.wav"/><Relationship Id="rId7" Type="http://schemas.openxmlformats.org/officeDocument/2006/relationships/audio" Target="../media/audio28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image" Target="../media/image28.png"/><Relationship Id="rId10" Type="http://schemas.openxmlformats.org/officeDocument/2006/relationships/audio" Target="../media/audio31.wav"/><Relationship Id="rId4" Type="http://schemas.openxmlformats.org/officeDocument/2006/relationships/image" Target="../media/image27.png"/><Relationship Id="rId9" Type="http://schemas.openxmlformats.org/officeDocument/2006/relationships/audio" Target="../media/audio30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9.wav"/><Relationship Id="rId7" Type="http://schemas.openxmlformats.org/officeDocument/2006/relationships/audio" Target="../media/audio32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4" Type="http://schemas.openxmlformats.org/officeDocument/2006/relationships/image" Target="../media/image27.png"/><Relationship Id="rId9" Type="http://schemas.openxmlformats.org/officeDocument/2006/relationships/audio" Target="../media/audio2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3" Type="http://schemas.openxmlformats.org/officeDocument/2006/relationships/audio" Target="../media/audio28.wav"/><Relationship Id="rId7" Type="http://schemas.openxmlformats.org/officeDocument/2006/relationships/audio" Target="../media/audio30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9.wav"/><Relationship Id="rId5" Type="http://schemas.openxmlformats.org/officeDocument/2006/relationships/audio" Target="../media/audio27.wav"/><Relationship Id="rId4" Type="http://schemas.openxmlformats.org/officeDocument/2006/relationships/image" Target="../media/image27.png"/><Relationship Id="rId9" Type="http://schemas.openxmlformats.org/officeDocument/2006/relationships/audio" Target="../media/audio3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31.wav"/><Relationship Id="rId7" Type="http://schemas.openxmlformats.org/officeDocument/2006/relationships/audio" Target="../media/audio27.wav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8.wav"/><Relationship Id="rId5" Type="http://schemas.openxmlformats.org/officeDocument/2006/relationships/audio" Target="../media/audio29.wav"/><Relationship Id="rId4" Type="http://schemas.openxmlformats.org/officeDocument/2006/relationships/image" Target="../media/image27.png"/><Relationship Id="rId9" Type="http://schemas.openxmlformats.org/officeDocument/2006/relationships/audio" Target="../media/audio30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audio" Target="../media/audio36.wav"/><Relationship Id="rId3" Type="http://schemas.openxmlformats.org/officeDocument/2006/relationships/audio" Target="../media/audio33.wav"/><Relationship Id="rId7" Type="http://schemas.openxmlformats.org/officeDocument/2006/relationships/image" Target="../media/image17.png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3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audio" Target="../media/audio29.wav"/><Relationship Id="rId5" Type="http://schemas.openxmlformats.org/officeDocument/2006/relationships/image" Target="../media/image29.png"/><Relationship Id="rId15" Type="http://schemas.openxmlformats.org/officeDocument/2006/relationships/audio" Target="../media/audio31.wav"/><Relationship Id="rId10" Type="http://schemas.openxmlformats.org/officeDocument/2006/relationships/image" Target="../media/image19.png"/><Relationship Id="rId4" Type="http://schemas.openxmlformats.org/officeDocument/2006/relationships/audio" Target="../media/audio34.wav"/><Relationship Id="rId9" Type="http://schemas.openxmlformats.org/officeDocument/2006/relationships/image" Target="../media/image20.png"/><Relationship Id="rId14" Type="http://schemas.openxmlformats.org/officeDocument/2006/relationships/audio" Target="../media/audio2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30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audio" Target="../media/audio38.wav"/><Relationship Id="rId4" Type="http://schemas.openxmlformats.org/officeDocument/2006/relationships/audio" Target="../media/audio37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5.wav"/><Relationship Id="rId18" Type="http://schemas.openxmlformats.org/officeDocument/2006/relationships/audio" Target="../media/audio10.wav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audio" Target="../media/audio4.wav"/><Relationship Id="rId17" Type="http://schemas.openxmlformats.org/officeDocument/2006/relationships/audio" Target="../media/audio9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audio" Target="../media/audio7.wav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audio" Target="../media/audio6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12.wav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3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14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5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16.wav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7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18.wav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9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0.wav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audio" Target="../media/audio22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audio" Target="../media/audio23.wav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48"/>
          <a:stretch/>
        </p:blipFill>
        <p:spPr bwMode="auto">
          <a:xfrm>
            <a:off x="359276" y="2530476"/>
            <a:ext cx="850799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hlinkClick r:id="" action="ppaction://noaction">
              <a:snd r:embed="rId4" name="17_1.wav"/>
            </a:hlinkClick>
          </p:cNvPr>
          <p:cNvSpPr/>
          <p:nvPr/>
        </p:nvSpPr>
        <p:spPr>
          <a:xfrm>
            <a:off x="653256" y="103190"/>
            <a:ext cx="7920037" cy="1406524"/>
          </a:xfrm>
          <a:prstGeom prst="wedgeRoundRectCallout">
            <a:avLst>
              <a:gd name="adj1" fmla="val 45895"/>
              <a:gd name="adj2" fmla="val 95181"/>
              <a:gd name="adj3" fmla="val 16667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atin typeface="Segoe Print" panose="02000600000000000000" pitchFamily="2" charset="0"/>
              </a:rPr>
              <a:t>On </a:t>
            </a:r>
            <a:r>
              <a:rPr lang="en-GB" sz="4000" dirty="0" err="1">
                <a:latin typeface="Segoe Print" panose="02000600000000000000" pitchFamily="2" charset="0"/>
              </a:rPr>
              <a:t>va</a:t>
            </a:r>
            <a:r>
              <a:rPr lang="en-GB" sz="4000" dirty="0">
                <a:latin typeface="Segoe Print" panose="02000600000000000000" pitchFamily="2" charset="0"/>
              </a:rPr>
              <a:t> </a:t>
            </a:r>
            <a:r>
              <a:rPr lang="en-GB" sz="4000" dirty="0" err="1">
                <a:latin typeface="Segoe Print" panose="02000600000000000000" pitchFamily="2" charset="0"/>
              </a:rPr>
              <a:t>parler</a:t>
            </a:r>
            <a:r>
              <a:rPr lang="en-GB" sz="4000" dirty="0">
                <a:latin typeface="Segoe Print" panose="02000600000000000000" pitchFamily="2" charset="0"/>
              </a:rPr>
              <a:t> de la </a:t>
            </a:r>
            <a:r>
              <a:rPr lang="en-GB" sz="4000" dirty="0" err="1">
                <a:latin typeface="Segoe Print" panose="02000600000000000000" pitchFamily="2" charset="0"/>
              </a:rPr>
              <a:t>fr</a:t>
            </a:r>
            <a:r>
              <a:rPr lang="en-GB" sz="4000" dirty="0" err="1">
                <a:latin typeface="Segoe Print" panose="02000600000000000000" pitchFamily="2" charset="0"/>
                <a:cs typeface="Arial" panose="020B0604020202020204" pitchFamily="34" charset="0"/>
              </a:rPr>
              <a:t>é</a:t>
            </a:r>
            <a:r>
              <a:rPr lang="en-GB" sz="4000" dirty="0" err="1">
                <a:latin typeface="Segoe Print" panose="02000600000000000000" pitchFamily="2" charset="0"/>
              </a:rPr>
              <a:t>quence</a:t>
            </a:r>
            <a:r>
              <a:rPr lang="en-GB" sz="4000" dirty="0">
                <a:latin typeface="Segoe Print" panose="02000600000000000000" pitchFamily="2" charset="0"/>
              </a:rPr>
              <a:t> </a:t>
            </a:r>
            <a:r>
              <a:rPr lang="en-GB" sz="4000" dirty="0" smtClean="0">
                <a:latin typeface="Segoe Print" panose="02000600000000000000" pitchFamily="2" charset="0"/>
              </a:rPr>
              <a:t>à </a:t>
            </a:r>
            <a:r>
              <a:rPr lang="en-GB" sz="4000" dirty="0" err="1" smtClean="0">
                <a:latin typeface="Segoe Print" panose="02000600000000000000" pitchFamily="2" charset="0"/>
              </a:rPr>
              <a:t>laquelle</a:t>
            </a:r>
            <a:r>
              <a:rPr lang="en-GB" sz="4000" dirty="0" smtClean="0">
                <a:latin typeface="Segoe Print" panose="02000600000000000000" pitchFamily="2" charset="0"/>
              </a:rPr>
              <a:t> on </a:t>
            </a:r>
            <a:r>
              <a:rPr lang="en-GB" sz="4000" dirty="0">
                <a:latin typeface="Segoe Print" panose="02000600000000000000" pitchFamily="2" charset="0"/>
              </a:rPr>
              <a:t>fait du </a:t>
            </a:r>
            <a:r>
              <a:rPr lang="en-GB" sz="4000" dirty="0" smtClean="0">
                <a:latin typeface="Segoe Print" panose="02000600000000000000" pitchFamily="2" charset="0"/>
              </a:rPr>
              <a:t>sport.</a:t>
            </a:r>
            <a:endParaRPr lang="en-GB" sz="4000" dirty="0">
              <a:latin typeface="Segoe Print" panose="02000600000000000000" pitchFamily="2" charset="0"/>
            </a:endParaRPr>
          </a:p>
        </p:txBody>
      </p:sp>
      <p:sp>
        <p:nvSpPr>
          <p:cNvPr id="3076" name="TextBox 1"/>
          <p:cNvSpPr txBox="1">
            <a:spLocks noChangeArrowheads="1"/>
          </p:cNvSpPr>
          <p:nvPr/>
        </p:nvSpPr>
        <p:spPr bwMode="auto">
          <a:xfrm>
            <a:off x="3179763" y="1454150"/>
            <a:ext cx="3240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Segoe Print" panose="02000600000000000000" pitchFamily="2" charset="0"/>
              </a:rPr>
              <a:t>.</a:t>
            </a:r>
          </a:p>
        </p:txBody>
      </p: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5" y="4215839"/>
            <a:ext cx="898446" cy="83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78" y="2620024"/>
            <a:ext cx="961617" cy="7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78" y="3388276"/>
            <a:ext cx="961617" cy="7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77" y="4236195"/>
            <a:ext cx="961617" cy="7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840" y="5038910"/>
            <a:ext cx="961617" cy="7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48" y="5852366"/>
            <a:ext cx="961617" cy="79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6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22" y="2631863"/>
            <a:ext cx="792829" cy="73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6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315" y="5152636"/>
            <a:ext cx="754616" cy="70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05" y="3474611"/>
            <a:ext cx="874581" cy="62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5134456"/>
            <a:ext cx="873176" cy="62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76" y="5164039"/>
            <a:ext cx="874580" cy="62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514776"/>
            <a:ext cx="873176" cy="62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38" y="2817282"/>
            <a:ext cx="346744" cy="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67" y="3575049"/>
            <a:ext cx="346744" cy="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4423448"/>
            <a:ext cx="346744" cy="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137" y="4423448"/>
            <a:ext cx="346744" cy="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838" y="5227940"/>
            <a:ext cx="346744" cy="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6" y="3572089"/>
            <a:ext cx="346745" cy="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45" y="2934620"/>
            <a:ext cx="346744" cy="34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544" y="5329341"/>
            <a:ext cx="346745" cy="34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11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23" y="5921051"/>
            <a:ext cx="484756" cy="7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578165"/>
              </p:ext>
            </p:extLst>
          </p:nvPr>
        </p:nvGraphicFramePr>
        <p:xfrm>
          <a:off x="478081" y="2216294"/>
          <a:ext cx="8389190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742"/>
                <a:gridCol w="1250045"/>
                <a:gridCol w="1138252"/>
                <a:gridCol w="1209394"/>
                <a:gridCol w="1199694"/>
                <a:gridCol w="1046325"/>
                <a:gridCol w="137673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+mn-lt"/>
                        </a:rPr>
                        <a:t>lundi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+mn-lt"/>
                        </a:rPr>
                        <a:t>mardi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+mn-lt"/>
                        </a:rPr>
                        <a:t>mercredi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+mn-lt"/>
                        </a:rPr>
                        <a:t>jeudi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+mn-lt"/>
                        </a:rPr>
                        <a:t>vendredi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+mn-lt"/>
                        </a:rPr>
                        <a:t>samedi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 smtClean="0">
                          <a:latin typeface="+mn-lt"/>
                        </a:rPr>
                        <a:t>dimanche</a:t>
                      </a:r>
                      <a:endParaRPr lang="en-GB" sz="2000" b="1" dirty="0"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79388" y="115888"/>
          <a:ext cx="8785225" cy="18732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1056">
                  <a:extLst>
                    <a:ext uri="{9D8B030D-6E8A-4147-A177-3AD203B41FA5}"/>
                  </a:extLst>
                </a:gridCol>
                <a:gridCol w="1184360">
                  <a:extLst>
                    <a:ext uri="{9D8B030D-6E8A-4147-A177-3AD203B41FA5}"/>
                  </a:extLst>
                </a:gridCol>
                <a:gridCol w="1443128">
                  <a:extLst>
                    <a:ext uri="{9D8B030D-6E8A-4147-A177-3AD203B41FA5}"/>
                  </a:extLst>
                </a:gridCol>
                <a:gridCol w="1072413">
                  <a:extLst>
                    <a:ext uri="{9D8B030D-6E8A-4147-A177-3AD203B41FA5}"/>
                  </a:extLst>
                </a:gridCol>
                <a:gridCol w="1203936">
                  <a:extLst>
                    <a:ext uri="{9D8B030D-6E8A-4147-A177-3AD203B41FA5}"/>
                  </a:extLst>
                </a:gridCol>
                <a:gridCol w="1203936">
                  <a:extLst>
                    <a:ext uri="{9D8B030D-6E8A-4147-A177-3AD203B41FA5}"/>
                  </a:extLst>
                </a:gridCol>
                <a:gridCol w="1416396">
                  <a:extLst>
                    <a:ext uri="{9D8B030D-6E8A-4147-A177-3AD203B41FA5}"/>
                  </a:extLst>
                </a:gridCol>
              </a:tblGrid>
              <a:tr h="533413">
                <a:tc>
                  <a:txBody>
                    <a:bodyPr/>
                    <a:lstStyle/>
                    <a:p>
                      <a:pPr algn="ctr"/>
                      <a:r>
                        <a:rPr lang="en-GB" sz="2900" dirty="0" smtClean="0">
                          <a:latin typeface="Berlin Sans FB" panose="020E0602020502020306" pitchFamily="34" charset="0"/>
                        </a:rPr>
                        <a:t>l</a:t>
                      </a:r>
                      <a:endParaRPr lang="en-GB" sz="2900" dirty="0">
                        <a:latin typeface="Berlin Sans FB" panose="020E0602020502020306" pitchFamily="34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 dirty="0" smtClean="0">
                          <a:latin typeface="Berlin Sans FB" panose="020E0602020502020306" pitchFamily="34" charset="0"/>
                        </a:rPr>
                        <a:t>m</a:t>
                      </a:r>
                      <a:endParaRPr lang="en-GB" sz="2900" dirty="0">
                        <a:latin typeface="Berlin Sans FB" panose="020E0602020502020306" pitchFamily="34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latin typeface="Berlin Sans FB" panose="020E0602020502020306" pitchFamily="34" charset="0"/>
                        </a:rPr>
                        <a:t>m</a:t>
                      </a:r>
                      <a:endParaRPr lang="en-GB" sz="2800" dirty="0">
                        <a:latin typeface="Berlin Sans FB" panose="020E0602020502020306" pitchFamily="34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 dirty="0" smtClean="0">
                          <a:latin typeface="Berlin Sans FB" panose="020E0602020502020306" pitchFamily="34" charset="0"/>
                        </a:rPr>
                        <a:t>j</a:t>
                      </a:r>
                      <a:endParaRPr lang="en-GB" sz="2900" dirty="0">
                        <a:latin typeface="Berlin Sans FB" panose="020E0602020502020306" pitchFamily="34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 dirty="0" smtClean="0">
                          <a:latin typeface="Berlin Sans FB" panose="020E0602020502020306" pitchFamily="34" charset="0"/>
                        </a:rPr>
                        <a:t>v</a:t>
                      </a:r>
                      <a:endParaRPr lang="en-GB" sz="2900" dirty="0">
                        <a:latin typeface="Berlin Sans FB" panose="020E0602020502020306" pitchFamily="34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 dirty="0" smtClean="0">
                          <a:latin typeface="Berlin Sans FB" panose="020E0602020502020306" pitchFamily="34" charset="0"/>
                        </a:rPr>
                        <a:t>s</a:t>
                      </a:r>
                      <a:endParaRPr lang="en-GB" sz="2900" dirty="0">
                        <a:latin typeface="Berlin Sans FB" panose="020E0602020502020306" pitchFamily="34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900" dirty="0" smtClean="0">
                          <a:latin typeface="Berlin Sans FB" panose="020E0602020502020306" pitchFamily="34" charset="0"/>
                        </a:rPr>
                        <a:t>d</a:t>
                      </a:r>
                      <a:endParaRPr lang="en-GB" sz="2900" dirty="0">
                        <a:latin typeface="Berlin Sans FB" panose="020E0602020502020306" pitchFamily="34" charset="0"/>
                      </a:endParaRPr>
                    </a:p>
                  </a:txBody>
                  <a:tcPr marL="91443" marR="91443" marT="45721" marB="45721"/>
                </a:tc>
                <a:extLst>
                  <a:ext uri="{0D108BD9-81ED-4DB2-BD59-A6C34878D82A}"/>
                </a:extLst>
              </a:tr>
              <a:tr h="1339837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3" marR="91443" marT="45721" marB="45721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3" marR="91443" marT="45721" marB="45721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21532" name="TextBox 2">
            <a:hlinkClick r:id="" action="ppaction://noaction">
              <a:snd r:embed="rId3" name="17.10_texte.wav"/>
            </a:hlinkClick>
          </p:cNvPr>
          <p:cNvSpPr txBox="1">
            <a:spLocks noChangeArrowheads="1"/>
          </p:cNvSpPr>
          <p:nvPr/>
        </p:nvSpPr>
        <p:spPr bwMode="auto">
          <a:xfrm>
            <a:off x="250825" y="3806825"/>
            <a:ext cx="8642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 err="1">
                <a:latin typeface="Segoe Print" panose="02000600000000000000" pitchFamily="2" charset="0"/>
              </a:rPr>
              <a:t>J’adore</a:t>
            </a:r>
            <a:r>
              <a:rPr lang="en-GB" altLang="en-US" sz="2000" dirty="0">
                <a:latin typeface="Segoe Print" panose="02000600000000000000" pitchFamily="2" charset="0"/>
              </a:rPr>
              <a:t> le sport et je </a:t>
            </a:r>
            <a:r>
              <a:rPr lang="en-GB" altLang="en-US" sz="2000" dirty="0" err="1">
                <a:latin typeface="Segoe Print" panose="02000600000000000000" pitchFamily="2" charset="0"/>
              </a:rPr>
              <a:t>fais</a:t>
            </a:r>
            <a:r>
              <a:rPr lang="en-GB" altLang="en-US" sz="2000" dirty="0">
                <a:latin typeface="Segoe Print" panose="02000600000000000000" pitchFamily="2" charset="0"/>
              </a:rPr>
              <a:t> beaucoup de sports. Par </a:t>
            </a:r>
            <a:r>
              <a:rPr lang="en-GB" altLang="en-US" sz="2000" dirty="0" err="1">
                <a:latin typeface="Segoe Print" panose="02000600000000000000" pitchFamily="2" charset="0"/>
              </a:rPr>
              <a:t>exemple</a:t>
            </a:r>
            <a:r>
              <a:rPr lang="en-GB" altLang="en-US" sz="2000" dirty="0">
                <a:latin typeface="Segoe Print" panose="02000600000000000000" pitchFamily="2" charset="0"/>
              </a:rPr>
              <a:t>, le </a:t>
            </a:r>
            <a:r>
              <a:rPr lang="en-GB" altLang="en-US" sz="2000" dirty="0" err="1">
                <a:latin typeface="Segoe Print" panose="02000600000000000000" pitchFamily="2" charset="0"/>
              </a:rPr>
              <a:t>lundi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b="1" dirty="0">
                <a:latin typeface="Segoe Print" panose="02000600000000000000" pitchFamily="2" charset="0"/>
              </a:rPr>
              <a:t>je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joue</a:t>
            </a:r>
            <a:r>
              <a:rPr lang="en-GB" altLang="en-US" sz="2000" b="1" dirty="0">
                <a:latin typeface="Segoe Print" panose="02000600000000000000" pitchFamily="2" charset="0"/>
              </a:rPr>
              <a:t> au football </a:t>
            </a:r>
            <a:r>
              <a:rPr lang="en-GB" altLang="en-US" sz="2000" dirty="0">
                <a:latin typeface="Segoe Print" panose="02000600000000000000" pitchFamily="2" charset="0"/>
              </a:rPr>
              <a:t>avec </a:t>
            </a:r>
            <a:r>
              <a:rPr lang="en-GB" altLang="en-US" sz="2000" dirty="0" err="1">
                <a:latin typeface="Segoe Print" panose="02000600000000000000" pitchFamily="2" charset="0"/>
              </a:rPr>
              <a:t>mes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amis</a:t>
            </a:r>
            <a:r>
              <a:rPr lang="en-GB" altLang="en-US" sz="2000" dirty="0">
                <a:latin typeface="Segoe Print" panose="02000600000000000000" pitchFamily="2" charset="0"/>
              </a:rPr>
              <a:t>  au </a:t>
            </a:r>
            <a:r>
              <a:rPr lang="en-GB" altLang="en-US" sz="2000" dirty="0" err="1">
                <a:latin typeface="Segoe Print" panose="02000600000000000000" pitchFamily="2" charset="0"/>
              </a:rPr>
              <a:t>parc</a:t>
            </a:r>
            <a:r>
              <a:rPr lang="en-GB" altLang="en-US" sz="2000" dirty="0">
                <a:latin typeface="Segoe Print" panose="02000600000000000000" pitchFamily="2" charset="0"/>
              </a:rPr>
              <a:t>. </a:t>
            </a:r>
            <a:r>
              <a:rPr lang="en-GB" altLang="en-US" sz="2000" dirty="0" err="1">
                <a:latin typeface="Segoe Print" panose="02000600000000000000" pitchFamily="2" charset="0"/>
              </a:rPr>
              <a:t>C’est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très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agréable</a:t>
            </a:r>
            <a:r>
              <a:rPr lang="en-GB" altLang="en-US" sz="2000" dirty="0">
                <a:latin typeface="Segoe Print" panose="02000600000000000000" pitchFamily="2" charset="0"/>
              </a:rPr>
              <a:t>.  Le  </a:t>
            </a:r>
            <a:r>
              <a:rPr lang="en-GB" altLang="en-US" sz="2000" dirty="0" err="1">
                <a:latin typeface="Segoe Print" panose="02000600000000000000" pitchFamily="2" charset="0"/>
              </a:rPr>
              <a:t>samedi</a:t>
            </a:r>
            <a:r>
              <a:rPr lang="en-GB" altLang="en-US" sz="2000" dirty="0">
                <a:latin typeface="Segoe Print" panose="02000600000000000000" pitchFamily="2" charset="0"/>
              </a:rPr>
              <a:t> et le  </a:t>
            </a:r>
            <a:r>
              <a:rPr lang="en-GB" altLang="en-US" sz="2000" dirty="0" err="1">
                <a:latin typeface="Segoe Print" panose="02000600000000000000" pitchFamily="2" charset="0"/>
              </a:rPr>
              <a:t>dimanche</a:t>
            </a:r>
            <a:r>
              <a:rPr lang="en-GB" altLang="en-US" sz="2000" dirty="0">
                <a:latin typeface="Segoe Print" panose="02000600000000000000" pitchFamily="2" charset="0"/>
              </a:rPr>
              <a:t>, </a:t>
            </a:r>
            <a:r>
              <a:rPr lang="en-GB" altLang="en-US" sz="2000" b="1" dirty="0">
                <a:latin typeface="Segoe Print" panose="02000600000000000000" pitchFamily="2" charset="0"/>
              </a:rPr>
              <a:t>je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fais</a:t>
            </a:r>
            <a:r>
              <a:rPr lang="en-GB" altLang="en-US" sz="2000" b="1" dirty="0">
                <a:latin typeface="Segoe Print" panose="02000600000000000000" pitchFamily="2" charset="0"/>
              </a:rPr>
              <a:t> du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cyclisme</a:t>
            </a:r>
            <a:r>
              <a:rPr lang="en-GB" altLang="en-US" sz="2000" b="1" dirty="0">
                <a:latin typeface="Segoe Print" panose="02000600000000000000" pitchFamily="2" charset="0"/>
              </a:rPr>
              <a:t> </a:t>
            </a:r>
            <a:r>
              <a:rPr lang="en-GB" altLang="en-US" sz="2000" dirty="0">
                <a:latin typeface="Segoe Print" panose="02000600000000000000" pitchFamily="2" charset="0"/>
              </a:rPr>
              <a:t>avec mon papa. </a:t>
            </a:r>
            <a:r>
              <a:rPr lang="en-GB" altLang="en-US" sz="2000" dirty="0" err="1">
                <a:latin typeface="Segoe Print" panose="02000600000000000000" pitchFamily="2" charset="0"/>
              </a:rPr>
              <a:t>C’est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fantastique</a:t>
            </a:r>
            <a:r>
              <a:rPr lang="en-GB" altLang="en-US" sz="2000" dirty="0">
                <a:latin typeface="Segoe Print" panose="02000600000000000000" pitchFamily="2" charset="0"/>
              </a:rPr>
              <a:t> faire du sport avec mon papa. Ce </a:t>
            </a:r>
            <a:r>
              <a:rPr lang="en-GB" altLang="en-US" sz="2000" dirty="0" err="1">
                <a:latin typeface="Segoe Print" panose="02000600000000000000" pitchFamily="2" charset="0"/>
              </a:rPr>
              <a:t>n’est</a:t>
            </a:r>
            <a:r>
              <a:rPr lang="en-GB" altLang="en-US" sz="2000" dirty="0">
                <a:latin typeface="Segoe Print" panose="02000600000000000000" pitchFamily="2" charset="0"/>
              </a:rPr>
              <a:t> pas possible de faire du ski, </a:t>
            </a:r>
            <a:r>
              <a:rPr lang="en-GB" altLang="en-US" sz="2000" dirty="0" err="1">
                <a:latin typeface="Segoe Print" panose="02000600000000000000" pitchFamily="2" charset="0"/>
              </a:rPr>
              <a:t>mais</a:t>
            </a:r>
            <a:r>
              <a:rPr lang="en-GB" altLang="en-US" sz="2000" dirty="0">
                <a:latin typeface="Segoe Print" panose="02000600000000000000" pitchFamily="2" charset="0"/>
              </a:rPr>
              <a:t> le </a:t>
            </a:r>
            <a:r>
              <a:rPr lang="en-GB" altLang="en-US" sz="2000" dirty="0" err="1">
                <a:latin typeface="Segoe Print" panose="02000600000000000000" pitchFamily="2" charset="0"/>
              </a:rPr>
              <a:t>mercredi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b="1" dirty="0">
                <a:latin typeface="Segoe Print" panose="02000600000000000000" pitchFamily="2" charset="0"/>
              </a:rPr>
              <a:t>je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joue</a:t>
            </a:r>
            <a:r>
              <a:rPr lang="en-GB" altLang="en-US" sz="2000" b="1" dirty="0">
                <a:latin typeface="Segoe Print" panose="02000600000000000000" pitchFamily="2" charset="0"/>
              </a:rPr>
              <a:t> au ping pong </a:t>
            </a:r>
            <a:r>
              <a:rPr lang="en-GB" altLang="en-US" sz="2000" dirty="0">
                <a:latin typeface="Segoe Print" panose="02000600000000000000" pitchFamily="2" charset="0"/>
              </a:rPr>
              <a:t>avec mon </a:t>
            </a:r>
            <a:r>
              <a:rPr lang="en-GB" altLang="en-US" sz="2000" dirty="0" err="1">
                <a:latin typeface="Segoe Print" panose="02000600000000000000" pitchFamily="2" charset="0"/>
              </a:rPr>
              <a:t>ami</a:t>
            </a:r>
            <a:r>
              <a:rPr lang="en-GB" altLang="en-US" sz="2000" dirty="0">
                <a:latin typeface="Segoe Print" panose="02000600000000000000" pitchFamily="2" charset="0"/>
              </a:rPr>
              <a:t> au </a:t>
            </a:r>
            <a:r>
              <a:rPr lang="en-GB" altLang="en-US" sz="2000" dirty="0" err="1">
                <a:latin typeface="Segoe Print" panose="02000600000000000000" pitchFamily="2" charset="0"/>
              </a:rPr>
              <a:t>collège</a:t>
            </a:r>
            <a:r>
              <a:rPr lang="en-GB" altLang="en-US" sz="2000" dirty="0">
                <a:latin typeface="Segoe Print" panose="02000600000000000000" pitchFamily="2" charset="0"/>
              </a:rPr>
              <a:t>. Je </a:t>
            </a:r>
            <a:r>
              <a:rPr lang="en-GB" altLang="en-US" sz="2000" dirty="0" err="1">
                <a:latin typeface="Segoe Print" panose="02000600000000000000" pitchFamily="2" charset="0"/>
              </a:rPr>
              <a:t>n’aime</a:t>
            </a:r>
            <a:r>
              <a:rPr lang="en-GB" altLang="en-US" sz="2000" dirty="0">
                <a:latin typeface="Segoe Print" panose="02000600000000000000" pitchFamily="2" charset="0"/>
              </a:rPr>
              <a:t> pas la </a:t>
            </a:r>
            <a:r>
              <a:rPr lang="en-GB" altLang="en-US" sz="2000" dirty="0" err="1">
                <a:latin typeface="Segoe Print" panose="02000600000000000000" pitchFamily="2" charset="0"/>
              </a:rPr>
              <a:t>boxe</a:t>
            </a:r>
            <a:r>
              <a:rPr lang="en-GB" altLang="en-US" sz="2000" dirty="0">
                <a:latin typeface="Segoe Print" panose="02000600000000000000" pitchFamily="2" charset="0"/>
              </a:rPr>
              <a:t>. Je </a:t>
            </a:r>
            <a:r>
              <a:rPr lang="en-GB" altLang="en-US" sz="2000" dirty="0" err="1">
                <a:latin typeface="Segoe Print" panose="02000600000000000000" pitchFamily="2" charset="0"/>
              </a:rPr>
              <a:t>préfère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b="1" dirty="0">
                <a:latin typeface="Segoe Print" panose="02000600000000000000" pitchFamily="2" charset="0"/>
              </a:rPr>
              <a:t>le volley </a:t>
            </a:r>
            <a:r>
              <a:rPr lang="en-GB" altLang="en-US" sz="2000" dirty="0">
                <a:latin typeface="Segoe Print" panose="02000600000000000000" pitchFamily="2" charset="0"/>
              </a:rPr>
              <a:t>et je </a:t>
            </a:r>
            <a:r>
              <a:rPr lang="en-GB" altLang="en-US" sz="2000" dirty="0" err="1">
                <a:latin typeface="Segoe Print" panose="02000600000000000000" pitchFamily="2" charset="0"/>
              </a:rPr>
              <a:t>joue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dans</a:t>
            </a:r>
            <a:r>
              <a:rPr lang="en-GB" altLang="en-US" sz="2000" dirty="0">
                <a:latin typeface="Segoe Print" panose="02000600000000000000" pitchFamily="2" charset="0"/>
              </a:rPr>
              <a:t> un </a:t>
            </a:r>
            <a:r>
              <a:rPr lang="en-GB" altLang="en-US" sz="2000" dirty="0" err="1">
                <a:latin typeface="Segoe Print" panose="02000600000000000000" pitchFamily="2" charset="0"/>
              </a:rPr>
              <a:t>équipe</a:t>
            </a:r>
            <a:r>
              <a:rPr lang="en-GB" altLang="en-US" sz="2000" dirty="0">
                <a:latin typeface="Segoe Print" panose="02000600000000000000" pitchFamily="2" charset="0"/>
              </a:rPr>
              <a:t> le </a:t>
            </a:r>
            <a:r>
              <a:rPr lang="en-GB" altLang="en-US" sz="2000" dirty="0" err="1">
                <a:latin typeface="Segoe Print" panose="02000600000000000000" pitchFamily="2" charset="0"/>
              </a:rPr>
              <a:t>vendredi</a:t>
            </a:r>
            <a:r>
              <a:rPr lang="en-GB" altLang="en-US" sz="2000" dirty="0">
                <a:latin typeface="Segoe Print" panose="02000600000000000000" pitchFamily="2" charset="0"/>
              </a:rPr>
              <a:t>. </a:t>
            </a:r>
            <a:r>
              <a:rPr lang="en-GB" altLang="en-US" sz="2000" dirty="0" err="1">
                <a:latin typeface="Segoe Print" panose="02000600000000000000" pitchFamily="2" charset="0"/>
              </a:rPr>
              <a:t>J’adore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mes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cours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b="1" dirty="0">
                <a:latin typeface="Segoe Print" panose="02000600000000000000" pitchFamily="2" charset="0"/>
              </a:rPr>
              <a:t>de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tir</a:t>
            </a:r>
            <a:r>
              <a:rPr lang="en-GB" altLang="en-US" sz="2000" b="1" dirty="0">
                <a:latin typeface="Segoe Print" panose="02000600000000000000" pitchFamily="2" charset="0"/>
              </a:rPr>
              <a:t> à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l’arc</a:t>
            </a:r>
            <a:r>
              <a:rPr lang="en-GB" altLang="en-US" sz="2000" b="1" dirty="0">
                <a:latin typeface="Segoe Print" panose="02000600000000000000" pitchFamily="2" charset="0"/>
              </a:rPr>
              <a:t> </a:t>
            </a:r>
            <a:r>
              <a:rPr lang="en-GB" altLang="en-US" sz="2000" dirty="0">
                <a:latin typeface="Segoe Print" panose="02000600000000000000" pitchFamily="2" charset="0"/>
              </a:rPr>
              <a:t>le </a:t>
            </a:r>
            <a:r>
              <a:rPr lang="en-GB" altLang="en-US" sz="2000" dirty="0" err="1">
                <a:latin typeface="Segoe Print" panose="02000600000000000000" pitchFamily="2" charset="0"/>
              </a:rPr>
              <a:t>mardi</a:t>
            </a:r>
            <a:r>
              <a:rPr lang="en-GB" altLang="en-US" sz="2000" dirty="0">
                <a:latin typeface="Segoe Print" panose="02000600000000000000" pitchFamily="2" charset="0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Segoe Print" panose="02000600000000000000" pitchFamily="2" charset="0"/>
              </a:rPr>
              <a:t>Je </a:t>
            </a:r>
            <a:r>
              <a:rPr lang="en-GB" altLang="en-US" sz="2000" dirty="0" err="1">
                <a:latin typeface="Segoe Print" panose="02000600000000000000" pitchFamily="2" charset="0"/>
              </a:rPr>
              <a:t>suis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très</a:t>
            </a:r>
            <a:r>
              <a:rPr lang="en-GB" altLang="en-US" sz="2000" dirty="0">
                <a:latin typeface="Segoe Print" panose="02000600000000000000" pitchFamily="2" charset="0"/>
              </a:rPr>
              <a:t> </a:t>
            </a:r>
            <a:r>
              <a:rPr lang="en-GB" altLang="en-US" sz="2000" dirty="0" err="1">
                <a:latin typeface="Segoe Print" panose="02000600000000000000" pitchFamily="2" charset="0"/>
              </a:rPr>
              <a:t>sportif</a:t>
            </a:r>
            <a:r>
              <a:rPr lang="en-GB" altLang="en-US" sz="2000" dirty="0">
                <a:latin typeface="Segoe Print" panose="02000600000000000000" pitchFamily="2" charset="0"/>
              </a:rPr>
              <a:t> !</a:t>
            </a:r>
          </a:p>
        </p:txBody>
      </p:sp>
      <p:pic>
        <p:nvPicPr>
          <p:cNvPr id="21533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2844800"/>
            <a:ext cx="1016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2817813"/>
            <a:ext cx="10874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0438" y="3106738"/>
            <a:ext cx="392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703513"/>
            <a:ext cx="12954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3092450"/>
            <a:ext cx="4810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525" y="2773363"/>
            <a:ext cx="769938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670175"/>
            <a:ext cx="719137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40" name="TextBox 7"/>
          <p:cNvSpPr txBox="1">
            <a:spLocks noChangeArrowheads="1"/>
          </p:cNvSpPr>
          <p:nvPr/>
        </p:nvSpPr>
        <p:spPr bwMode="auto">
          <a:xfrm>
            <a:off x="107950" y="2751138"/>
            <a:ext cx="28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a</a:t>
            </a:r>
          </a:p>
        </p:txBody>
      </p:sp>
      <p:sp>
        <p:nvSpPr>
          <p:cNvPr id="21541" name="TextBox 12"/>
          <p:cNvSpPr txBox="1">
            <a:spLocks noChangeArrowheads="1"/>
          </p:cNvSpPr>
          <p:nvPr/>
        </p:nvSpPr>
        <p:spPr bwMode="auto">
          <a:xfrm>
            <a:off x="1258888" y="2751138"/>
            <a:ext cx="288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b</a:t>
            </a:r>
          </a:p>
        </p:txBody>
      </p:sp>
      <p:sp>
        <p:nvSpPr>
          <p:cNvPr id="21542" name="TextBox 13"/>
          <p:cNvSpPr txBox="1">
            <a:spLocks noChangeArrowheads="1"/>
          </p:cNvSpPr>
          <p:nvPr/>
        </p:nvSpPr>
        <p:spPr bwMode="auto">
          <a:xfrm>
            <a:off x="2484438" y="2751138"/>
            <a:ext cx="287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c</a:t>
            </a:r>
          </a:p>
        </p:txBody>
      </p:sp>
      <p:sp>
        <p:nvSpPr>
          <p:cNvPr id="21543" name="TextBox 14"/>
          <p:cNvSpPr txBox="1">
            <a:spLocks noChangeArrowheads="1"/>
          </p:cNvSpPr>
          <p:nvPr/>
        </p:nvSpPr>
        <p:spPr bwMode="auto">
          <a:xfrm>
            <a:off x="3779838" y="2751138"/>
            <a:ext cx="287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d</a:t>
            </a:r>
          </a:p>
        </p:txBody>
      </p:sp>
      <p:sp>
        <p:nvSpPr>
          <p:cNvPr id="21544" name="TextBox 15"/>
          <p:cNvSpPr txBox="1">
            <a:spLocks noChangeArrowheads="1"/>
          </p:cNvSpPr>
          <p:nvPr/>
        </p:nvSpPr>
        <p:spPr bwMode="auto">
          <a:xfrm>
            <a:off x="4716463" y="2751138"/>
            <a:ext cx="287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e</a:t>
            </a:r>
          </a:p>
        </p:txBody>
      </p:sp>
      <p:sp>
        <p:nvSpPr>
          <p:cNvPr id="21545" name="TextBox 16"/>
          <p:cNvSpPr txBox="1">
            <a:spLocks noChangeArrowheads="1"/>
          </p:cNvSpPr>
          <p:nvPr/>
        </p:nvSpPr>
        <p:spPr bwMode="auto">
          <a:xfrm>
            <a:off x="6011863" y="2751138"/>
            <a:ext cx="288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f</a:t>
            </a:r>
          </a:p>
        </p:txBody>
      </p:sp>
      <p:sp>
        <p:nvSpPr>
          <p:cNvPr id="21546" name="TextBox 17"/>
          <p:cNvSpPr txBox="1">
            <a:spLocks noChangeArrowheads="1"/>
          </p:cNvSpPr>
          <p:nvPr/>
        </p:nvSpPr>
        <p:spPr bwMode="auto">
          <a:xfrm>
            <a:off x="6948488" y="2751138"/>
            <a:ext cx="287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g</a:t>
            </a:r>
          </a:p>
        </p:txBody>
      </p:sp>
      <p:sp>
        <p:nvSpPr>
          <p:cNvPr id="21547" name="TextBox 18"/>
          <p:cNvSpPr txBox="1">
            <a:spLocks noChangeArrowheads="1"/>
          </p:cNvSpPr>
          <p:nvPr/>
        </p:nvSpPr>
        <p:spPr bwMode="auto">
          <a:xfrm>
            <a:off x="7740650" y="2751138"/>
            <a:ext cx="287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7030A0"/>
                </a:solidFill>
                <a:latin typeface="Berlin Sans FB" panose="020E0602020502020306" pitchFamily="34" charset="0"/>
              </a:rPr>
              <a:t>h</a:t>
            </a:r>
          </a:p>
        </p:txBody>
      </p:sp>
      <p:pic>
        <p:nvPicPr>
          <p:cNvPr id="21548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3092450"/>
            <a:ext cx="8366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052513"/>
            <a:ext cx="504825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746125"/>
            <a:ext cx="719137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763" y="1052513"/>
            <a:ext cx="981075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1065213"/>
            <a:ext cx="5540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988" y="862013"/>
            <a:ext cx="10160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0" y="869950"/>
            <a:ext cx="1016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55" name="TextBox 26">
            <a:hlinkClick r:id="" action="ppaction://noaction">
              <a:snd r:embed="rId15" name="17.10_Instruction.wav"/>
            </a:hlinkClick>
          </p:cNvPr>
          <p:cNvSpPr txBox="1">
            <a:spLocks noChangeArrowheads="1"/>
          </p:cNvSpPr>
          <p:nvPr/>
        </p:nvSpPr>
        <p:spPr bwMode="auto">
          <a:xfrm>
            <a:off x="179388" y="2133600"/>
            <a:ext cx="8856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>
                <a:latin typeface="Segoe Print" panose="02000600000000000000" pitchFamily="2" charset="0"/>
              </a:rPr>
              <a:t>Remplissez</a:t>
            </a:r>
            <a:r>
              <a:rPr lang="en-GB" altLang="en-US" sz="2400" b="1" dirty="0">
                <a:latin typeface="Segoe Print" panose="02000600000000000000" pitchFamily="2" charset="0"/>
              </a:rPr>
              <a:t> </a:t>
            </a:r>
            <a:r>
              <a:rPr lang="en-GB" altLang="en-US" sz="2400" b="1" dirty="0" err="1">
                <a:latin typeface="Segoe Print" panose="02000600000000000000" pitchFamily="2" charset="0"/>
              </a:rPr>
              <a:t>l’agenda</a:t>
            </a:r>
            <a:r>
              <a:rPr lang="en-GB" altLang="en-US" sz="2400" b="1" dirty="0">
                <a:latin typeface="Segoe Print" panose="02000600000000000000" pitchFamily="2" charset="0"/>
              </a:rPr>
              <a:t> avec les sports :</a:t>
            </a:r>
            <a:endParaRPr lang="en-GB" altLang="en-US" sz="2400"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7950" y="5661025"/>
            <a:ext cx="6480175" cy="110648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712788" y="4716463"/>
            <a:ext cx="5111750" cy="854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1431925" y="3878263"/>
            <a:ext cx="3787775" cy="74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431925" y="3054350"/>
            <a:ext cx="3787775" cy="7286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230438" y="2276475"/>
            <a:ext cx="2111375" cy="6477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2714625" y="1557338"/>
            <a:ext cx="1123950" cy="6477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TextBox 6">
            <a:hlinkClick r:id="" action="ppaction://noaction">
              <a:snd r:embed="rId3" name="17.11_tous_les_jours.wav"/>
            </a:hlinkClick>
          </p:cNvPr>
          <p:cNvSpPr txBox="1">
            <a:spLocks noChangeArrowheads="1"/>
          </p:cNvSpPr>
          <p:nvPr/>
        </p:nvSpPr>
        <p:spPr bwMode="auto">
          <a:xfrm>
            <a:off x="900113" y="6283325"/>
            <a:ext cx="47529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tous les jours</a:t>
            </a:r>
          </a:p>
        </p:txBody>
      </p:sp>
      <p:sp>
        <p:nvSpPr>
          <p:cNvPr id="23561" name="TextBox 13">
            <a:hlinkClick r:id="" action="ppaction://noaction">
              <a:snd r:embed="rId4" name="17.11_deux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216025" y="5084763"/>
            <a:ext cx="4148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2/3/4/5 fois par semaine</a:t>
            </a:r>
          </a:p>
        </p:txBody>
      </p:sp>
      <p:sp>
        <p:nvSpPr>
          <p:cNvPr id="23562" name="TextBox 14">
            <a:hlinkClick r:id="" action="ppaction://noaction">
              <a:snd r:embed="rId5" name="17.11_une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633538" y="4151313"/>
            <a:ext cx="3370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une fois par semaine</a:t>
            </a:r>
          </a:p>
        </p:txBody>
      </p:sp>
      <p:sp>
        <p:nvSpPr>
          <p:cNvPr id="23563" name="TextBox 15">
            <a:hlinkClick r:id="" action="ppaction://noaction">
              <a:snd r:embed="rId6" name="17.11_les_lundis.wav"/>
            </a:hlinkClick>
          </p:cNvPr>
          <p:cNvSpPr txBox="1">
            <a:spLocks noChangeArrowheads="1"/>
          </p:cNvSpPr>
          <p:nvPr/>
        </p:nvSpPr>
        <p:spPr bwMode="auto">
          <a:xfrm>
            <a:off x="1604963" y="3316288"/>
            <a:ext cx="33988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Segoe Print" panose="02000600000000000000" pitchFamily="2" charset="0"/>
              </a:rPr>
              <a:t>les </a:t>
            </a:r>
            <a:r>
              <a:rPr lang="en-GB" altLang="en-US" sz="2000" b="1" dirty="0" err="1" smtClean="0">
                <a:latin typeface="Segoe Print" panose="02000600000000000000" pitchFamily="2" charset="0"/>
              </a:rPr>
              <a:t>lundis</a:t>
            </a:r>
            <a:r>
              <a:rPr lang="en-GB" altLang="en-US" sz="2000" b="1" dirty="0" smtClean="0">
                <a:latin typeface="Segoe Print" panose="02000600000000000000" pitchFamily="2" charset="0"/>
              </a:rPr>
              <a:t> </a:t>
            </a:r>
            <a:endParaRPr lang="en-GB" altLang="en-US" sz="2000" b="1" dirty="0">
              <a:latin typeface="Segoe Print" panose="02000600000000000000" pitchFamily="2" charset="0"/>
            </a:endParaRPr>
          </a:p>
        </p:txBody>
      </p:sp>
      <p:sp>
        <p:nvSpPr>
          <p:cNvPr id="23564" name="TextBox 16">
            <a:hlinkClick r:id="" action="ppaction://noaction">
              <a:snd r:embed="rId7" name="17.11_parfois.wav"/>
            </a:hlinkClick>
          </p:cNvPr>
          <p:cNvSpPr txBox="1">
            <a:spLocks noChangeArrowheads="1"/>
          </p:cNvSpPr>
          <p:nvPr/>
        </p:nvSpPr>
        <p:spPr bwMode="auto">
          <a:xfrm>
            <a:off x="2441575" y="2514600"/>
            <a:ext cx="1641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parfois</a:t>
            </a:r>
          </a:p>
        </p:txBody>
      </p:sp>
      <p:sp>
        <p:nvSpPr>
          <p:cNvPr id="23565" name="TextBox 17">
            <a:hlinkClick r:id="" action="ppaction://noaction">
              <a:snd r:embed="rId8" name="17.1_jamais.wav"/>
            </a:hlinkClick>
          </p:cNvPr>
          <p:cNvSpPr txBox="1">
            <a:spLocks noChangeArrowheads="1"/>
          </p:cNvSpPr>
          <p:nvPr/>
        </p:nvSpPr>
        <p:spPr bwMode="auto">
          <a:xfrm>
            <a:off x="2771775" y="1731963"/>
            <a:ext cx="10366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jamais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080" r="4524" b="11937"/>
          <a:stretch>
            <a:fillRect/>
          </a:stretch>
        </p:blipFill>
        <p:spPr bwMode="auto">
          <a:xfrm>
            <a:off x="5302250" y="523875"/>
            <a:ext cx="382746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8286750" y="255428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8286750" y="292893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8286750" y="330358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8286750" y="3662363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885113" y="2928938"/>
            <a:ext cx="287337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7885113" y="3303588"/>
            <a:ext cx="287337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7885113" y="3676650"/>
            <a:ext cx="287337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Oval 27"/>
          <p:cNvSpPr/>
          <p:nvPr/>
        </p:nvSpPr>
        <p:spPr>
          <a:xfrm>
            <a:off x="7869238" y="4022725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7480300" y="2924175"/>
            <a:ext cx="28892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7480300" y="3298825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7480300" y="3673475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7480300" y="403383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7062788" y="2924175"/>
            <a:ext cx="28892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7062788" y="3298825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7062788" y="3673475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7062788" y="403383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6675438" y="2909888"/>
            <a:ext cx="287337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6675438" y="3284538"/>
            <a:ext cx="287337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9" name="Oval 38"/>
          <p:cNvSpPr/>
          <p:nvPr/>
        </p:nvSpPr>
        <p:spPr>
          <a:xfrm>
            <a:off x="6675438" y="3659188"/>
            <a:ext cx="287337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6675438" y="4019550"/>
            <a:ext cx="287337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6286500" y="2924175"/>
            <a:ext cx="287338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6286500" y="3298825"/>
            <a:ext cx="287338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6286500" y="3673475"/>
            <a:ext cx="287338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6286500" y="4032250"/>
            <a:ext cx="287338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5" name="Oval 44"/>
          <p:cNvSpPr/>
          <p:nvPr/>
        </p:nvSpPr>
        <p:spPr>
          <a:xfrm>
            <a:off x="5867400" y="2924175"/>
            <a:ext cx="288925" cy="257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6" name="Oval 45"/>
          <p:cNvSpPr/>
          <p:nvPr/>
        </p:nvSpPr>
        <p:spPr>
          <a:xfrm>
            <a:off x="5867400" y="3298825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7" name="Oval 46"/>
          <p:cNvSpPr/>
          <p:nvPr/>
        </p:nvSpPr>
        <p:spPr>
          <a:xfrm>
            <a:off x="5867400" y="3673475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8" name="Oval 47"/>
          <p:cNvSpPr/>
          <p:nvPr/>
        </p:nvSpPr>
        <p:spPr>
          <a:xfrm>
            <a:off x="5867400" y="403383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595" name="TextBox 19"/>
          <p:cNvSpPr txBox="1">
            <a:spLocks noChangeArrowheads="1"/>
          </p:cNvSpPr>
          <p:nvPr/>
        </p:nvSpPr>
        <p:spPr bwMode="auto">
          <a:xfrm>
            <a:off x="93663" y="103188"/>
            <a:ext cx="722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fais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latin typeface="Segoe Print" panose="02000600000000000000" pitchFamily="2" charset="0"/>
              </a:rPr>
              <a:t> du sport?</a:t>
            </a:r>
          </a:p>
        </p:txBody>
      </p:sp>
      <p:sp>
        <p:nvSpPr>
          <p:cNvPr id="23596" name="TextBox 2"/>
          <p:cNvSpPr txBox="1">
            <a:spLocks noChangeArrowheads="1"/>
          </p:cNvSpPr>
          <p:nvPr/>
        </p:nvSpPr>
        <p:spPr bwMode="auto">
          <a:xfrm>
            <a:off x="7769225" y="652463"/>
            <a:ext cx="1277938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radley Hand ITC" panose="03070402050302030203" pitchFamily="66" charset="0"/>
              </a:rPr>
              <a:t>février</a:t>
            </a:r>
            <a:endParaRPr lang="en-US" altLang="en-US" sz="2000" b="1">
              <a:latin typeface="Bradley Hand ITC" panose="03070402050302030203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.11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11_tous_les_jou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35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080" r="4524" b="11937"/>
          <a:stretch>
            <a:fillRect/>
          </a:stretch>
        </p:blipFill>
        <p:spPr bwMode="auto">
          <a:xfrm>
            <a:off x="5292725" y="527050"/>
            <a:ext cx="382746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tangle 65"/>
          <p:cNvSpPr/>
          <p:nvPr/>
        </p:nvSpPr>
        <p:spPr>
          <a:xfrm>
            <a:off x="1431925" y="3054350"/>
            <a:ext cx="3787775" cy="7286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2" name="TextBox 71">
            <a:hlinkClick r:id="" action="ppaction://noaction">
              <a:snd r:embed="rId3" name="17.11_les_lundis.wav"/>
            </a:hlinkClick>
          </p:cNvPr>
          <p:cNvSpPr txBox="1">
            <a:spLocks noChangeArrowheads="1"/>
          </p:cNvSpPr>
          <p:nvPr/>
        </p:nvSpPr>
        <p:spPr bwMode="auto">
          <a:xfrm>
            <a:off x="1604963" y="3316288"/>
            <a:ext cx="34718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Segoe Print" panose="02000600000000000000" pitchFamily="2" charset="0"/>
              </a:rPr>
              <a:t>les </a:t>
            </a:r>
            <a:r>
              <a:rPr lang="en-GB" altLang="en-US" sz="2000" b="1" dirty="0" err="1" smtClean="0">
                <a:latin typeface="Segoe Print" panose="02000600000000000000" pitchFamily="2" charset="0"/>
              </a:rPr>
              <a:t>lundis</a:t>
            </a:r>
            <a:endParaRPr lang="en-GB" altLang="en-US" sz="2000" b="1" dirty="0">
              <a:latin typeface="Segoe Print" panose="02000600000000000000" pitchFamily="2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5867400" y="3644900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5867400" y="2938463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867400" y="330358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644" name="TextBox 19"/>
          <p:cNvSpPr txBox="1">
            <a:spLocks noChangeArrowheads="1"/>
          </p:cNvSpPr>
          <p:nvPr/>
        </p:nvSpPr>
        <p:spPr bwMode="auto">
          <a:xfrm>
            <a:off x="7769225" y="652463"/>
            <a:ext cx="1277938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radley Hand ITC" panose="03070402050302030203" pitchFamily="66" charset="0"/>
              </a:rPr>
              <a:t>février</a:t>
            </a:r>
            <a:endParaRPr lang="en-US" altLang="en-US" sz="2000" b="1">
              <a:latin typeface="Bradley Hand ITC" panose="03070402050302030203" pitchFamily="66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30438" y="2276475"/>
            <a:ext cx="2111375" cy="6477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2714625" y="1557338"/>
            <a:ext cx="1123950" cy="6477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TextBox 16">
            <a:hlinkClick r:id="" action="ppaction://noaction">
              <a:snd r:embed="rId5" name="17.11_parfois.wav"/>
            </a:hlinkClick>
          </p:cNvPr>
          <p:cNvSpPr txBox="1">
            <a:spLocks noChangeArrowheads="1"/>
          </p:cNvSpPr>
          <p:nvPr/>
        </p:nvSpPr>
        <p:spPr bwMode="auto">
          <a:xfrm>
            <a:off x="2441575" y="2514600"/>
            <a:ext cx="1641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parfois</a:t>
            </a:r>
          </a:p>
        </p:txBody>
      </p:sp>
      <p:sp>
        <p:nvSpPr>
          <p:cNvPr id="24" name="TextBox 17">
            <a:hlinkClick r:id="" action="ppaction://noaction">
              <a:snd r:embed="rId6" name="17.1_jamais.wav"/>
            </a:hlinkClick>
          </p:cNvPr>
          <p:cNvSpPr txBox="1">
            <a:spLocks noChangeArrowheads="1"/>
          </p:cNvSpPr>
          <p:nvPr/>
        </p:nvSpPr>
        <p:spPr bwMode="auto">
          <a:xfrm>
            <a:off x="2771775" y="1731963"/>
            <a:ext cx="10366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jamais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12788" y="4716463"/>
            <a:ext cx="5111750" cy="854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1431925" y="3878263"/>
            <a:ext cx="3787775" cy="74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" name="TextBox 13">
            <a:hlinkClick r:id="" action="ppaction://noaction">
              <a:snd r:embed="rId7" name="17.11_deux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216025" y="5084763"/>
            <a:ext cx="4148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2/3/4/5 fois par semaine</a:t>
            </a:r>
          </a:p>
        </p:txBody>
      </p:sp>
      <p:sp>
        <p:nvSpPr>
          <p:cNvPr id="28" name="TextBox 14">
            <a:hlinkClick r:id="" action="ppaction://noaction">
              <a:snd r:embed="rId8" name="17.11_une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633538" y="4151313"/>
            <a:ext cx="3370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une fois par semaine</a:t>
            </a:r>
          </a:p>
        </p:txBody>
      </p:sp>
      <p:sp>
        <p:nvSpPr>
          <p:cNvPr id="29" name="Oval 28"/>
          <p:cNvSpPr/>
          <p:nvPr/>
        </p:nvSpPr>
        <p:spPr>
          <a:xfrm>
            <a:off x="5867400" y="403383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107950" y="5661025"/>
            <a:ext cx="6480175" cy="110648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TextBox 68">
            <a:hlinkClick r:id="" action="ppaction://noaction">
              <a:snd r:embed="rId9" name="17.11_tous_les_jours.wav"/>
            </a:hlinkClick>
          </p:cNvPr>
          <p:cNvSpPr txBox="1">
            <a:spLocks noChangeArrowheads="1"/>
          </p:cNvSpPr>
          <p:nvPr/>
        </p:nvSpPr>
        <p:spPr bwMode="auto">
          <a:xfrm>
            <a:off x="900113" y="6283325"/>
            <a:ext cx="47529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tous les jours</a:t>
            </a:r>
          </a:p>
        </p:txBody>
      </p:sp>
      <p:sp>
        <p:nvSpPr>
          <p:cNvPr id="35" name="TextBox 19"/>
          <p:cNvSpPr txBox="1">
            <a:spLocks noChangeArrowheads="1"/>
          </p:cNvSpPr>
          <p:nvPr/>
        </p:nvSpPr>
        <p:spPr bwMode="auto">
          <a:xfrm>
            <a:off x="93663" y="103188"/>
            <a:ext cx="722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fais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latin typeface="Segoe Print" panose="02000600000000000000" pitchFamily="2" charset="0"/>
              </a:rPr>
              <a:t> du sport?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.11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11_les_lund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2" grpId="0" animBg="1"/>
      <p:bldP spid="76" grpId="0" animBg="1"/>
      <p:bldP spid="32" grpId="0" animBg="1"/>
      <p:bldP spid="33" grpId="0" animBg="1"/>
      <p:bldP spid="29" grpId="0" animBg="1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080" r="4524" b="11937"/>
          <a:stretch>
            <a:fillRect/>
          </a:stretch>
        </p:blipFill>
        <p:spPr bwMode="auto">
          <a:xfrm>
            <a:off x="5292725" y="527050"/>
            <a:ext cx="382746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Rectangle 67"/>
          <p:cNvSpPr/>
          <p:nvPr/>
        </p:nvSpPr>
        <p:spPr>
          <a:xfrm>
            <a:off x="2714625" y="1557338"/>
            <a:ext cx="1123950" cy="6477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4" name="TextBox 73">
            <a:hlinkClick r:id="" action="ppaction://noaction">
              <a:snd r:embed="rId3" name="17.1_jamais.wav"/>
            </a:hlinkClick>
          </p:cNvPr>
          <p:cNvSpPr txBox="1">
            <a:spLocks noChangeArrowheads="1"/>
          </p:cNvSpPr>
          <p:nvPr/>
        </p:nvSpPr>
        <p:spPr bwMode="auto">
          <a:xfrm>
            <a:off x="2757488" y="1731963"/>
            <a:ext cx="10366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latin typeface="Segoe Print" panose="02000600000000000000" pitchFamily="2" charset="0"/>
              </a:rPr>
              <a:t>jamais</a:t>
            </a:r>
            <a:endParaRPr lang="en-GB" altLang="en-US" sz="2000" b="1" dirty="0">
              <a:latin typeface="Segoe Print" panose="02000600000000000000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341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9" name="TextBox 16"/>
          <p:cNvSpPr txBox="1">
            <a:spLocks noChangeArrowheads="1"/>
          </p:cNvSpPr>
          <p:nvPr/>
        </p:nvSpPr>
        <p:spPr bwMode="auto">
          <a:xfrm>
            <a:off x="7769225" y="652463"/>
            <a:ext cx="1277938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radley Hand ITC" panose="03070402050302030203" pitchFamily="66" charset="0"/>
              </a:rPr>
              <a:t>février</a:t>
            </a:r>
            <a:endParaRPr lang="en-US" altLang="en-US" sz="2000" b="1">
              <a:latin typeface="Bradley Hand ITC" panose="03070402050302030203" pitchFamily="66" charset="0"/>
            </a:endParaRP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93663" y="103188"/>
            <a:ext cx="722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fais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latin typeface="Segoe Print" panose="02000600000000000000" pitchFamily="2" charset="0"/>
              </a:rPr>
              <a:t> du sport?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31925" y="3878263"/>
            <a:ext cx="3787775" cy="74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TextBox 14">
            <a:hlinkClick r:id="" action="ppaction://noaction">
              <a:snd r:embed="rId6" name="17.11_une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633538" y="4151313"/>
            <a:ext cx="3370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une fois par semaine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2788" y="4716463"/>
            <a:ext cx="5111750" cy="854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TextBox 13">
            <a:hlinkClick r:id="" action="ppaction://noaction">
              <a:snd r:embed="rId7" name="17.11_deux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216025" y="5084763"/>
            <a:ext cx="4148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2/3/4/5 fois par semaine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7950" y="5661025"/>
            <a:ext cx="6480175" cy="110648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TextBox 68">
            <a:hlinkClick r:id="" action="ppaction://noaction">
              <a:snd r:embed="rId8" name="17.11_tous_les_jours.wav"/>
            </a:hlinkClick>
          </p:cNvPr>
          <p:cNvSpPr txBox="1">
            <a:spLocks noChangeArrowheads="1"/>
          </p:cNvSpPr>
          <p:nvPr/>
        </p:nvSpPr>
        <p:spPr bwMode="auto">
          <a:xfrm>
            <a:off x="900113" y="6283325"/>
            <a:ext cx="47529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tous les jours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31925" y="3054350"/>
            <a:ext cx="3787775" cy="7286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Box 15">
            <a:hlinkClick r:id="" action="ppaction://noaction">
              <a:snd r:embed="rId9" name="17.11_les_lundis.wav"/>
            </a:hlinkClick>
          </p:cNvPr>
          <p:cNvSpPr txBox="1">
            <a:spLocks noChangeArrowheads="1"/>
          </p:cNvSpPr>
          <p:nvPr/>
        </p:nvSpPr>
        <p:spPr bwMode="auto">
          <a:xfrm>
            <a:off x="1604963" y="3316288"/>
            <a:ext cx="33988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Segoe Print" panose="02000600000000000000" pitchFamily="2" charset="0"/>
              </a:rPr>
              <a:t>les </a:t>
            </a:r>
            <a:r>
              <a:rPr lang="en-GB" altLang="en-US" sz="2000" b="1" dirty="0" err="1" smtClean="0">
                <a:latin typeface="Segoe Print" panose="02000600000000000000" pitchFamily="2" charset="0"/>
              </a:rPr>
              <a:t>lundis</a:t>
            </a:r>
            <a:r>
              <a:rPr lang="en-GB" altLang="en-US" sz="2000" b="1" dirty="0" smtClean="0">
                <a:latin typeface="Segoe Print" panose="02000600000000000000" pitchFamily="2" charset="0"/>
              </a:rPr>
              <a:t> </a:t>
            </a:r>
            <a:endParaRPr lang="en-GB" altLang="en-US" sz="2000" b="1" dirty="0">
              <a:latin typeface="Segoe Print" panose="020006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30438" y="2276475"/>
            <a:ext cx="2111375" cy="6477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8" name="TextBox 16">
            <a:hlinkClick r:id="" action="ppaction://noaction">
              <a:snd r:embed="rId10" name="17.11_parfois.wav"/>
            </a:hlinkClick>
          </p:cNvPr>
          <p:cNvSpPr txBox="1">
            <a:spLocks noChangeArrowheads="1"/>
          </p:cNvSpPr>
          <p:nvPr/>
        </p:nvSpPr>
        <p:spPr bwMode="auto">
          <a:xfrm>
            <a:off x="2441575" y="2514600"/>
            <a:ext cx="1641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parfois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.11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1_jama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4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080" r="4524" b="11937"/>
          <a:stretch>
            <a:fillRect/>
          </a:stretch>
        </p:blipFill>
        <p:spPr bwMode="auto">
          <a:xfrm>
            <a:off x="5287963" y="446088"/>
            <a:ext cx="3827462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1431925" y="3878263"/>
            <a:ext cx="3787775" cy="74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1" name="TextBox 70">
            <a:hlinkClick r:id="" action="ppaction://noaction">
              <a:snd r:embed="rId3" name="17.11_une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633538" y="4151313"/>
            <a:ext cx="3370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une fois par semaine</a:t>
            </a:r>
          </a:p>
        </p:txBody>
      </p:sp>
      <p:sp>
        <p:nvSpPr>
          <p:cNvPr id="76" name="Oval 75"/>
          <p:cNvSpPr/>
          <p:nvPr/>
        </p:nvSpPr>
        <p:spPr>
          <a:xfrm>
            <a:off x="8258175" y="3559373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6284913" y="2852936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7494588" y="3218061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5867400" y="3908623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620" name="TextBox 19"/>
          <p:cNvSpPr txBox="1">
            <a:spLocks noChangeArrowheads="1"/>
          </p:cNvSpPr>
          <p:nvPr/>
        </p:nvSpPr>
        <p:spPr bwMode="auto">
          <a:xfrm>
            <a:off x="7769225" y="652463"/>
            <a:ext cx="1277938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radley Hand ITC" panose="03070402050302030203" pitchFamily="66" charset="0"/>
              </a:rPr>
              <a:t>février</a:t>
            </a:r>
            <a:endParaRPr lang="en-US" altLang="en-US" sz="2000" b="1">
              <a:latin typeface="Bradley Hand ITC" panose="03070402050302030203" pitchFamily="66" charset="0"/>
            </a:endParaRP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93663" y="103188"/>
            <a:ext cx="722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fais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latin typeface="Segoe Print" panose="02000600000000000000" pitchFamily="2" charset="0"/>
              </a:rPr>
              <a:t> du sport?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31925" y="3054350"/>
            <a:ext cx="3787775" cy="7286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2230438" y="2276475"/>
            <a:ext cx="2111375" cy="6477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714625" y="1557338"/>
            <a:ext cx="1123950" cy="6477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TextBox 15">
            <a:hlinkClick r:id="" action="ppaction://noaction">
              <a:snd r:embed="rId5" name="17.11_les_lundis.wav"/>
            </a:hlinkClick>
          </p:cNvPr>
          <p:cNvSpPr txBox="1">
            <a:spLocks noChangeArrowheads="1"/>
          </p:cNvSpPr>
          <p:nvPr/>
        </p:nvSpPr>
        <p:spPr bwMode="auto">
          <a:xfrm>
            <a:off x="1604963" y="3316288"/>
            <a:ext cx="33988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Segoe Print" panose="02000600000000000000" pitchFamily="2" charset="0"/>
              </a:rPr>
              <a:t>les </a:t>
            </a:r>
            <a:r>
              <a:rPr lang="en-GB" altLang="en-US" sz="2000" b="1" dirty="0" err="1" smtClean="0">
                <a:latin typeface="Segoe Print" panose="02000600000000000000" pitchFamily="2" charset="0"/>
              </a:rPr>
              <a:t>lundis</a:t>
            </a:r>
            <a:r>
              <a:rPr lang="en-GB" altLang="en-US" sz="2000" b="1" dirty="0" smtClean="0">
                <a:latin typeface="Segoe Print" panose="02000600000000000000" pitchFamily="2" charset="0"/>
              </a:rPr>
              <a:t> </a:t>
            </a:r>
            <a:endParaRPr lang="en-GB" altLang="en-US" sz="2000" b="1" dirty="0">
              <a:latin typeface="Segoe Print" panose="02000600000000000000" pitchFamily="2" charset="0"/>
            </a:endParaRPr>
          </a:p>
        </p:txBody>
      </p:sp>
      <p:sp>
        <p:nvSpPr>
          <p:cNvPr id="26" name="TextBox 16">
            <a:hlinkClick r:id="" action="ppaction://noaction">
              <a:snd r:embed="rId6" name="17.11_parfois.wav"/>
            </a:hlinkClick>
          </p:cNvPr>
          <p:cNvSpPr txBox="1">
            <a:spLocks noChangeArrowheads="1"/>
          </p:cNvSpPr>
          <p:nvPr/>
        </p:nvSpPr>
        <p:spPr bwMode="auto">
          <a:xfrm>
            <a:off x="2441575" y="2514600"/>
            <a:ext cx="1641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parfois</a:t>
            </a:r>
          </a:p>
        </p:txBody>
      </p:sp>
      <p:sp>
        <p:nvSpPr>
          <p:cNvPr id="27" name="TextBox 17">
            <a:hlinkClick r:id="" action="ppaction://noaction">
              <a:snd r:embed="rId7" name="17.1_jamais.wav"/>
            </a:hlinkClick>
          </p:cNvPr>
          <p:cNvSpPr txBox="1">
            <a:spLocks noChangeArrowheads="1"/>
          </p:cNvSpPr>
          <p:nvPr/>
        </p:nvSpPr>
        <p:spPr bwMode="auto">
          <a:xfrm>
            <a:off x="2771775" y="1731963"/>
            <a:ext cx="10366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jamais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950" y="5661025"/>
            <a:ext cx="6480175" cy="110648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TextBox 68">
            <a:hlinkClick r:id="" action="ppaction://noaction">
              <a:snd r:embed="rId8" name="17.11_tous_les_jours.wav"/>
            </a:hlinkClick>
          </p:cNvPr>
          <p:cNvSpPr txBox="1">
            <a:spLocks noChangeArrowheads="1"/>
          </p:cNvSpPr>
          <p:nvPr/>
        </p:nvSpPr>
        <p:spPr bwMode="auto">
          <a:xfrm>
            <a:off x="900113" y="6283325"/>
            <a:ext cx="47529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tous les jours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12788" y="4716463"/>
            <a:ext cx="5111750" cy="854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TextBox 13">
            <a:hlinkClick r:id="" action="ppaction://noaction">
              <a:snd r:embed="rId9" name="17.11_deux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216025" y="5084763"/>
            <a:ext cx="4148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2/3/4/5 fois par semaine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.11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11_une_fois_par_sema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 animBg="1"/>
      <p:bldP spid="76" grpId="0" animBg="1"/>
      <p:bldP spid="32" grpId="0" animBg="1"/>
      <p:bldP spid="33" grpId="0" animBg="1"/>
      <p:bldP spid="34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080" r="4524" b="11937"/>
          <a:stretch>
            <a:fillRect/>
          </a:stretch>
        </p:blipFill>
        <p:spPr bwMode="auto">
          <a:xfrm>
            <a:off x="5292725" y="527050"/>
            <a:ext cx="382746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49"/>
          <p:cNvSpPr/>
          <p:nvPr/>
        </p:nvSpPr>
        <p:spPr>
          <a:xfrm>
            <a:off x="5851525" y="2895600"/>
            <a:ext cx="287338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" name="Oval 50"/>
          <p:cNvSpPr/>
          <p:nvPr/>
        </p:nvSpPr>
        <p:spPr>
          <a:xfrm>
            <a:off x="6283325" y="2909888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2" name="Oval 51"/>
          <p:cNvSpPr/>
          <p:nvPr/>
        </p:nvSpPr>
        <p:spPr>
          <a:xfrm>
            <a:off x="6283325" y="3270250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3" name="Oval 52"/>
          <p:cNvSpPr/>
          <p:nvPr/>
        </p:nvSpPr>
        <p:spPr>
          <a:xfrm>
            <a:off x="6643688" y="3270250"/>
            <a:ext cx="287337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4" name="Oval 53"/>
          <p:cNvSpPr/>
          <p:nvPr/>
        </p:nvSpPr>
        <p:spPr>
          <a:xfrm>
            <a:off x="7075488" y="3270250"/>
            <a:ext cx="287337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5" name="Oval 54"/>
          <p:cNvSpPr/>
          <p:nvPr/>
        </p:nvSpPr>
        <p:spPr>
          <a:xfrm>
            <a:off x="7075488" y="3630613"/>
            <a:ext cx="287337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7435850" y="3630613"/>
            <a:ext cx="287338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7" name="Oval 56"/>
          <p:cNvSpPr/>
          <p:nvPr/>
        </p:nvSpPr>
        <p:spPr>
          <a:xfrm>
            <a:off x="7867650" y="3630613"/>
            <a:ext cx="287338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7867650" y="3951288"/>
            <a:ext cx="287338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7450138" y="3962400"/>
            <a:ext cx="287337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7046913" y="3948113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6657975" y="3965575"/>
            <a:ext cx="287338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6254750" y="3951288"/>
            <a:ext cx="287338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3" name="Rectangle 62"/>
          <p:cNvSpPr/>
          <p:nvPr/>
        </p:nvSpPr>
        <p:spPr>
          <a:xfrm>
            <a:off x="107950" y="5661025"/>
            <a:ext cx="6480175" cy="110648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4" name="Rectangle 63"/>
          <p:cNvSpPr/>
          <p:nvPr/>
        </p:nvSpPr>
        <p:spPr>
          <a:xfrm>
            <a:off x="712788" y="4716463"/>
            <a:ext cx="5111750" cy="854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598" name="TextBox 68">
            <a:hlinkClick r:id="" action="ppaction://noaction">
              <a:snd r:embed="rId5" name="17.11_tous_les_jours.wav"/>
            </a:hlinkClick>
          </p:cNvPr>
          <p:cNvSpPr txBox="1">
            <a:spLocks noChangeArrowheads="1"/>
          </p:cNvSpPr>
          <p:nvPr/>
        </p:nvSpPr>
        <p:spPr bwMode="auto">
          <a:xfrm>
            <a:off x="900113" y="6283325"/>
            <a:ext cx="47529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tous les jours</a:t>
            </a:r>
          </a:p>
        </p:txBody>
      </p:sp>
      <p:sp>
        <p:nvSpPr>
          <p:cNvPr id="70" name="TextBox 69">
            <a:hlinkClick r:id="" action="ppaction://noaction">
              <a:snd r:embed="rId3" name="17.11_deux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216025" y="5084763"/>
            <a:ext cx="4148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2/3/4/5 fois par semaine</a:t>
            </a:r>
          </a:p>
        </p:txBody>
      </p:sp>
      <p:sp>
        <p:nvSpPr>
          <p:cNvPr id="76" name="Oval 75"/>
          <p:cNvSpPr/>
          <p:nvPr/>
        </p:nvSpPr>
        <p:spPr>
          <a:xfrm>
            <a:off x="8258175" y="3644900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606" name="TextBox 29"/>
          <p:cNvSpPr txBox="1">
            <a:spLocks noChangeArrowheads="1"/>
          </p:cNvSpPr>
          <p:nvPr/>
        </p:nvSpPr>
        <p:spPr bwMode="auto">
          <a:xfrm>
            <a:off x="7816850" y="628650"/>
            <a:ext cx="1277938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radley Hand ITC" panose="03070402050302030203" pitchFamily="66" charset="0"/>
              </a:rPr>
              <a:t>février</a:t>
            </a:r>
            <a:endParaRPr lang="en-US" altLang="en-US" sz="2000" b="1">
              <a:latin typeface="Bradley Hand ITC" panose="03070402050302030203" pitchFamily="66" charset="0"/>
            </a:endParaRPr>
          </a:p>
        </p:txBody>
      </p: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93663" y="103188"/>
            <a:ext cx="722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fais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latin typeface="Segoe Print" panose="02000600000000000000" pitchFamily="2" charset="0"/>
              </a:rPr>
              <a:t> du sport?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431925" y="3878263"/>
            <a:ext cx="3787775" cy="74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431925" y="3054350"/>
            <a:ext cx="3787775" cy="7286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2230438" y="2276475"/>
            <a:ext cx="2111375" cy="6477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2714625" y="1557338"/>
            <a:ext cx="1123950" cy="6477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6" name="TextBox 14">
            <a:hlinkClick r:id="" action="ppaction://noaction">
              <a:snd r:embed="rId6" name="17.11_une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633538" y="4151313"/>
            <a:ext cx="3370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une fois par semaine</a:t>
            </a:r>
          </a:p>
        </p:txBody>
      </p:sp>
      <p:sp>
        <p:nvSpPr>
          <p:cNvPr id="37" name="TextBox 15">
            <a:hlinkClick r:id="" action="ppaction://noaction">
              <a:snd r:embed="rId7" name="17.11_les_lundis.wav"/>
            </a:hlinkClick>
          </p:cNvPr>
          <p:cNvSpPr txBox="1">
            <a:spLocks noChangeArrowheads="1"/>
          </p:cNvSpPr>
          <p:nvPr/>
        </p:nvSpPr>
        <p:spPr bwMode="auto">
          <a:xfrm>
            <a:off x="1604963" y="3316288"/>
            <a:ext cx="33988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Segoe Print" panose="02000600000000000000" pitchFamily="2" charset="0"/>
              </a:rPr>
              <a:t>les </a:t>
            </a:r>
            <a:r>
              <a:rPr lang="en-GB" altLang="en-US" sz="2000" b="1" dirty="0" err="1" smtClean="0">
                <a:latin typeface="Segoe Print" panose="02000600000000000000" pitchFamily="2" charset="0"/>
              </a:rPr>
              <a:t>lundis</a:t>
            </a:r>
            <a:r>
              <a:rPr lang="en-GB" altLang="en-US" sz="2000" b="1" dirty="0" smtClean="0">
                <a:latin typeface="Segoe Print" panose="02000600000000000000" pitchFamily="2" charset="0"/>
              </a:rPr>
              <a:t> </a:t>
            </a:r>
            <a:endParaRPr lang="en-GB" altLang="en-US" sz="2000" b="1" dirty="0">
              <a:latin typeface="Segoe Print" panose="02000600000000000000" pitchFamily="2" charset="0"/>
            </a:endParaRPr>
          </a:p>
        </p:txBody>
      </p:sp>
      <p:sp>
        <p:nvSpPr>
          <p:cNvPr id="38" name="TextBox 16">
            <a:hlinkClick r:id="" action="ppaction://noaction">
              <a:snd r:embed="rId8" name="17.11_parfois.wav"/>
            </a:hlinkClick>
          </p:cNvPr>
          <p:cNvSpPr txBox="1">
            <a:spLocks noChangeArrowheads="1"/>
          </p:cNvSpPr>
          <p:nvPr/>
        </p:nvSpPr>
        <p:spPr bwMode="auto">
          <a:xfrm>
            <a:off x="2441575" y="2514600"/>
            <a:ext cx="1641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parfois</a:t>
            </a:r>
          </a:p>
        </p:txBody>
      </p:sp>
      <p:sp>
        <p:nvSpPr>
          <p:cNvPr id="39" name="TextBox 17">
            <a:hlinkClick r:id="" action="ppaction://noaction">
              <a:snd r:embed="rId9" name="17.1_jamais.wav"/>
            </a:hlinkClick>
          </p:cNvPr>
          <p:cNvSpPr txBox="1">
            <a:spLocks noChangeArrowheads="1"/>
          </p:cNvSpPr>
          <p:nvPr/>
        </p:nvSpPr>
        <p:spPr bwMode="auto">
          <a:xfrm>
            <a:off x="2771775" y="1731963"/>
            <a:ext cx="10366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jamais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.11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11_deux_fois_par_sema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70" grpId="0" animBg="1"/>
      <p:bldP spid="76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1080" r="4524" b="11937"/>
          <a:stretch>
            <a:fillRect/>
          </a:stretch>
        </p:blipFill>
        <p:spPr bwMode="auto">
          <a:xfrm>
            <a:off x="5292725" y="527050"/>
            <a:ext cx="3827463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2230438" y="2276475"/>
            <a:ext cx="2111375" cy="647700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3" name="TextBox 72">
            <a:hlinkClick r:id="" action="ppaction://noaction">
              <a:snd r:embed="rId3" name="17.11_parfois.wav"/>
            </a:hlinkClick>
          </p:cNvPr>
          <p:cNvSpPr txBox="1">
            <a:spLocks noChangeArrowheads="1"/>
          </p:cNvSpPr>
          <p:nvPr/>
        </p:nvSpPr>
        <p:spPr bwMode="auto">
          <a:xfrm>
            <a:off x="2441575" y="2514600"/>
            <a:ext cx="16414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parfois</a:t>
            </a:r>
          </a:p>
        </p:txBody>
      </p:sp>
      <p:sp>
        <p:nvSpPr>
          <p:cNvPr id="32" name="Oval 31"/>
          <p:cNvSpPr/>
          <p:nvPr/>
        </p:nvSpPr>
        <p:spPr>
          <a:xfrm>
            <a:off x="5867400" y="2938463"/>
            <a:ext cx="288925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7092950" y="3633788"/>
            <a:ext cx="287338" cy="2555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7451725" y="3644900"/>
            <a:ext cx="288925" cy="255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7667" name="TextBox 18"/>
          <p:cNvSpPr txBox="1">
            <a:spLocks noChangeArrowheads="1"/>
          </p:cNvSpPr>
          <p:nvPr/>
        </p:nvSpPr>
        <p:spPr bwMode="auto">
          <a:xfrm>
            <a:off x="7769225" y="652463"/>
            <a:ext cx="1277938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Bradley Hand ITC" panose="03070402050302030203" pitchFamily="66" charset="0"/>
              </a:rPr>
              <a:t>février</a:t>
            </a:r>
            <a:endParaRPr lang="en-US" altLang="en-US" sz="2000" b="1">
              <a:latin typeface="Bradley Hand ITC" panose="03070402050302030203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431925" y="3878263"/>
            <a:ext cx="3787775" cy="74612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TextBox 14">
            <a:hlinkClick r:id="" action="ppaction://noaction">
              <a:snd r:embed="rId5" name="17.11_une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633538" y="4151313"/>
            <a:ext cx="3370262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une fois par semaine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12788" y="4716463"/>
            <a:ext cx="5111750" cy="85407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4" name="TextBox 13">
            <a:hlinkClick r:id="" action="ppaction://noaction">
              <a:snd r:embed="rId6" name="17.11_deux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216025" y="5084763"/>
            <a:ext cx="41481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2/3/4/5 fois par semaine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7950" y="5661025"/>
            <a:ext cx="6480175" cy="1106488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6" name="TextBox 68">
            <a:hlinkClick r:id="" action="ppaction://noaction">
              <a:snd r:embed="rId7" name="17.11_tous_les_jours.wav"/>
            </a:hlinkClick>
          </p:cNvPr>
          <p:cNvSpPr txBox="1">
            <a:spLocks noChangeArrowheads="1"/>
          </p:cNvSpPr>
          <p:nvPr/>
        </p:nvSpPr>
        <p:spPr bwMode="auto">
          <a:xfrm>
            <a:off x="900113" y="6283325"/>
            <a:ext cx="47529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tous les jours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714625" y="1557338"/>
            <a:ext cx="1123950" cy="6477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9" name="TextBox 17">
            <a:hlinkClick r:id="" action="ppaction://noaction">
              <a:snd r:embed="rId8" name="17.1_jamais.wav"/>
            </a:hlinkClick>
          </p:cNvPr>
          <p:cNvSpPr txBox="1">
            <a:spLocks noChangeArrowheads="1"/>
          </p:cNvSpPr>
          <p:nvPr/>
        </p:nvSpPr>
        <p:spPr bwMode="auto">
          <a:xfrm>
            <a:off x="2771775" y="1731963"/>
            <a:ext cx="10366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>
                <a:latin typeface="Segoe Print" panose="02000600000000000000" pitchFamily="2" charset="0"/>
              </a:rPr>
              <a:t>jamais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431925" y="3054350"/>
            <a:ext cx="3787775" cy="72866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" name="TextBox 15">
            <a:hlinkClick r:id="" action="ppaction://noaction">
              <a:snd r:embed="rId9" name="17.11_les_lundis.wav"/>
            </a:hlinkClick>
          </p:cNvPr>
          <p:cNvSpPr txBox="1">
            <a:spLocks noChangeArrowheads="1"/>
          </p:cNvSpPr>
          <p:nvPr/>
        </p:nvSpPr>
        <p:spPr bwMode="auto">
          <a:xfrm>
            <a:off x="1604963" y="3316288"/>
            <a:ext cx="33988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smtClean="0">
                <a:latin typeface="Segoe Print" panose="02000600000000000000" pitchFamily="2" charset="0"/>
              </a:rPr>
              <a:t>les </a:t>
            </a:r>
            <a:r>
              <a:rPr lang="en-GB" altLang="en-US" sz="2000" b="1" dirty="0" err="1" smtClean="0">
                <a:latin typeface="Segoe Print" panose="02000600000000000000" pitchFamily="2" charset="0"/>
              </a:rPr>
              <a:t>lundis</a:t>
            </a:r>
            <a:r>
              <a:rPr lang="en-GB" altLang="en-US" sz="2000" b="1" dirty="0" smtClean="0">
                <a:latin typeface="Segoe Print" panose="02000600000000000000" pitchFamily="2" charset="0"/>
              </a:rPr>
              <a:t> </a:t>
            </a:r>
            <a:endParaRPr lang="en-GB" altLang="en-US" sz="2000" b="1" dirty="0">
              <a:latin typeface="Segoe Print" panose="02000600000000000000" pitchFamily="2" charset="0"/>
            </a:endParaRPr>
          </a:p>
        </p:txBody>
      </p:sp>
      <p:sp>
        <p:nvSpPr>
          <p:cNvPr id="34" name="TextBox 19"/>
          <p:cNvSpPr txBox="1">
            <a:spLocks noChangeArrowheads="1"/>
          </p:cNvSpPr>
          <p:nvPr/>
        </p:nvSpPr>
        <p:spPr bwMode="auto">
          <a:xfrm>
            <a:off x="93663" y="103188"/>
            <a:ext cx="72215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fais</a:t>
            </a:r>
            <a:r>
              <a:rPr lang="en-GB" altLang="en-US" sz="2800" b="1" dirty="0"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latin typeface="Segoe Print" panose="02000600000000000000" pitchFamily="2" charset="0"/>
              </a:rPr>
              <a:t> du sport?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.11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11_parfo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3" grpId="0" animBg="1"/>
      <p:bldP spid="32" grpId="0" animBg="1"/>
      <p:bldP spid="33" grpId="0" animBg="1"/>
      <p:bldP spid="22" grpId="0" animBg="1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>
            <a:hlinkClick r:id="" action="ppaction://noaction">
              <a:snd r:embed="rId3" name="17.17_Qu.wav"/>
            </a:hlinkClick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2089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fais</a:t>
            </a: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en-GB" altLang="en-US" sz="2800" b="1" dirty="0">
                <a:latin typeface="Segoe Print" panose="02000600000000000000" pitchFamily="2" charset="0"/>
              </a:rPr>
              <a:t>(du </a:t>
            </a:r>
            <a:r>
              <a:rPr lang="en-GB" altLang="en-US" sz="2800" b="1" dirty="0" err="1">
                <a:latin typeface="Segoe Print" panose="02000600000000000000" pitchFamily="2" charset="0"/>
              </a:rPr>
              <a:t>cyclisme</a:t>
            </a:r>
            <a:r>
              <a:rPr lang="en-GB" altLang="en-US" sz="2800" b="1" dirty="0">
                <a:latin typeface="Segoe Print" panose="02000600000000000000" pitchFamily="2" charset="0"/>
              </a:rPr>
              <a:t>)?</a:t>
            </a:r>
          </a:p>
        </p:txBody>
      </p:sp>
      <p:sp>
        <p:nvSpPr>
          <p:cNvPr id="29699" name="TextBox 2">
            <a:hlinkClick r:id="" action="ppaction://noaction">
              <a:snd r:embed="rId4" name="17.17_Qu2.wav"/>
            </a:hlinkClick>
          </p:cNvPr>
          <p:cNvSpPr txBox="1">
            <a:spLocks noChangeArrowheads="1"/>
          </p:cNvSpPr>
          <p:nvPr/>
        </p:nvSpPr>
        <p:spPr bwMode="auto">
          <a:xfrm>
            <a:off x="179388" y="746125"/>
            <a:ext cx="8353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Tu</a:t>
            </a: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joues</a:t>
            </a: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en-GB" altLang="en-US" sz="2800" b="1" dirty="0" err="1">
                <a:solidFill>
                  <a:srgbClr val="7030A0"/>
                </a:solidFill>
                <a:latin typeface="Segoe Print" panose="02000600000000000000" pitchFamily="2" charset="0"/>
              </a:rPr>
              <a:t>souvent</a:t>
            </a: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 </a:t>
            </a:r>
            <a:r>
              <a:rPr lang="en-GB" altLang="en-US" sz="2800" b="1" dirty="0">
                <a:latin typeface="Segoe Print" panose="02000600000000000000" pitchFamily="2" charset="0"/>
              </a:rPr>
              <a:t>(au tennis)?</a:t>
            </a:r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560513"/>
            <a:ext cx="10112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4330700"/>
            <a:ext cx="392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3213100"/>
            <a:ext cx="10874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392363"/>
            <a:ext cx="987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5037138"/>
            <a:ext cx="481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637213"/>
            <a:ext cx="1171575" cy="117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Box 10">
            <a:hlinkClick r:id="" action="ppaction://noaction">
              <a:snd r:embed="rId11" name="17.11_une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979613" y="1754188"/>
            <a:ext cx="3384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1 x week</a:t>
            </a:r>
          </a:p>
        </p:txBody>
      </p:sp>
      <p:sp>
        <p:nvSpPr>
          <p:cNvPr id="29707" name="TextBox 11">
            <a:hlinkClick r:id="" action="ppaction://noaction">
              <a:snd r:embed="rId12" name="17.11_trois_fois_par_semaine.wav"/>
            </a:hlinkClick>
          </p:cNvPr>
          <p:cNvSpPr txBox="1">
            <a:spLocks noChangeArrowheads="1"/>
          </p:cNvSpPr>
          <p:nvPr/>
        </p:nvSpPr>
        <p:spPr bwMode="auto">
          <a:xfrm>
            <a:off x="1979613" y="2546350"/>
            <a:ext cx="33845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>
                <a:solidFill>
                  <a:srgbClr val="7030A0"/>
                </a:solidFill>
                <a:latin typeface="Segoe Print" panose="02000600000000000000" pitchFamily="2" charset="0"/>
              </a:rPr>
              <a:t>3 x week</a:t>
            </a:r>
          </a:p>
        </p:txBody>
      </p:sp>
      <p:sp>
        <p:nvSpPr>
          <p:cNvPr id="29708" name="TextBox 12">
            <a:hlinkClick r:id="" action="ppaction://noaction">
              <a:snd r:embed="rId13" name="17.17_les_jeudis.wav"/>
            </a:hlinkClick>
          </p:cNvPr>
          <p:cNvSpPr txBox="1">
            <a:spLocks noChangeArrowheads="1"/>
          </p:cNvSpPr>
          <p:nvPr/>
        </p:nvSpPr>
        <p:spPr bwMode="auto">
          <a:xfrm>
            <a:off x="1979613" y="3481388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Thursdays</a:t>
            </a:r>
          </a:p>
        </p:txBody>
      </p:sp>
      <p:sp>
        <p:nvSpPr>
          <p:cNvPr id="29709" name="TextBox 13">
            <a:hlinkClick r:id="" action="ppaction://noaction">
              <a:snd r:embed="rId14" name="17.11_tous_les_jours.wav"/>
            </a:hlinkClick>
          </p:cNvPr>
          <p:cNvSpPr txBox="1">
            <a:spLocks noChangeArrowheads="1"/>
          </p:cNvSpPr>
          <p:nvPr/>
        </p:nvSpPr>
        <p:spPr bwMode="auto">
          <a:xfrm>
            <a:off x="1979613" y="4292600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every day</a:t>
            </a:r>
          </a:p>
        </p:txBody>
      </p:sp>
      <p:sp>
        <p:nvSpPr>
          <p:cNvPr id="29710" name="TextBox 14">
            <a:hlinkClick r:id="" action="ppaction://noaction">
              <a:snd r:embed="rId15" name="17.11_parfois.wav"/>
            </a:hlinkClick>
          </p:cNvPr>
          <p:cNvSpPr txBox="1">
            <a:spLocks noChangeArrowheads="1"/>
          </p:cNvSpPr>
          <p:nvPr/>
        </p:nvSpPr>
        <p:spPr bwMode="auto">
          <a:xfrm>
            <a:off x="1979613" y="5065713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sometimes</a:t>
            </a:r>
          </a:p>
        </p:txBody>
      </p:sp>
      <p:sp>
        <p:nvSpPr>
          <p:cNvPr id="29711" name="TextBox 15">
            <a:hlinkClick r:id="" action="ppaction://noaction">
              <a:snd r:embed="rId16" name="17.1_jamais.wav"/>
            </a:hlinkClick>
          </p:cNvPr>
          <p:cNvSpPr txBox="1">
            <a:spLocks noChangeArrowheads="1"/>
          </p:cNvSpPr>
          <p:nvPr/>
        </p:nvSpPr>
        <p:spPr bwMode="auto">
          <a:xfrm>
            <a:off x="1979613" y="5857875"/>
            <a:ext cx="338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7030A0"/>
                </a:solidFill>
                <a:latin typeface="Segoe Print" panose="02000600000000000000" pitchFamily="2" charset="0"/>
              </a:rPr>
              <a:t>never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8074025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>
            <a:hlinkClick r:id="" action="ppaction://noaction">
              <a:snd r:embed="rId4" name="17.18_Qu.wav"/>
            </a:hlinkClick>
          </p:cNvPr>
          <p:cNvSpPr/>
          <p:nvPr/>
        </p:nvSpPr>
        <p:spPr>
          <a:xfrm>
            <a:off x="323850" y="260350"/>
            <a:ext cx="7848600" cy="1512888"/>
          </a:xfrm>
          <a:prstGeom prst="wedgeRoundRectCallout">
            <a:avLst>
              <a:gd name="adj1" fmla="val 45895"/>
              <a:gd name="adj2" fmla="val 95181"/>
              <a:gd name="adj3" fmla="val 16667"/>
            </a:avLst>
          </a:prstGeom>
          <a:solidFill>
            <a:schemeClr val="bg1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1763713" y="404813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 err="1">
                <a:latin typeface="Segoe Print" panose="02000600000000000000" pitchFamily="2" charset="0"/>
              </a:rPr>
              <a:t>Tu</a:t>
            </a:r>
            <a:r>
              <a:rPr lang="en-GB" altLang="en-US" dirty="0">
                <a:latin typeface="Segoe Print" panose="02000600000000000000" pitchFamily="2" charset="0"/>
              </a:rPr>
              <a:t> </a:t>
            </a:r>
            <a:r>
              <a:rPr lang="en-GB" altLang="en-US" dirty="0" err="1">
                <a:latin typeface="Segoe Print" panose="02000600000000000000" pitchFamily="2" charset="0"/>
              </a:rPr>
              <a:t>fais</a:t>
            </a:r>
            <a:r>
              <a:rPr lang="en-GB" altLang="en-US" dirty="0">
                <a:latin typeface="Segoe Print" panose="02000600000000000000" pitchFamily="2" charset="0"/>
              </a:rPr>
              <a:t> </a:t>
            </a:r>
            <a:r>
              <a:rPr lang="en-GB" altLang="en-US" dirty="0" err="1">
                <a:latin typeface="Segoe Print" panose="02000600000000000000" pitchFamily="2" charset="0"/>
              </a:rPr>
              <a:t>souvent</a:t>
            </a:r>
            <a:r>
              <a:rPr lang="en-GB" altLang="en-US" dirty="0">
                <a:latin typeface="Segoe Print" panose="02000600000000000000" pitchFamily="2" charset="0"/>
              </a:rPr>
              <a:t> </a:t>
            </a:r>
            <a:r>
              <a:rPr lang="en-GB" altLang="en-US" dirty="0" err="1">
                <a:latin typeface="Segoe Print" panose="02000600000000000000" pitchFamily="2" charset="0"/>
              </a:rPr>
              <a:t>ces</a:t>
            </a:r>
            <a:r>
              <a:rPr lang="en-GB" altLang="en-US" dirty="0">
                <a:latin typeface="Segoe Print" panose="02000600000000000000" pitchFamily="2" charset="0"/>
              </a:rPr>
              <a:t> sports?</a:t>
            </a:r>
          </a:p>
        </p:txBody>
      </p:sp>
      <p:pic>
        <p:nvPicPr>
          <p:cNvPr id="31749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92475"/>
            <a:ext cx="1016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738313"/>
            <a:ext cx="10874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2601913"/>
            <a:ext cx="10890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3467100"/>
            <a:ext cx="10890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259263"/>
            <a:ext cx="10890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978400"/>
            <a:ext cx="1089025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06575"/>
            <a:ext cx="1016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4213225"/>
            <a:ext cx="101600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2724150"/>
            <a:ext cx="987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252913"/>
            <a:ext cx="9874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9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4275138"/>
            <a:ext cx="987425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0" name="Picture 9" descr="http://images.all-free-download.com/images/graphiclarge/olympic_sports_pictograms_olympic_sports_jeu_de_paume_pictogram_clip_art_15962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724150"/>
            <a:ext cx="9874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2087563"/>
            <a:ext cx="3921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2924175"/>
            <a:ext cx="39211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3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3671888"/>
            <a:ext cx="39211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3716338"/>
            <a:ext cx="392113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63" y="4508500"/>
            <a:ext cx="392112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2854325"/>
            <a:ext cx="392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2141538"/>
            <a:ext cx="392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788" y="4511675"/>
            <a:ext cx="392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9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4708525"/>
            <a:ext cx="6810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70" name="TextBox 25">
            <a:hlinkClick r:id="" action="ppaction://noaction">
              <a:snd r:embed="rId10" name="17.18_Instruction.wav"/>
            </a:hlinkClick>
          </p:cNvPr>
          <p:cNvSpPr txBox="1">
            <a:spLocks noChangeArrowheads="1"/>
          </p:cNvSpPr>
          <p:nvPr/>
        </p:nvSpPr>
        <p:spPr bwMode="auto">
          <a:xfrm>
            <a:off x="323850" y="5910263"/>
            <a:ext cx="8569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Segoe Print" panose="02000600000000000000" pitchFamily="2" charset="0"/>
              </a:rPr>
              <a:t>Ecris</a:t>
            </a:r>
            <a:r>
              <a:rPr lang="en-GB" altLang="en-US" sz="2400" dirty="0">
                <a:latin typeface="Segoe Print" panose="02000600000000000000" pitchFamily="2" charset="0"/>
              </a:rPr>
              <a:t> un </a:t>
            </a:r>
            <a:r>
              <a:rPr lang="en-GB" altLang="en-US" sz="2400" dirty="0" err="1">
                <a:latin typeface="Segoe Print" panose="02000600000000000000" pitchFamily="2" charset="0"/>
              </a:rPr>
              <a:t>paragraphe</a:t>
            </a:r>
            <a:r>
              <a:rPr lang="en-GB" altLang="en-US" sz="2400" dirty="0">
                <a:latin typeface="Segoe Print" panose="02000600000000000000" pitchFamily="2" charset="0"/>
              </a:rPr>
              <a:t> pour </a:t>
            </a:r>
            <a:r>
              <a:rPr lang="en-GB" altLang="en-US" sz="2400" dirty="0" err="1">
                <a:latin typeface="Segoe Print" panose="02000600000000000000" pitchFamily="2" charset="0"/>
              </a:rPr>
              <a:t>décrire</a:t>
            </a:r>
            <a:r>
              <a:rPr lang="en-GB" altLang="en-US" sz="2400" dirty="0">
                <a:latin typeface="Segoe Print" panose="02000600000000000000" pitchFamily="2" charset="0"/>
              </a:rPr>
              <a:t> la </a:t>
            </a:r>
            <a:r>
              <a:rPr lang="en-GB" altLang="en-US" sz="2400" dirty="0" err="1">
                <a:latin typeface="Segoe Print" panose="02000600000000000000" pitchFamily="2" charset="0"/>
              </a:rPr>
              <a:t>fréquence</a:t>
            </a:r>
            <a:r>
              <a:rPr lang="en-GB" altLang="en-US" sz="2400" dirty="0">
                <a:latin typeface="Segoe Print" panose="02000600000000000000" pitchFamily="2" charset="0"/>
              </a:rPr>
              <a:t> </a:t>
            </a:r>
            <a:r>
              <a:rPr lang="en-GB" altLang="en-US" sz="2400" dirty="0" smtClean="0">
                <a:latin typeface="Segoe Print" panose="02000600000000000000" pitchFamily="2" charset="0"/>
              </a:rPr>
              <a:t>à </a:t>
            </a:r>
            <a:r>
              <a:rPr lang="en-GB" altLang="en-US" sz="2400" dirty="0" err="1" smtClean="0">
                <a:latin typeface="Segoe Print" panose="02000600000000000000" pitchFamily="2" charset="0"/>
              </a:rPr>
              <a:t>laquelle</a:t>
            </a:r>
            <a:r>
              <a:rPr lang="en-GB" altLang="en-US" sz="2400" dirty="0" smtClean="0">
                <a:latin typeface="Segoe Print" panose="02000600000000000000" pitchFamily="2" charset="0"/>
              </a:rPr>
              <a:t> </a:t>
            </a:r>
            <a:r>
              <a:rPr lang="en-GB" altLang="en-US" sz="2400" dirty="0" err="1">
                <a:latin typeface="Segoe Print" panose="02000600000000000000" pitchFamily="2" charset="0"/>
              </a:rPr>
              <a:t>tu</a:t>
            </a:r>
            <a:r>
              <a:rPr lang="en-GB" altLang="en-US" sz="2400" dirty="0">
                <a:latin typeface="Segoe Print" panose="02000600000000000000" pitchFamily="2" charset="0"/>
              </a:rPr>
              <a:t> </a:t>
            </a:r>
            <a:r>
              <a:rPr lang="en-GB" altLang="en-US" sz="2400" dirty="0" err="1">
                <a:latin typeface="Segoe Print" panose="02000600000000000000" pitchFamily="2" charset="0"/>
              </a:rPr>
              <a:t>fais</a:t>
            </a:r>
            <a:r>
              <a:rPr lang="en-GB" altLang="en-US" sz="2400" dirty="0">
                <a:latin typeface="Segoe Print" panose="02000600000000000000" pitchFamily="2" charset="0"/>
              </a:rPr>
              <a:t> </a:t>
            </a:r>
            <a:r>
              <a:rPr lang="en-GB" altLang="en-US" sz="2400" dirty="0" err="1">
                <a:latin typeface="Segoe Print" panose="02000600000000000000" pitchFamily="2" charset="0"/>
              </a:rPr>
              <a:t>ces</a:t>
            </a:r>
            <a:r>
              <a:rPr lang="en-GB" altLang="en-US" sz="2400" dirty="0">
                <a:latin typeface="Segoe Print" panose="02000600000000000000" pitchFamily="2" charset="0"/>
              </a:rPr>
              <a:t> sports.</a:t>
            </a:r>
          </a:p>
        </p:txBody>
      </p:sp>
      <p:pic>
        <p:nvPicPr>
          <p:cNvPr id="317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2001838"/>
            <a:ext cx="481012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3567113"/>
            <a:ext cx="835025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3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2830513"/>
            <a:ext cx="4826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4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3630613"/>
            <a:ext cx="48260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5154613"/>
            <a:ext cx="482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275138"/>
            <a:ext cx="4826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6266"/>
              </p:ext>
            </p:extLst>
          </p:nvPr>
        </p:nvGraphicFramePr>
        <p:xfrm>
          <a:off x="107950" y="44450"/>
          <a:ext cx="8856665" cy="6167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82">
                  <a:extLst>
                    <a:ext uri="{9D8B030D-6E8A-4147-A177-3AD203B41FA5}"/>
                  </a:extLst>
                </a:gridCol>
                <a:gridCol w="1224091">
                  <a:extLst>
                    <a:ext uri="{9D8B030D-6E8A-4147-A177-3AD203B41FA5}"/>
                  </a:extLst>
                </a:gridCol>
                <a:gridCol w="1491540">
                  <a:extLst>
                    <a:ext uri="{9D8B030D-6E8A-4147-A177-3AD203B41FA5}"/>
                  </a:extLst>
                </a:gridCol>
                <a:gridCol w="1108390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463912">
                  <a:extLst>
                    <a:ext uri="{9D8B030D-6E8A-4147-A177-3AD203B41FA5}"/>
                  </a:extLst>
                </a:gridCol>
              </a:tblGrid>
              <a:tr h="507745">
                <a:tc>
                  <a:txBody>
                    <a:bodyPr/>
                    <a:lstStyle/>
                    <a:p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172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20491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4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5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231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6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68413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7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8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82600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7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51025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17750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57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2319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3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75113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4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174875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5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1963738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43263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09988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709988"/>
            <a:ext cx="12573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9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0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14178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56711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2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3355975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02175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25"/>
            <a:ext cx="1204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127625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7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59425"/>
            <a:ext cx="14541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8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98316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9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773613"/>
            <a:ext cx="1166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00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</a:t>
            </a:r>
          </a:p>
        </p:txBody>
      </p:sp>
      <p:sp>
        <p:nvSpPr>
          <p:cNvPr id="5201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</a:t>
            </a:r>
          </a:p>
        </p:txBody>
      </p:sp>
      <p:sp>
        <p:nvSpPr>
          <p:cNvPr id="5202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3</a:t>
            </a:r>
          </a:p>
        </p:txBody>
      </p:sp>
      <p:sp>
        <p:nvSpPr>
          <p:cNvPr id="5203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4</a:t>
            </a:r>
          </a:p>
        </p:txBody>
      </p:sp>
      <p:sp>
        <p:nvSpPr>
          <p:cNvPr id="5204" name="TextBox 39"/>
          <p:cNvSpPr txBox="1">
            <a:spLocks noChangeArrowheads="1"/>
          </p:cNvSpPr>
          <p:nvPr/>
        </p:nvSpPr>
        <p:spPr bwMode="auto">
          <a:xfrm>
            <a:off x="5003800" y="47625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5</a:t>
            </a:r>
          </a:p>
        </p:txBody>
      </p:sp>
      <p:sp>
        <p:nvSpPr>
          <p:cNvPr id="5205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6</a:t>
            </a:r>
          </a:p>
        </p:txBody>
      </p:sp>
      <p:sp>
        <p:nvSpPr>
          <p:cNvPr id="5206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7</a:t>
            </a:r>
          </a:p>
        </p:txBody>
      </p:sp>
      <p:sp>
        <p:nvSpPr>
          <p:cNvPr id="5207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8</a:t>
            </a:r>
          </a:p>
        </p:txBody>
      </p:sp>
      <p:sp>
        <p:nvSpPr>
          <p:cNvPr id="5208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9</a:t>
            </a:r>
          </a:p>
        </p:txBody>
      </p:sp>
      <p:sp>
        <p:nvSpPr>
          <p:cNvPr id="5209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10</a:t>
            </a:r>
          </a:p>
        </p:txBody>
      </p:sp>
      <p:sp>
        <p:nvSpPr>
          <p:cNvPr id="5210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7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11</a:t>
            </a:r>
          </a:p>
        </p:txBody>
      </p:sp>
      <p:sp>
        <p:nvSpPr>
          <p:cNvPr id="5211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12</a:t>
            </a:r>
          </a:p>
        </p:txBody>
      </p:sp>
      <p:sp>
        <p:nvSpPr>
          <p:cNvPr id="5212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13</a:t>
            </a:r>
          </a:p>
        </p:txBody>
      </p:sp>
      <p:sp>
        <p:nvSpPr>
          <p:cNvPr id="5213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14</a:t>
            </a:r>
          </a:p>
        </p:txBody>
      </p:sp>
      <p:sp>
        <p:nvSpPr>
          <p:cNvPr id="5214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15</a:t>
            </a:r>
          </a:p>
        </p:txBody>
      </p:sp>
      <p:sp>
        <p:nvSpPr>
          <p:cNvPr id="5215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2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16</a:t>
            </a:r>
          </a:p>
        </p:txBody>
      </p:sp>
      <p:sp>
        <p:nvSpPr>
          <p:cNvPr id="5216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17</a:t>
            </a:r>
          </a:p>
        </p:txBody>
      </p:sp>
      <p:sp>
        <p:nvSpPr>
          <p:cNvPr id="5217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7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18</a:t>
            </a:r>
          </a:p>
        </p:txBody>
      </p:sp>
      <p:sp>
        <p:nvSpPr>
          <p:cNvPr id="5218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19</a:t>
            </a:r>
          </a:p>
        </p:txBody>
      </p:sp>
      <p:sp>
        <p:nvSpPr>
          <p:cNvPr id="5219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20</a:t>
            </a:r>
          </a:p>
        </p:txBody>
      </p:sp>
      <p:sp>
        <p:nvSpPr>
          <p:cNvPr id="5220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21</a:t>
            </a:r>
          </a:p>
        </p:txBody>
      </p:sp>
      <p:sp>
        <p:nvSpPr>
          <p:cNvPr id="5221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22</a:t>
            </a:r>
          </a:p>
        </p:txBody>
      </p:sp>
      <p:sp>
        <p:nvSpPr>
          <p:cNvPr id="5222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5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23</a:t>
            </a:r>
          </a:p>
        </p:txBody>
      </p:sp>
      <p:sp>
        <p:nvSpPr>
          <p:cNvPr id="5223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8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24</a:t>
            </a:r>
          </a:p>
        </p:txBody>
      </p:sp>
      <p:sp>
        <p:nvSpPr>
          <p:cNvPr id="5224" name="TextBox 59"/>
          <p:cNvSpPr txBox="1">
            <a:spLocks noChangeArrowheads="1"/>
          </p:cNvSpPr>
          <p:nvPr/>
        </p:nvSpPr>
        <p:spPr bwMode="auto">
          <a:xfrm>
            <a:off x="3897313" y="4840288"/>
            <a:ext cx="579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25</a:t>
            </a:r>
          </a:p>
        </p:txBody>
      </p:sp>
      <p:sp>
        <p:nvSpPr>
          <p:cNvPr id="5225" name="TextBox 60"/>
          <p:cNvSpPr txBox="1">
            <a:spLocks noChangeArrowheads="1"/>
          </p:cNvSpPr>
          <p:nvPr/>
        </p:nvSpPr>
        <p:spPr bwMode="auto">
          <a:xfrm>
            <a:off x="4978400" y="4840288"/>
            <a:ext cx="53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26</a:t>
            </a:r>
          </a:p>
        </p:txBody>
      </p:sp>
      <p:sp>
        <p:nvSpPr>
          <p:cNvPr id="5226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27</a:t>
            </a:r>
          </a:p>
        </p:txBody>
      </p:sp>
      <p:sp>
        <p:nvSpPr>
          <p:cNvPr id="5227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28</a:t>
            </a:r>
          </a:p>
        </p:txBody>
      </p:sp>
      <p:sp>
        <p:nvSpPr>
          <p:cNvPr id="14" name="TextBox 13">
            <a:hlinkClick r:id="" action="ppaction://noaction">
              <a:snd r:embed="rId3" name="17.2_Qu.wav"/>
            </a:hlinkClick>
          </p:cNvPr>
          <p:cNvSpPr txBox="1">
            <a:spLocks noChangeArrowheads="1"/>
          </p:cNvSpPr>
          <p:nvPr/>
        </p:nvSpPr>
        <p:spPr bwMode="auto">
          <a:xfrm>
            <a:off x="34925" y="6308725"/>
            <a:ext cx="4608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>
                <a:latin typeface="Segoe Print" panose="02000600000000000000" pitchFamily="2" charset="0"/>
              </a:rPr>
              <a:t>Quel</a:t>
            </a:r>
            <a:r>
              <a:rPr lang="en-GB" altLang="en-US" sz="2400" b="1" dirty="0">
                <a:latin typeface="Segoe Print" panose="02000600000000000000" pitchFamily="2" charset="0"/>
              </a:rPr>
              <a:t> sport </a:t>
            </a:r>
            <a:r>
              <a:rPr lang="en-GB" altLang="en-US" sz="2400" b="1" dirty="0" err="1">
                <a:latin typeface="Segoe Print" panose="02000600000000000000" pitchFamily="2" charset="0"/>
              </a:rPr>
              <a:t>fais-tu</a:t>
            </a:r>
            <a:r>
              <a:rPr lang="en-GB" altLang="en-US" sz="2400" b="1" dirty="0">
                <a:latin typeface="Segoe Print" panose="02000600000000000000" pitchFamily="2" charset="0"/>
              </a:rPr>
              <a:t> le </a:t>
            </a:r>
            <a:r>
              <a:rPr lang="en-GB" altLang="en-US" sz="2400" b="1" dirty="0" err="1">
                <a:latin typeface="Segoe Print" panose="02000600000000000000" pitchFamily="2" charset="0"/>
              </a:rPr>
              <a:t>mardi</a:t>
            </a:r>
            <a:r>
              <a:rPr lang="en-GB" altLang="en-US" sz="2400" b="1" dirty="0"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5" name="TextBox 64">
            <a:hlinkClick r:id="" action="ppaction://noaction">
              <a:snd r:embed="rId4" name="17.2_Reponse.wav"/>
            </a:hlinkClick>
          </p:cNvPr>
          <p:cNvSpPr txBox="1">
            <a:spLocks noChangeArrowheads="1"/>
          </p:cNvSpPr>
          <p:nvPr/>
        </p:nvSpPr>
        <p:spPr bwMode="auto">
          <a:xfrm>
            <a:off x="4788023" y="6308725"/>
            <a:ext cx="4392489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 i="1" dirty="0">
                <a:latin typeface="Segoe Print" panose="02000600000000000000" pitchFamily="2" charset="0"/>
              </a:rPr>
              <a:t>Le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mardi</a:t>
            </a:r>
            <a:r>
              <a:rPr lang="en-GB" altLang="en-US" sz="2400" i="1" dirty="0">
                <a:latin typeface="Segoe Print" panose="02000600000000000000" pitchFamily="2" charset="0"/>
              </a:rPr>
              <a:t> je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joue</a:t>
            </a:r>
            <a:r>
              <a:rPr lang="en-GB" altLang="en-US" sz="2400" i="1" dirty="0">
                <a:latin typeface="Segoe Print" panose="02000600000000000000" pitchFamily="2" charset="0"/>
              </a:rPr>
              <a:t> au tennis</a:t>
            </a:r>
            <a:r>
              <a:rPr lang="en-GB" altLang="en-US" sz="2400" dirty="0"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2" name="TextBox 1">
            <a:hlinkClick r:id="" action="ppaction://noaction">
              <a:snd r:embed="rId12" name="17.2_lundi.wav"/>
            </a:hlinkClick>
          </p:cNvPr>
          <p:cNvSpPr txBox="1"/>
          <p:nvPr/>
        </p:nvSpPr>
        <p:spPr>
          <a:xfrm>
            <a:off x="149747" y="108684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lundi</a:t>
            </a:r>
            <a:endParaRPr lang="en-GB" sz="2000" dirty="0"/>
          </a:p>
        </p:txBody>
      </p:sp>
      <p:sp>
        <p:nvSpPr>
          <p:cNvPr id="62" name="TextBox 61">
            <a:hlinkClick r:id="" action="ppaction://noaction">
              <a:snd r:embed="rId13" name="17.2_mardi.wav"/>
            </a:hlinkClick>
          </p:cNvPr>
          <p:cNvSpPr txBox="1"/>
          <p:nvPr/>
        </p:nvSpPr>
        <p:spPr>
          <a:xfrm>
            <a:off x="1317886" y="109131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mardi</a:t>
            </a:r>
            <a:endParaRPr lang="en-GB" sz="2000" dirty="0"/>
          </a:p>
        </p:txBody>
      </p:sp>
      <p:sp>
        <p:nvSpPr>
          <p:cNvPr id="63" name="TextBox 62">
            <a:hlinkClick r:id="" action="ppaction://noaction">
              <a:snd r:embed="rId14" name="17.2_mercredi.wav"/>
            </a:hlinkClick>
          </p:cNvPr>
          <p:cNvSpPr txBox="1"/>
          <p:nvPr/>
        </p:nvSpPr>
        <p:spPr>
          <a:xfrm>
            <a:off x="2576217" y="90487"/>
            <a:ext cx="119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mercredi</a:t>
            </a:r>
            <a:endParaRPr lang="en-GB" sz="2000" dirty="0"/>
          </a:p>
        </p:txBody>
      </p:sp>
      <p:sp>
        <p:nvSpPr>
          <p:cNvPr id="64" name="TextBox 63">
            <a:hlinkClick r:id="" action="ppaction://noaction">
              <a:snd r:embed="rId15" name="17.2_jeudi.wav"/>
            </a:hlinkClick>
          </p:cNvPr>
          <p:cNvSpPr txBox="1"/>
          <p:nvPr/>
        </p:nvSpPr>
        <p:spPr>
          <a:xfrm>
            <a:off x="3848395" y="107921"/>
            <a:ext cx="119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jeudi</a:t>
            </a:r>
            <a:endParaRPr lang="en-GB" sz="2000" dirty="0"/>
          </a:p>
        </p:txBody>
      </p:sp>
      <p:sp>
        <p:nvSpPr>
          <p:cNvPr id="66" name="TextBox 65">
            <a:hlinkClick r:id="" action="ppaction://noaction">
              <a:snd r:embed="rId16" name="17.2_vendredi.wav"/>
            </a:hlinkClick>
          </p:cNvPr>
          <p:cNvSpPr txBox="1"/>
          <p:nvPr/>
        </p:nvSpPr>
        <p:spPr>
          <a:xfrm>
            <a:off x="5003800" y="82490"/>
            <a:ext cx="119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vendredi</a:t>
            </a:r>
            <a:endParaRPr lang="en-GB" sz="2000" dirty="0"/>
          </a:p>
        </p:txBody>
      </p:sp>
      <p:sp>
        <p:nvSpPr>
          <p:cNvPr id="67" name="TextBox 66">
            <a:hlinkClick r:id="" action="ppaction://noaction">
              <a:snd r:embed="rId17" name="17.2_samedi.wav"/>
            </a:hlinkClick>
          </p:cNvPr>
          <p:cNvSpPr txBox="1"/>
          <p:nvPr/>
        </p:nvSpPr>
        <p:spPr>
          <a:xfrm>
            <a:off x="6254750" y="68173"/>
            <a:ext cx="11991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samedi</a:t>
            </a:r>
            <a:endParaRPr lang="en-GB" sz="2000" dirty="0"/>
          </a:p>
        </p:txBody>
      </p:sp>
      <p:sp>
        <p:nvSpPr>
          <p:cNvPr id="68" name="TextBox 67">
            <a:hlinkClick r:id="" action="ppaction://noaction">
              <a:snd r:embed="rId18" name="17.2_dimanche.wav"/>
            </a:hlinkClick>
          </p:cNvPr>
          <p:cNvSpPr txBox="1"/>
          <p:nvPr/>
        </p:nvSpPr>
        <p:spPr>
          <a:xfrm>
            <a:off x="7585348" y="97730"/>
            <a:ext cx="1354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/>
              <a:t>dimanche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2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2_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44450"/>
          <a:ext cx="8856665" cy="6167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82">
                  <a:extLst>
                    <a:ext uri="{9D8B030D-6E8A-4147-A177-3AD203B41FA5}"/>
                  </a:extLst>
                </a:gridCol>
                <a:gridCol w="1224091">
                  <a:extLst>
                    <a:ext uri="{9D8B030D-6E8A-4147-A177-3AD203B41FA5}"/>
                  </a:extLst>
                </a:gridCol>
                <a:gridCol w="1491540">
                  <a:extLst>
                    <a:ext uri="{9D8B030D-6E8A-4147-A177-3AD203B41FA5}"/>
                  </a:extLst>
                </a:gridCol>
                <a:gridCol w="1108390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463912">
                  <a:extLst>
                    <a:ext uri="{9D8B030D-6E8A-4147-A177-3AD203B41FA5}"/>
                  </a:extLst>
                </a:gridCol>
              </a:tblGrid>
              <a:tr h="507745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lundi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mardi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mercredi</a:t>
                      </a:r>
                      <a:r>
                        <a:rPr lang="en-GB" sz="2400" baseline="0" dirty="0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jeudi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vendredi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samedi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dimanche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7220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20491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3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231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68413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5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6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82600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51025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17750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57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2319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75113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2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174875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3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1963738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4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43263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09988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709988"/>
            <a:ext cx="12573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7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8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14178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39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56711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0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3355975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02175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25"/>
            <a:ext cx="1204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127625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5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59425"/>
            <a:ext cx="14541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6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98316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47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773613"/>
            <a:ext cx="1166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8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</a:t>
            </a:r>
          </a:p>
        </p:txBody>
      </p:sp>
      <p:sp>
        <p:nvSpPr>
          <p:cNvPr id="7249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</a:t>
            </a:r>
          </a:p>
        </p:txBody>
      </p:sp>
      <p:sp>
        <p:nvSpPr>
          <p:cNvPr id="7250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3</a:t>
            </a:r>
          </a:p>
        </p:txBody>
      </p:sp>
      <p:sp>
        <p:nvSpPr>
          <p:cNvPr id="7251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4</a:t>
            </a:r>
          </a:p>
        </p:txBody>
      </p:sp>
      <p:sp>
        <p:nvSpPr>
          <p:cNvPr id="7252" name="TextBox 39"/>
          <p:cNvSpPr txBox="1">
            <a:spLocks noChangeArrowheads="1"/>
          </p:cNvSpPr>
          <p:nvPr/>
        </p:nvSpPr>
        <p:spPr bwMode="auto">
          <a:xfrm>
            <a:off x="5003800" y="47625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5</a:t>
            </a:r>
          </a:p>
        </p:txBody>
      </p:sp>
      <p:sp>
        <p:nvSpPr>
          <p:cNvPr id="7253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6</a:t>
            </a:r>
          </a:p>
        </p:txBody>
      </p:sp>
      <p:sp>
        <p:nvSpPr>
          <p:cNvPr id="7254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7</a:t>
            </a:r>
          </a:p>
        </p:txBody>
      </p:sp>
      <p:sp>
        <p:nvSpPr>
          <p:cNvPr id="7255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8</a:t>
            </a:r>
          </a:p>
        </p:txBody>
      </p:sp>
      <p:sp>
        <p:nvSpPr>
          <p:cNvPr id="7256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9</a:t>
            </a:r>
          </a:p>
        </p:txBody>
      </p:sp>
      <p:sp>
        <p:nvSpPr>
          <p:cNvPr id="7257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10</a:t>
            </a:r>
          </a:p>
        </p:txBody>
      </p:sp>
      <p:sp>
        <p:nvSpPr>
          <p:cNvPr id="7258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7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11</a:t>
            </a:r>
          </a:p>
        </p:txBody>
      </p:sp>
      <p:sp>
        <p:nvSpPr>
          <p:cNvPr id="7259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12</a:t>
            </a:r>
          </a:p>
        </p:txBody>
      </p:sp>
      <p:sp>
        <p:nvSpPr>
          <p:cNvPr id="7260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13</a:t>
            </a:r>
          </a:p>
        </p:txBody>
      </p:sp>
      <p:sp>
        <p:nvSpPr>
          <p:cNvPr id="7261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14</a:t>
            </a:r>
          </a:p>
        </p:txBody>
      </p:sp>
      <p:sp>
        <p:nvSpPr>
          <p:cNvPr id="7262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15</a:t>
            </a:r>
          </a:p>
        </p:txBody>
      </p:sp>
      <p:sp>
        <p:nvSpPr>
          <p:cNvPr id="7263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2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16</a:t>
            </a:r>
          </a:p>
        </p:txBody>
      </p:sp>
      <p:sp>
        <p:nvSpPr>
          <p:cNvPr id="7264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17</a:t>
            </a:r>
          </a:p>
        </p:txBody>
      </p:sp>
      <p:sp>
        <p:nvSpPr>
          <p:cNvPr id="7265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7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18</a:t>
            </a:r>
          </a:p>
        </p:txBody>
      </p:sp>
      <p:sp>
        <p:nvSpPr>
          <p:cNvPr id="7266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19</a:t>
            </a:r>
          </a:p>
        </p:txBody>
      </p:sp>
      <p:sp>
        <p:nvSpPr>
          <p:cNvPr id="7267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20</a:t>
            </a:r>
          </a:p>
        </p:txBody>
      </p:sp>
      <p:sp>
        <p:nvSpPr>
          <p:cNvPr id="7268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21</a:t>
            </a:r>
          </a:p>
        </p:txBody>
      </p:sp>
      <p:sp>
        <p:nvSpPr>
          <p:cNvPr id="7269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22</a:t>
            </a:r>
          </a:p>
        </p:txBody>
      </p:sp>
      <p:sp>
        <p:nvSpPr>
          <p:cNvPr id="7270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5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23</a:t>
            </a:r>
          </a:p>
        </p:txBody>
      </p:sp>
      <p:sp>
        <p:nvSpPr>
          <p:cNvPr id="7271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8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24</a:t>
            </a:r>
          </a:p>
        </p:txBody>
      </p:sp>
      <p:sp>
        <p:nvSpPr>
          <p:cNvPr id="7272" name="TextBox 59"/>
          <p:cNvSpPr txBox="1">
            <a:spLocks noChangeArrowheads="1"/>
          </p:cNvSpPr>
          <p:nvPr/>
        </p:nvSpPr>
        <p:spPr bwMode="auto">
          <a:xfrm>
            <a:off x="3897313" y="4840288"/>
            <a:ext cx="579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25</a:t>
            </a:r>
          </a:p>
        </p:txBody>
      </p:sp>
      <p:sp>
        <p:nvSpPr>
          <p:cNvPr id="7273" name="TextBox 60"/>
          <p:cNvSpPr txBox="1">
            <a:spLocks noChangeArrowheads="1"/>
          </p:cNvSpPr>
          <p:nvPr/>
        </p:nvSpPr>
        <p:spPr bwMode="auto">
          <a:xfrm>
            <a:off x="4978400" y="4840288"/>
            <a:ext cx="53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26</a:t>
            </a:r>
          </a:p>
        </p:txBody>
      </p:sp>
      <p:sp>
        <p:nvSpPr>
          <p:cNvPr id="7274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27</a:t>
            </a:r>
          </a:p>
        </p:txBody>
      </p:sp>
      <p:sp>
        <p:nvSpPr>
          <p:cNvPr id="7275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4925" y="6308725"/>
            <a:ext cx="4321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>
                <a:latin typeface="Segoe Print" panose="02000600000000000000" pitchFamily="2" charset="0"/>
              </a:rPr>
              <a:t>Quel</a:t>
            </a:r>
            <a:r>
              <a:rPr lang="en-GB" altLang="en-US" sz="2400" b="1" dirty="0">
                <a:latin typeface="Segoe Print" panose="02000600000000000000" pitchFamily="2" charset="0"/>
              </a:rPr>
              <a:t> sport </a:t>
            </a:r>
            <a:r>
              <a:rPr lang="en-GB" altLang="en-US" sz="2400" b="1" dirty="0" err="1">
                <a:latin typeface="Segoe Print" panose="02000600000000000000" pitchFamily="2" charset="0"/>
              </a:rPr>
              <a:t>fais-tu</a:t>
            </a:r>
            <a:r>
              <a:rPr lang="en-GB" altLang="en-US" sz="2400" b="1" dirty="0">
                <a:latin typeface="Segoe Print" panose="02000600000000000000" pitchFamily="2" charset="0"/>
              </a:rPr>
              <a:t> le </a:t>
            </a:r>
            <a:r>
              <a:rPr lang="en-GB" altLang="en-US" sz="2400" b="1" dirty="0" err="1">
                <a:latin typeface="Segoe Print" panose="02000600000000000000" pitchFamily="2" charset="0"/>
              </a:rPr>
              <a:t>jeudi</a:t>
            </a:r>
            <a:r>
              <a:rPr lang="en-GB" altLang="en-US" sz="2400" b="1" dirty="0"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5" name="TextBox 64">
            <a:hlinkClick r:id="" action="ppaction://noaction">
              <a:snd r:embed="rId4" name="17.3_Reponse.wav"/>
            </a:hlinkClick>
          </p:cNvPr>
          <p:cNvSpPr txBox="1">
            <a:spLocks noChangeArrowheads="1"/>
          </p:cNvSpPr>
          <p:nvPr/>
        </p:nvSpPr>
        <p:spPr bwMode="auto">
          <a:xfrm>
            <a:off x="5652119" y="6308725"/>
            <a:ext cx="352839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 i="1" dirty="0">
                <a:latin typeface="Segoe Print" panose="02000600000000000000" pitchFamily="2" charset="0"/>
              </a:rPr>
              <a:t>Le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jeudi</a:t>
            </a:r>
            <a:r>
              <a:rPr lang="en-GB" altLang="en-US" sz="2400" i="1" dirty="0">
                <a:latin typeface="Segoe Print" panose="02000600000000000000" pitchFamily="2" charset="0"/>
              </a:rPr>
              <a:t> je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fais</a:t>
            </a:r>
            <a:r>
              <a:rPr lang="en-GB" altLang="en-US" sz="2400" i="1" dirty="0">
                <a:latin typeface="Segoe Print" panose="02000600000000000000" pitchFamily="2" charset="0"/>
              </a:rPr>
              <a:t> du ski.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3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3_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44450"/>
          <a:ext cx="8856665" cy="6167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82">
                  <a:extLst>
                    <a:ext uri="{9D8B030D-6E8A-4147-A177-3AD203B41FA5}"/>
                  </a:extLst>
                </a:gridCol>
                <a:gridCol w="1224091">
                  <a:extLst>
                    <a:ext uri="{9D8B030D-6E8A-4147-A177-3AD203B41FA5}"/>
                  </a:extLst>
                </a:gridCol>
                <a:gridCol w="1491540">
                  <a:extLst>
                    <a:ext uri="{9D8B030D-6E8A-4147-A177-3AD203B41FA5}"/>
                  </a:extLst>
                </a:gridCol>
                <a:gridCol w="1108390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463912">
                  <a:extLst>
                    <a:ext uri="{9D8B030D-6E8A-4147-A177-3AD203B41FA5}"/>
                  </a:extLst>
                </a:gridCol>
              </a:tblGrid>
              <a:tr h="507745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lundi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mardi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mercredi</a:t>
                      </a:r>
                      <a:r>
                        <a:rPr lang="en-GB" sz="2400" baseline="0" dirty="0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jeudi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vendredi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samedi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dimanche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926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6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20491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1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231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2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68413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3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4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82600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51025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17750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57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2319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79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75113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0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174875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1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1963738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2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43263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09988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4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709988"/>
            <a:ext cx="12573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5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6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14178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7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56711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8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3355975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8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02175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25"/>
            <a:ext cx="1204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1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127625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3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59425"/>
            <a:ext cx="14541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4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98316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95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773613"/>
            <a:ext cx="1166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96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</a:t>
            </a:r>
          </a:p>
        </p:txBody>
      </p:sp>
      <p:sp>
        <p:nvSpPr>
          <p:cNvPr id="9297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</a:t>
            </a:r>
          </a:p>
        </p:txBody>
      </p:sp>
      <p:sp>
        <p:nvSpPr>
          <p:cNvPr id="9298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3</a:t>
            </a:r>
          </a:p>
        </p:txBody>
      </p:sp>
      <p:sp>
        <p:nvSpPr>
          <p:cNvPr id="9299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4</a:t>
            </a:r>
          </a:p>
        </p:txBody>
      </p:sp>
      <p:sp>
        <p:nvSpPr>
          <p:cNvPr id="9300" name="TextBox 39"/>
          <p:cNvSpPr txBox="1">
            <a:spLocks noChangeArrowheads="1"/>
          </p:cNvSpPr>
          <p:nvPr/>
        </p:nvSpPr>
        <p:spPr bwMode="auto">
          <a:xfrm>
            <a:off x="5003800" y="47625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5</a:t>
            </a:r>
          </a:p>
        </p:txBody>
      </p:sp>
      <p:sp>
        <p:nvSpPr>
          <p:cNvPr id="9301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6</a:t>
            </a:r>
          </a:p>
        </p:txBody>
      </p:sp>
      <p:sp>
        <p:nvSpPr>
          <p:cNvPr id="9302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7</a:t>
            </a:r>
          </a:p>
        </p:txBody>
      </p:sp>
      <p:sp>
        <p:nvSpPr>
          <p:cNvPr id="9303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8</a:t>
            </a:r>
          </a:p>
        </p:txBody>
      </p:sp>
      <p:sp>
        <p:nvSpPr>
          <p:cNvPr id="9304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9</a:t>
            </a:r>
          </a:p>
        </p:txBody>
      </p:sp>
      <p:sp>
        <p:nvSpPr>
          <p:cNvPr id="9305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10</a:t>
            </a:r>
          </a:p>
        </p:txBody>
      </p:sp>
      <p:sp>
        <p:nvSpPr>
          <p:cNvPr id="9306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7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11</a:t>
            </a:r>
          </a:p>
        </p:txBody>
      </p:sp>
      <p:sp>
        <p:nvSpPr>
          <p:cNvPr id="9307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12</a:t>
            </a:r>
          </a:p>
        </p:txBody>
      </p:sp>
      <p:sp>
        <p:nvSpPr>
          <p:cNvPr id="9308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13</a:t>
            </a:r>
          </a:p>
        </p:txBody>
      </p:sp>
      <p:sp>
        <p:nvSpPr>
          <p:cNvPr id="9309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14</a:t>
            </a:r>
          </a:p>
        </p:txBody>
      </p:sp>
      <p:sp>
        <p:nvSpPr>
          <p:cNvPr id="9310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15</a:t>
            </a:r>
          </a:p>
        </p:txBody>
      </p:sp>
      <p:sp>
        <p:nvSpPr>
          <p:cNvPr id="9311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2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16</a:t>
            </a:r>
          </a:p>
        </p:txBody>
      </p:sp>
      <p:sp>
        <p:nvSpPr>
          <p:cNvPr id="9312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17</a:t>
            </a:r>
          </a:p>
        </p:txBody>
      </p:sp>
      <p:sp>
        <p:nvSpPr>
          <p:cNvPr id="9313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7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18</a:t>
            </a:r>
          </a:p>
        </p:txBody>
      </p:sp>
      <p:sp>
        <p:nvSpPr>
          <p:cNvPr id="9314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19</a:t>
            </a:r>
          </a:p>
        </p:txBody>
      </p:sp>
      <p:sp>
        <p:nvSpPr>
          <p:cNvPr id="9315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20</a:t>
            </a:r>
          </a:p>
        </p:txBody>
      </p:sp>
      <p:sp>
        <p:nvSpPr>
          <p:cNvPr id="9316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21</a:t>
            </a:r>
          </a:p>
        </p:txBody>
      </p:sp>
      <p:sp>
        <p:nvSpPr>
          <p:cNvPr id="9317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22</a:t>
            </a:r>
          </a:p>
        </p:txBody>
      </p:sp>
      <p:sp>
        <p:nvSpPr>
          <p:cNvPr id="9318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5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23</a:t>
            </a:r>
          </a:p>
        </p:txBody>
      </p:sp>
      <p:sp>
        <p:nvSpPr>
          <p:cNvPr id="9319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8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24</a:t>
            </a:r>
          </a:p>
        </p:txBody>
      </p:sp>
      <p:sp>
        <p:nvSpPr>
          <p:cNvPr id="9320" name="TextBox 59"/>
          <p:cNvSpPr txBox="1">
            <a:spLocks noChangeArrowheads="1"/>
          </p:cNvSpPr>
          <p:nvPr/>
        </p:nvSpPr>
        <p:spPr bwMode="auto">
          <a:xfrm>
            <a:off x="3897313" y="4840288"/>
            <a:ext cx="579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25</a:t>
            </a:r>
          </a:p>
        </p:txBody>
      </p:sp>
      <p:sp>
        <p:nvSpPr>
          <p:cNvPr id="9321" name="TextBox 60"/>
          <p:cNvSpPr txBox="1">
            <a:spLocks noChangeArrowheads="1"/>
          </p:cNvSpPr>
          <p:nvPr/>
        </p:nvSpPr>
        <p:spPr bwMode="auto">
          <a:xfrm>
            <a:off x="4978400" y="4840288"/>
            <a:ext cx="53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26</a:t>
            </a:r>
          </a:p>
        </p:txBody>
      </p:sp>
      <p:sp>
        <p:nvSpPr>
          <p:cNvPr id="9322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27</a:t>
            </a:r>
          </a:p>
        </p:txBody>
      </p:sp>
      <p:sp>
        <p:nvSpPr>
          <p:cNvPr id="9323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237288"/>
            <a:ext cx="478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err="1">
                <a:latin typeface="Segoe Print" panose="02000600000000000000" pitchFamily="2" charset="0"/>
              </a:rPr>
              <a:t>Quel</a:t>
            </a:r>
            <a:r>
              <a:rPr lang="en-GB" altLang="en-US" sz="2400" b="1" dirty="0">
                <a:latin typeface="Segoe Print" panose="02000600000000000000" pitchFamily="2" charset="0"/>
              </a:rPr>
              <a:t> sport </a:t>
            </a:r>
            <a:r>
              <a:rPr lang="en-GB" altLang="en-US" sz="2400" b="1" dirty="0" err="1">
                <a:latin typeface="Segoe Print" panose="02000600000000000000" pitchFamily="2" charset="0"/>
              </a:rPr>
              <a:t>fais-tu</a:t>
            </a:r>
            <a:r>
              <a:rPr lang="en-GB" altLang="en-US" sz="2400" b="1" dirty="0">
                <a:latin typeface="Segoe Print" panose="02000600000000000000" pitchFamily="2" charset="0"/>
              </a:rPr>
              <a:t> le </a:t>
            </a:r>
            <a:r>
              <a:rPr lang="en-GB" altLang="en-US" sz="2400" b="1" dirty="0" err="1">
                <a:latin typeface="Segoe Print" panose="02000600000000000000" pitchFamily="2" charset="0"/>
              </a:rPr>
              <a:t>samedi</a:t>
            </a:r>
            <a:r>
              <a:rPr lang="en-GB" altLang="en-US" sz="2400" b="1" dirty="0"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5" name="TextBox 64">
            <a:hlinkClick r:id="" action="ppaction://noaction">
              <a:snd r:embed="rId4" name="17.4_Reponse.wav"/>
            </a:hlinkClick>
          </p:cNvPr>
          <p:cNvSpPr txBox="1">
            <a:spLocks noChangeArrowheads="1"/>
          </p:cNvSpPr>
          <p:nvPr/>
        </p:nvSpPr>
        <p:spPr bwMode="auto">
          <a:xfrm>
            <a:off x="4187031" y="6262441"/>
            <a:ext cx="496855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 i="1" dirty="0">
                <a:latin typeface="Segoe Print" panose="02000600000000000000" pitchFamily="2" charset="0"/>
              </a:rPr>
              <a:t>Le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samedi</a:t>
            </a:r>
            <a:r>
              <a:rPr lang="en-GB" altLang="en-US" sz="2400" i="1" dirty="0">
                <a:latin typeface="Segoe Print" panose="02000600000000000000" pitchFamily="2" charset="0"/>
              </a:rPr>
              <a:t> je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fais</a:t>
            </a:r>
            <a:r>
              <a:rPr lang="en-GB" altLang="en-US" sz="2400" i="1" dirty="0">
                <a:latin typeface="Segoe Print" panose="02000600000000000000" pitchFamily="2" charset="0"/>
              </a:rPr>
              <a:t> du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cyclisme</a:t>
            </a:r>
            <a:r>
              <a:rPr lang="en-GB" altLang="en-US" sz="2400" dirty="0">
                <a:latin typeface="Segoe Print" panose="020006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4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4_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44450"/>
          <a:ext cx="8856665" cy="6167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82">
                  <a:extLst>
                    <a:ext uri="{9D8B030D-6E8A-4147-A177-3AD203B41FA5}"/>
                  </a:extLst>
                </a:gridCol>
                <a:gridCol w="1224091">
                  <a:extLst>
                    <a:ext uri="{9D8B030D-6E8A-4147-A177-3AD203B41FA5}"/>
                  </a:extLst>
                </a:gridCol>
                <a:gridCol w="1491540">
                  <a:extLst>
                    <a:ext uri="{9D8B030D-6E8A-4147-A177-3AD203B41FA5}"/>
                  </a:extLst>
                </a:gridCol>
                <a:gridCol w="1108390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463912">
                  <a:extLst>
                    <a:ext uri="{9D8B030D-6E8A-4147-A177-3AD203B41FA5}"/>
                  </a:extLst>
                </a:gridCol>
              </a:tblGrid>
              <a:tr h="507745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lundi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mardi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mercredi</a:t>
                      </a:r>
                      <a:r>
                        <a:rPr lang="en-GB" sz="2400" baseline="0" dirty="0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jeudi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vendredi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samedi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dimanche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131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20491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19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231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0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68413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1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2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82600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51025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17750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57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2319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7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75113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8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174875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29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1963738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0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43263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09988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709988"/>
            <a:ext cx="12573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3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14178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5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56711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6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3355975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02175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25"/>
            <a:ext cx="1204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3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127625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59425"/>
            <a:ext cx="14541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2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98316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43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773613"/>
            <a:ext cx="1166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44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</a:t>
            </a:r>
          </a:p>
        </p:txBody>
      </p:sp>
      <p:sp>
        <p:nvSpPr>
          <p:cNvPr id="11345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</a:t>
            </a:r>
          </a:p>
        </p:txBody>
      </p:sp>
      <p:sp>
        <p:nvSpPr>
          <p:cNvPr id="11346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3</a:t>
            </a:r>
          </a:p>
        </p:txBody>
      </p:sp>
      <p:sp>
        <p:nvSpPr>
          <p:cNvPr id="11347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4</a:t>
            </a:r>
          </a:p>
        </p:txBody>
      </p:sp>
      <p:sp>
        <p:nvSpPr>
          <p:cNvPr id="11348" name="TextBox 39"/>
          <p:cNvSpPr txBox="1">
            <a:spLocks noChangeArrowheads="1"/>
          </p:cNvSpPr>
          <p:nvPr/>
        </p:nvSpPr>
        <p:spPr bwMode="auto">
          <a:xfrm>
            <a:off x="5003800" y="47625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5</a:t>
            </a:r>
          </a:p>
        </p:txBody>
      </p:sp>
      <p:sp>
        <p:nvSpPr>
          <p:cNvPr id="11349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6</a:t>
            </a:r>
          </a:p>
        </p:txBody>
      </p:sp>
      <p:sp>
        <p:nvSpPr>
          <p:cNvPr id="11350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7</a:t>
            </a:r>
          </a:p>
        </p:txBody>
      </p:sp>
      <p:sp>
        <p:nvSpPr>
          <p:cNvPr id="11351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8</a:t>
            </a:r>
          </a:p>
        </p:txBody>
      </p:sp>
      <p:sp>
        <p:nvSpPr>
          <p:cNvPr id="11352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9</a:t>
            </a:r>
          </a:p>
        </p:txBody>
      </p:sp>
      <p:sp>
        <p:nvSpPr>
          <p:cNvPr id="11353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10</a:t>
            </a:r>
          </a:p>
        </p:txBody>
      </p:sp>
      <p:sp>
        <p:nvSpPr>
          <p:cNvPr id="11354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7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11</a:t>
            </a:r>
          </a:p>
        </p:txBody>
      </p:sp>
      <p:sp>
        <p:nvSpPr>
          <p:cNvPr id="11355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12</a:t>
            </a:r>
          </a:p>
        </p:txBody>
      </p:sp>
      <p:sp>
        <p:nvSpPr>
          <p:cNvPr id="11356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13</a:t>
            </a:r>
          </a:p>
        </p:txBody>
      </p:sp>
      <p:sp>
        <p:nvSpPr>
          <p:cNvPr id="11357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14</a:t>
            </a:r>
          </a:p>
        </p:txBody>
      </p:sp>
      <p:sp>
        <p:nvSpPr>
          <p:cNvPr id="11358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15</a:t>
            </a:r>
          </a:p>
        </p:txBody>
      </p:sp>
      <p:sp>
        <p:nvSpPr>
          <p:cNvPr id="11359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2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16</a:t>
            </a:r>
          </a:p>
        </p:txBody>
      </p:sp>
      <p:sp>
        <p:nvSpPr>
          <p:cNvPr id="11360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17</a:t>
            </a:r>
          </a:p>
        </p:txBody>
      </p:sp>
      <p:sp>
        <p:nvSpPr>
          <p:cNvPr id="11361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7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18</a:t>
            </a:r>
          </a:p>
        </p:txBody>
      </p:sp>
      <p:sp>
        <p:nvSpPr>
          <p:cNvPr id="11362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19</a:t>
            </a:r>
          </a:p>
        </p:txBody>
      </p:sp>
      <p:sp>
        <p:nvSpPr>
          <p:cNvPr id="11363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20</a:t>
            </a:r>
          </a:p>
        </p:txBody>
      </p:sp>
      <p:sp>
        <p:nvSpPr>
          <p:cNvPr id="11364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21</a:t>
            </a:r>
          </a:p>
        </p:txBody>
      </p:sp>
      <p:sp>
        <p:nvSpPr>
          <p:cNvPr id="11365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22</a:t>
            </a:r>
          </a:p>
        </p:txBody>
      </p:sp>
      <p:sp>
        <p:nvSpPr>
          <p:cNvPr id="11366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5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23</a:t>
            </a:r>
          </a:p>
        </p:txBody>
      </p:sp>
      <p:sp>
        <p:nvSpPr>
          <p:cNvPr id="11367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8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24</a:t>
            </a:r>
          </a:p>
        </p:txBody>
      </p:sp>
      <p:sp>
        <p:nvSpPr>
          <p:cNvPr id="11368" name="TextBox 59"/>
          <p:cNvSpPr txBox="1">
            <a:spLocks noChangeArrowheads="1"/>
          </p:cNvSpPr>
          <p:nvPr/>
        </p:nvSpPr>
        <p:spPr bwMode="auto">
          <a:xfrm>
            <a:off x="3897313" y="4840288"/>
            <a:ext cx="579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25</a:t>
            </a:r>
          </a:p>
        </p:txBody>
      </p:sp>
      <p:sp>
        <p:nvSpPr>
          <p:cNvPr id="11369" name="TextBox 60"/>
          <p:cNvSpPr txBox="1">
            <a:spLocks noChangeArrowheads="1"/>
          </p:cNvSpPr>
          <p:nvPr/>
        </p:nvSpPr>
        <p:spPr bwMode="auto">
          <a:xfrm>
            <a:off x="4978400" y="4840288"/>
            <a:ext cx="53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26</a:t>
            </a:r>
          </a:p>
        </p:txBody>
      </p:sp>
      <p:sp>
        <p:nvSpPr>
          <p:cNvPr id="11370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27</a:t>
            </a:r>
          </a:p>
        </p:txBody>
      </p:sp>
      <p:sp>
        <p:nvSpPr>
          <p:cNvPr id="11371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237288"/>
            <a:ext cx="5724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latin typeface="Segoe Print" panose="02000600000000000000" pitchFamily="2" charset="0"/>
              </a:rPr>
              <a:t>Quel</a:t>
            </a:r>
            <a:r>
              <a:rPr lang="en-GB" altLang="en-US" sz="2000" b="1" dirty="0">
                <a:latin typeface="Segoe Print" panose="02000600000000000000" pitchFamily="2" charset="0"/>
              </a:rPr>
              <a:t> sport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fais-tu</a:t>
            </a:r>
            <a:r>
              <a:rPr lang="en-GB" altLang="en-US" sz="2000" b="1" dirty="0">
                <a:latin typeface="Segoe Print" panose="02000600000000000000" pitchFamily="2" charset="0"/>
              </a:rPr>
              <a:t> le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mercredi</a:t>
            </a:r>
            <a:r>
              <a:rPr lang="en-GB" altLang="en-US" sz="2400" b="1" dirty="0"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5" name="TextBox 64">
            <a:hlinkClick r:id="" action="ppaction://noaction">
              <a:snd r:embed="rId4" name="17.5_Reponse.wav"/>
            </a:hlinkClick>
          </p:cNvPr>
          <p:cNvSpPr txBox="1">
            <a:spLocks noChangeArrowheads="1"/>
          </p:cNvSpPr>
          <p:nvPr/>
        </p:nvSpPr>
        <p:spPr bwMode="auto">
          <a:xfrm>
            <a:off x="4228305" y="6274316"/>
            <a:ext cx="4703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000" i="1" dirty="0">
                <a:latin typeface="Segoe Print" panose="02000600000000000000" pitchFamily="2" charset="0"/>
              </a:rPr>
              <a:t>Le </a:t>
            </a:r>
            <a:r>
              <a:rPr lang="en-GB" altLang="en-US" sz="2000" i="1" dirty="0" err="1">
                <a:latin typeface="Segoe Print" panose="02000600000000000000" pitchFamily="2" charset="0"/>
              </a:rPr>
              <a:t>mercredi</a:t>
            </a:r>
            <a:r>
              <a:rPr lang="en-GB" altLang="en-US" sz="2000" i="1" dirty="0">
                <a:latin typeface="Segoe Print" panose="02000600000000000000" pitchFamily="2" charset="0"/>
              </a:rPr>
              <a:t> je </a:t>
            </a:r>
            <a:r>
              <a:rPr lang="en-GB" altLang="en-US" sz="2000" i="1" dirty="0" err="1">
                <a:latin typeface="Segoe Print" panose="02000600000000000000" pitchFamily="2" charset="0"/>
              </a:rPr>
              <a:t>fais</a:t>
            </a:r>
            <a:r>
              <a:rPr lang="en-GB" altLang="en-US" sz="2000" i="1" dirty="0">
                <a:latin typeface="Segoe Print" panose="02000600000000000000" pitchFamily="2" charset="0"/>
              </a:rPr>
              <a:t> de la natation</a:t>
            </a:r>
            <a:r>
              <a:rPr lang="en-GB" altLang="en-US" sz="2400" dirty="0">
                <a:latin typeface="Segoe Print" panose="020006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5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5_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44450"/>
          <a:ext cx="8856665" cy="6167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82">
                  <a:extLst>
                    <a:ext uri="{9D8B030D-6E8A-4147-A177-3AD203B41FA5}"/>
                  </a:extLst>
                </a:gridCol>
                <a:gridCol w="1224091">
                  <a:extLst>
                    <a:ext uri="{9D8B030D-6E8A-4147-A177-3AD203B41FA5}"/>
                  </a:extLst>
                </a:gridCol>
                <a:gridCol w="1491540">
                  <a:extLst>
                    <a:ext uri="{9D8B030D-6E8A-4147-A177-3AD203B41FA5}"/>
                  </a:extLst>
                </a:gridCol>
                <a:gridCol w="1108390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463912">
                  <a:extLst>
                    <a:ext uri="{9D8B030D-6E8A-4147-A177-3AD203B41FA5}"/>
                  </a:extLst>
                </a:gridCol>
              </a:tblGrid>
              <a:tr h="507745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lundi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mardi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mercredi</a:t>
                      </a:r>
                      <a:r>
                        <a:rPr lang="en-GB" sz="2400" baseline="0" dirty="0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jeudi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vendredi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samedi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dimanche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3364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20491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7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231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8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68413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69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0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82600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51025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17750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57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2319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5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75113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6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174875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7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1963738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8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43263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79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09988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709988"/>
            <a:ext cx="12573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1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2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14178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3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56711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4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3355975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02175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6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25"/>
            <a:ext cx="1204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7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127625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89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59425"/>
            <a:ext cx="14541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90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98316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91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773613"/>
            <a:ext cx="1166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92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</a:t>
            </a:r>
          </a:p>
        </p:txBody>
      </p:sp>
      <p:sp>
        <p:nvSpPr>
          <p:cNvPr id="13393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</a:t>
            </a:r>
          </a:p>
        </p:txBody>
      </p:sp>
      <p:sp>
        <p:nvSpPr>
          <p:cNvPr id="13394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3</a:t>
            </a:r>
          </a:p>
        </p:txBody>
      </p:sp>
      <p:sp>
        <p:nvSpPr>
          <p:cNvPr id="13395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4</a:t>
            </a:r>
          </a:p>
        </p:txBody>
      </p:sp>
      <p:sp>
        <p:nvSpPr>
          <p:cNvPr id="13396" name="TextBox 39"/>
          <p:cNvSpPr txBox="1">
            <a:spLocks noChangeArrowheads="1"/>
          </p:cNvSpPr>
          <p:nvPr/>
        </p:nvSpPr>
        <p:spPr bwMode="auto">
          <a:xfrm>
            <a:off x="5003800" y="47625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5</a:t>
            </a:r>
          </a:p>
        </p:txBody>
      </p:sp>
      <p:sp>
        <p:nvSpPr>
          <p:cNvPr id="13397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6</a:t>
            </a:r>
          </a:p>
        </p:txBody>
      </p:sp>
      <p:sp>
        <p:nvSpPr>
          <p:cNvPr id="13398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7</a:t>
            </a:r>
          </a:p>
        </p:txBody>
      </p:sp>
      <p:sp>
        <p:nvSpPr>
          <p:cNvPr id="13399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8</a:t>
            </a:r>
          </a:p>
        </p:txBody>
      </p:sp>
      <p:sp>
        <p:nvSpPr>
          <p:cNvPr id="13400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9</a:t>
            </a:r>
          </a:p>
        </p:txBody>
      </p:sp>
      <p:sp>
        <p:nvSpPr>
          <p:cNvPr id="13401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10</a:t>
            </a:r>
          </a:p>
        </p:txBody>
      </p:sp>
      <p:sp>
        <p:nvSpPr>
          <p:cNvPr id="13402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7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11</a:t>
            </a:r>
          </a:p>
        </p:txBody>
      </p:sp>
      <p:sp>
        <p:nvSpPr>
          <p:cNvPr id="13403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12</a:t>
            </a:r>
          </a:p>
        </p:txBody>
      </p:sp>
      <p:sp>
        <p:nvSpPr>
          <p:cNvPr id="13404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13</a:t>
            </a:r>
          </a:p>
        </p:txBody>
      </p:sp>
      <p:sp>
        <p:nvSpPr>
          <p:cNvPr id="13405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14</a:t>
            </a:r>
          </a:p>
        </p:txBody>
      </p:sp>
      <p:sp>
        <p:nvSpPr>
          <p:cNvPr id="13406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15</a:t>
            </a:r>
          </a:p>
        </p:txBody>
      </p:sp>
      <p:sp>
        <p:nvSpPr>
          <p:cNvPr id="13407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2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16</a:t>
            </a:r>
          </a:p>
        </p:txBody>
      </p:sp>
      <p:sp>
        <p:nvSpPr>
          <p:cNvPr id="13408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17</a:t>
            </a:r>
          </a:p>
        </p:txBody>
      </p:sp>
      <p:sp>
        <p:nvSpPr>
          <p:cNvPr id="13409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7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18</a:t>
            </a:r>
          </a:p>
        </p:txBody>
      </p:sp>
      <p:sp>
        <p:nvSpPr>
          <p:cNvPr id="13410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19</a:t>
            </a:r>
          </a:p>
        </p:txBody>
      </p:sp>
      <p:sp>
        <p:nvSpPr>
          <p:cNvPr id="13411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20</a:t>
            </a:r>
          </a:p>
        </p:txBody>
      </p:sp>
      <p:sp>
        <p:nvSpPr>
          <p:cNvPr id="13412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21</a:t>
            </a:r>
          </a:p>
        </p:txBody>
      </p:sp>
      <p:sp>
        <p:nvSpPr>
          <p:cNvPr id="13413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22</a:t>
            </a:r>
          </a:p>
        </p:txBody>
      </p:sp>
      <p:sp>
        <p:nvSpPr>
          <p:cNvPr id="13414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5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23</a:t>
            </a:r>
          </a:p>
        </p:txBody>
      </p:sp>
      <p:sp>
        <p:nvSpPr>
          <p:cNvPr id="13415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8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24</a:t>
            </a:r>
          </a:p>
        </p:txBody>
      </p:sp>
      <p:sp>
        <p:nvSpPr>
          <p:cNvPr id="13416" name="TextBox 59"/>
          <p:cNvSpPr txBox="1">
            <a:spLocks noChangeArrowheads="1"/>
          </p:cNvSpPr>
          <p:nvPr/>
        </p:nvSpPr>
        <p:spPr bwMode="auto">
          <a:xfrm>
            <a:off x="3897313" y="4840288"/>
            <a:ext cx="579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25</a:t>
            </a:r>
          </a:p>
        </p:txBody>
      </p:sp>
      <p:sp>
        <p:nvSpPr>
          <p:cNvPr id="13417" name="TextBox 60"/>
          <p:cNvSpPr txBox="1">
            <a:spLocks noChangeArrowheads="1"/>
          </p:cNvSpPr>
          <p:nvPr/>
        </p:nvSpPr>
        <p:spPr bwMode="auto">
          <a:xfrm>
            <a:off x="4978400" y="4840288"/>
            <a:ext cx="53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26</a:t>
            </a:r>
          </a:p>
        </p:txBody>
      </p:sp>
      <p:sp>
        <p:nvSpPr>
          <p:cNvPr id="13418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27</a:t>
            </a:r>
          </a:p>
        </p:txBody>
      </p:sp>
      <p:sp>
        <p:nvSpPr>
          <p:cNvPr id="13419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237288"/>
            <a:ext cx="507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latin typeface="Segoe Print" panose="02000600000000000000" pitchFamily="2" charset="0"/>
              </a:rPr>
              <a:t>Quel</a:t>
            </a:r>
            <a:r>
              <a:rPr lang="en-GB" altLang="en-US" sz="2000" b="1" dirty="0">
                <a:latin typeface="Segoe Print" panose="02000600000000000000" pitchFamily="2" charset="0"/>
              </a:rPr>
              <a:t> sport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fais-tu</a:t>
            </a:r>
            <a:r>
              <a:rPr lang="en-GB" altLang="en-US" sz="2000" b="1" dirty="0">
                <a:latin typeface="Segoe Print" panose="02000600000000000000" pitchFamily="2" charset="0"/>
              </a:rPr>
              <a:t> le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lundi</a:t>
            </a:r>
            <a:r>
              <a:rPr lang="en-GB" altLang="en-US" sz="2400" b="1" dirty="0"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5" name="TextBox 64">
            <a:hlinkClick r:id="" action="ppaction://noaction">
              <a:snd r:embed="rId4" name="17.6_Reponse.wav"/>
            </a:hlinkClick>
          </p:cNvPr>
          <p:cNvSpPr txBox="1">
            <a:spLocks noChangeArrowheads="1"/>
          </p:cNvSpPr>
          <p:nvPr/>
        </p:nvSpPr>
        <p:spPr bwMode="auto">
          <a:xfrm>
            <a:off x="4476750" y="6332538"/>
            <a:ext cx="440610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 i="1" dirty="0">
                <a:latin typeface="Segoe Print" panose="02000600000000000000" pitchFamily="2" charset="0"/>
              </a:rPr>
              <a:t>Le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lundi</a:t>
            </a:r>
            <a:r>
              <a:rPr lang="en-GB" altLang="en-US" sz="2400" i="1" dirty="0">
                <a:latin typeface="Segoe Print" panose="02000600000000000000" pitchFamily="2" charset="0"/>
              </a:rPr>
              <a:t> je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joue</a:t>
            </a:r>
            <a:r>
              <a:rPr lang="en-GB" altLang="en-US" sz="2400" i="1" dirty="0">
                <a:latin typeface="Segoe Print" panose="02000600000000000000" pitchFamily="2" charset="0"/>
              </a:rPr>
              <a:t> au rugby.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6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6_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44450"/>
          <a:ext cx="8856665" cy="6167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82">
                  <a:extLst>
                    <a:ext uri="{9D8B030D-6E8A-4147-A177-3AD203B41FA5}"/>
                  </a:extLst>
                </a:gridCol>
                <a:gridCol w="1224091">
                  <a:extLst>
                    <a:ext uri="{9D8B030D-6E8A-4147-A177-3AD203B41FA5}"/>
                  </a:extLst>
                </a:gridCol>
                <a:gridCol w="1491540">
                  <a:extLst>
                    <a:ext uri="{9D8B030D-6E8A-4147-A177-3AD203B41FA5}"/>
                  </a:extLst>
                </a:gridCol>
                <a:gridCol w="1108390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463912">
                  <a:extLst>
                    <a:ext uri="{9D8B030D-6E8A-4147-A177-3AD203B41FA5}"/>
                  </a:extLst>
                </a:gridCol>
              </a:tblGrid>
              <a:tr h="507745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lundi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mardi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mercredi</a:t>
                      </a:r>
                      <a:r>
                        <a:rPr lang="en-GB" sz="2400" baseline="0" dirty="0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jeudi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vendredi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samedi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dimanche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5412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3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20491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4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5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231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6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68413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7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8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82600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51025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0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17750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1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57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2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2319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3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75113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4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174875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5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1963738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6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43263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09988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709988"/>
            <a:ext cx="12573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29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0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14178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1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56711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2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3355975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02175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25"/>
            <a:ext cx="1204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5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127625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6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7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59425"/>
            <a:ext cx="14541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8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98316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9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773613"/>
            <a:ext cx="1166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40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</a:t>
            </a:r>
          </a:p>
        </p:txBody>
      </p:sp>
      <p:sp>
        <p:nvSpPr>
          <p:cNvPr id="15441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</a:t>
            </a:r>
          </a:p>
        </p:txBody>
      </p:sp>
      <p:sp>
        <p:nvSpPr>
          <p:cNvPr id="15442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3</a:t>
            </a:r>
          </a:p>
        </p:txBody>
      </p:sp>
      <p:sp>
        <p:nvSpPr>
          <p:cNvPr id="15443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4</a:t>
            </a:r>
          </a:p>
        </p:txBody>
      </p:sp>
      <p:sp>
        <p:nvSpPr>
          <p:cNvPr id="15444" name="TextBox 39"/>
          <p:cNvSpPr txBox="1">
            <a:spLocks noChangeArrowheads="1"/>
          </p:cNvSpPr>
          <p:nvPr/>
        </p:nvSpPr>
        <p:spPr bwMode="auto">
          <a:xfrm>
            <a:off x="5003800" y="47625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5</a:t>
            </a:r>
          </a:p>
        </p:txBody>
      </p:sp>
      <p:sp>
        <p:nvSpPr>
          <p:cNvPr id="15445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6</a:t>
            </a:r>
          </a:p>
        </p:txBody>
      </p:sp>
      <p:sp>
        <p:nvSpPr>
          <p:cNvPr id="15446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7</a:t>
            </a:r>
          </a:p>
        </p:txBody>
      </p:sp>
      <p:sp>
        <p:nvSpPr>
          <p:cNvPr id="15447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8</a:t>
            </a:r>
          </a:p>
        </p:txBody>
      </p:sp>
      <p:sp>
        <p:nvSpPr>
          <p:cNvPr id="15448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9</a:t>
            </a:r>
          </a:p>
        </p:txBody>
      </p:sp>
      <p:sp>
        <p:nvSpPr>
          <p:cNvPr id="15449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10</a:t>
            </a:r>
          </a:p>
        </p:txBody>
      </p:sp>
      <p:sp>
        <p:nvSpPr>
          <p:cNvPr id="15450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7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11</a:t>
            </a:r>
          </a:p>
        </p:txBody>
      </p:sp>
      <p:sp>
        <p:nvSpPr>
          <p:cNvPr id="15451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12</a:t>
            </a:r>
          </a:p>
        </p:txBody>
      </p:sp>
      <p:sp>
        <p:nvSpPr>
          <p:cNvPr id="15452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13</a:t>
            </a:r>
          </a:p>
        </p:txBody>
      </p:sp>
      <p:sp>
        <p:nvSpPr>
          <p:cNvPr id="15453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14</a:t>
            </a:r>
          </a:p>
        </p:txBody>
      </p:sp>
      <p:sp>
        <p:nvSpPr>
          <p:cNvPr id="15454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15</a:t>
            </a:r>
          </a:p>
        </p:txBody>
      </p:sp>
      <p:sp>
        <p:nvSpPr>
          <p:cNvPr id="15455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2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16</a:t>
            </a:r>
          </a:p>
        </p:txBody>
      </p:sp>
      <p:sp>
        <p:nvSpPr>
          <p:cNvPr id="15456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17</a:t>
            </a:r>
          </a:p>
        </p:txBody>
      </p:sp>
      <p:sp>
        <p:nvSpPr>
          <p:cNvPr id="15457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7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18</a:t>
            </a:r>
          </a:p>
        </p:txBody>
      </p:sp>
      <p:sp>
        <p:nvSpPr>
          <p:cNvPr id="15458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19</a:t>
            </a:r>
          </a:p>
        </p:txBody>
      </p:sp>
      <p:sp>
        <p:nvSpPr>
          <p:cNvPr id="15459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20</a:t>
            </a:r>
          </a:p>
        </p:txBody>
      </p:sp>
      <p:sp>
        <p:nvSpPr>
          <p:cNvPr id="15460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21</a:t>
            </a:r>
          </a:p>
        </p:txBody>
      </p:sp>
      <p:sp>
        <p:nvSpPr>
          <p:cNvPr id="15461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22</a:t>
            </a:r>
          </a:p>
        </p:txBody>
      </p:sp>
      <p:sp>
        <p:nvSpPr>
          <p:cNvPr id="15462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5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23</a:t>
            </a:r>
          </a:p>
        </p:txBody>
      </p:sp>
      <p:sp>
        <p:nvSpPr>
          <p:cNvPr id="15463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8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24</a:t>
            </a:r>
          </a:p>
        </p:txBody>
      </p:sp>
      <p:sp>
        <p:nvSpPr>
          <p:cNvPr id="15464" name="TextBox 59"/>
          <p:cNvSpPr txBox="1">
            <a:spLocks noChangeArrowheads="1"/>
          </p:cNvSpPr>
          <p:nvPr/>
        </p:nvSpPr>
        <p:spPr bwMode="auto">
          <a:xfrm>
            <a:off x="3897313" y="4840288"/>
            <a:ext cx="579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25</a:t>
            </a:r>
          </a:p>
        </p:txBody>
      </p:sp>
      <p:sp>
        <p:nvSpPr>
          <p:cNvPr id="15465" name="TextBox 60"/>
          <p:cNvSpPr txBox="1">
            <a:spLocks noChangeArrowheads="1"/>
          </p:cNvSpPr>
          <p:nvPr/>
        </p:nvSpPr>
        <p:spPr bwMode="auto">
          <a:xfrm>
            <a:off x="4978400" y="4840288"/>
            <a:ext cx="53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26</a:t>
            </a:r>
          </a:p>
        </p:txBody>
      </p:sp>
      <p:sp>
        <p:nvSpPr>
          <p:cNvPr id="15466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27</a:t>
            </a:r>
          </a:p>
        </p:txBody>
      </p:sp>
      <p:sp>
        <p:nvSpPr>
          <p:cNvPr id="15467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237288"/>
            <a:ext cx="507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latin typeface="Segoe Print" panose="02000600000000000000" pitchFamily="2" charset="0"/>
              </a:rPr>
              <a:t>Quel</a:t>
            </a:r>
            <a:r>
              <a:rPr lang="en-GB" altLang="en-US" sz="2000" b="1" dirty="0">
                <a:latin typeface="Segoe Print" panose="02000600000000000000" pitchFamily="2" charset="0"/>
              </a:rPr>
              <a:t> sport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fais-tu</a:t>
            </a:r>
            <a:r>
              <a:rPr lang="en-GB" altLang="en-US" sz="2000" b="1" dirty="0">
                <a:latin typeface="Segoe Print" panose="02000600000000000000" pitchFamily="2" charset="0"/>
              </a:rPr>
              <a:t> le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vendredi</a:t>
            </a:r>
            <a:r>
              <a:rPr lang="en-GB" altLang="en-US" sz="2400" b="1" dirty="0"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5" name="TextBox 64">
            <a:hlinkClick r:id="" action="ppaction://noaction">
              <a:snd r:embed="rId4" name="17.7_Reponse.wav"/>
            </a:hlinkClick>
          </p:cNvPr>
          <p:cNvSpPr txBox="1">
            <a:spLocks noChangeArrowheads="1"/>
          </p:cNvSpPr>
          <p:nvPr/>
        </p:nvSpPr>
        <p:spPr bwMode="auto">
          <a:xfrm>
            <a:off x="3924300" y="6308725"/>
            <a:ext cx="5256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400" i="1" dirty="0">
                <a:latin typeface="Segoe Print" panose="02000600000000000000" pitchFamily="2" charset="0"/>
              </a:rPr>
              <a:t>Le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vendredi</a:t>
            </a:r>
            <a:r>
              <a:rPr lang="en-GB" altLang="en-US" sz="2400" i="1" dirty="0">
                <a:latin typeface="Segoe Print" panose="02000600000000000000" pitchFamily="2" charset="0"/>
              </a:rPr>
              <a:t>  je </a:t>
            </a:r>
            <a:r>
              <a:rPr lang="en-GB" altLang="en-US" sz="2400" i="1" dirty="0" err="1">
                <a:latin typeface="Segoe Print" panose="02000600000000000000" pitchFamily="2" charset="0"/>
              </a:rPr>
              <a:t>joue</a:t>
            </a:r>
            <a:r>
              <a:rPr lang="en-GB" altLang="en-US" sz="2400" i="1" dirty="0">
                <a:latin typeface="Segoe Print" panose="02000600000000000000" pitchFamily="2" charset="0"/>
              </a:rPr>
              <a:t> au football.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7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7_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44450"/>
          <a:ext cx="8856665" cy="61674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0082">
                  <a:extLst>
                    <a:ext uri="{9D8B030D-6E8A-4147-A177-3AD203B41FA5}"/>
                  </a:extLst>
                </a:gridCol>
                <a:gridCol w="1224091">
                  <a:extLst>
                    <a:ext uri="{9D8B030D-6E8A-4147-A177-3AD203B41FA5}"/>
                  </a:extLst>
                </a:gridCol>
                <a:gridCol w="1491540">
                  <a:extLst>
                    <a:ext uri="{9D8B030D-6E8A-4147-A177-3AD203B41FA5}"/>
                  </a:extLst>
                </a:gridCol>
                <a:gridCol w="1108390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244325">
                  <a:extLst>
                    <a:ext uri="{9D8B030D-6E8A-4147-A177-3AD203B41FA5}"/>
                  </a:extLst>
                </a:gridCol>
                <a:gridCol w="1463912">
                  <a:extLst>
                    <a:ext uri="{9D8B030D-6E8A-4147-A177-3AD203B41FA5}"/>
                  </a:extLst>
                </a:gridCol>
              </a:tblGrid>
              <a:tr h="507745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lundi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mardi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mercredi</a:t>
                      </a:r>
                      <a:r>
                        <a:rPr lang="en-GB" sz="2400" baseline="0" dirty="0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jeudi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vendredi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samedi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dimanche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  <a:tr h="1414923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37" marR="91437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7460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204913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3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2319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268413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5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6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82600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851025"/>
            <a:ext cx="13398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317750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69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573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0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231900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1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75113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2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2174875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3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1963738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4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243263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709988"/>
            <a:ext cx="1204913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709988"/>
            <a:ext cx="1257300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7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8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4141788"/>
            <a:ext cx="1454150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79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356711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0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3355975"/>
            <a:ext cx="11668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702175"/>
            <a:ext cx="1339850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27625"/>
            <a:ext cx="120491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3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5127625"/>
            <a:ext cx="12573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231900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5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559425"/>
            <a:ext cx="145415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6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4983163"/>
            <a:ext cx="1030287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87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321425" y="4773613"/>
            <a:ext cx="1166813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88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</a:t>
            </a:r>
          </a:p>
        </p:txBody>
      </p:sp>
      <p:sp>
        <p:nvSpPr>
          <p:cNvPr id="17489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</a:t>
            </a:r>
          </a:p>
        </p:txBody>
      </p:sp>
      <p:sp>
        <p:nvSpPr>
          <p:cNvPr id="17490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3</a:t>
            </a:r>
          </a:p>
        </p:txBody>
      </p:sp>
      <p:sp>
        <p:nvSpPr>
          <p:cNvPr id="17491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4</a:t>
            </a:r>
          </a:p>
        </p:txBody>
      </p:sp>
      <p:sp>
        <p:nvSpPr>
          <p:cNvPr id="17492" name="TextBox 39"/>
          <p:cNvSpPr txBox="1">
            <a:spLocks noChangeArrowheads="1"/>
          </p:cNvSpPr>
          <p:nvPr/>
        </p:nvSpPr>
        <p:spPr bwMode="auto">
          <a:xfrm>
            <a:off x="5003800" y="47625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5</a:t>
            </a:r>
          </a:p>
        </p:txBody>
      </p:sp>
      <p:sp>
        <p:nvSpPr>
          <p:cNvPr id="17493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587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6</a:t>
            </a:r>
          </a:p>
        </p:txBody>
      </p:sp>
      <p:sp>
        <p:nvSpPr>
          <p:cNvPr id="17494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587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7</a:t>
            </a:r>
          </a:p>
        </p:txBody>
      </p:sp>
      <p:sp>
        <p:nvSpPr>
          <p:cNvPr id="17495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8</a:t>
            </a:r>
          </a:p>
        </p:txBody>
      </p:sp>
      <p:sp>
        <p:nvSpPr>
          <p:cNvPr id="17496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57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9</a:t>
            </a:r>
          </a:p>
        </p:txBody>
      </p:sp>
      <p:sp>
        <p:nvSpPr>
          <p:cNvPr id="17497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8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10</a:t>
            </a:r>
          </a:p>
        </p:txBody>
      </p:sp>
      <p:sp>
        <p:nvSpPr>
          <p:cNvPr id="17498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79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11</a:t>
            </a:r>
          </a:p>
        </p:txBody>
      </p:sp>
      <p:sp>
        <p:nvSpPr>
          <p:cNvPr id="17499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12</a:t>
            </a:r>
          </a:p>
        </p:txBody>
      </p:sp>
      <p:sp>
        <p:nvSpPr>
          <p:cNvPr id="17500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50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13</a:t>
            </a:r>
          </a:p>
        </p:txBody>
      </p:sp>
      <p:sp>
        <p:nvSpPr>
          <p:cNvPr id="17501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30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14</a:t>
            </a:r>
          </a:p>
        </p:txBody>
      </p:sp>
      <p:sp>
        <p:nvSpPr>
          <p:cNvPr id="17502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15</a:t>
            </a:r>
          </a:p>
        </p:txBody>
      </p:sp>
      <p:sp>
        <p:nvSpPr>
          <p:cNvPr id="17503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23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16</a:t>
            </a:r>
          </a:p>
        </p:txBody>
      </p:sp>
      <p:sp>
        <p:nvSpPr>
          <p:cNvPr id="17504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82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17</a:t>
            </a:r>
          </a:p>
        </p:txBody>
      </p:sp>
      <p:sp>
        <p:nvSpPr>
          <p:cNvPr id="17505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79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18</a:t>
            </a:r>
          </a:p>
        </p:txBody>
      </p:sp>
      <p:sp>
        <p:nvSpPr>
          <p:cNvPr id="17506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19</a:t>
            </a:r>
          </a:p>
        </p:txBody>
      </p:sp>
      <p:sp>
        <p:nvSpPr>
          <p:cNvPr id="17507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50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20</a:t>
            </a:r>
          </a:p>
        </p:txBody>
      </p:sp>
      <p:sp>
        <p:nvSpPr>
          <p:cNvPr id="17508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30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21</a:t>
            </a:r>
          </a:p>
        </p:txBody>
      </p:sp>
      <p:sp>
        <p:nvSpPr>
          <p:cNvPr id="17509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47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22</a:t>
            </a:r>
          </a:p>
        </p:txBody>
      </p:sp>
      <p:sp>
        <p:nvSpPr>
          <p:cNvPr id="17510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52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23</a:t>
            </a:r>
          </a:p>
        </p:txBody>
      </p:sp>
      <p:sp>
        <p:nvSpPr>
          <p:cNvPr id="17511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82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24</a:t>
            </a:r>
          </a:p>
        </p:txBody>
      </p:sp>
      <p:sp>
        <p:nvSpPr>
          <p:cNvPr id="17512" name="TextBox 59"/>
          <p:cNvSpPr txBox="1">
            <a:spLocks noChangeArrowheads="1"/>
          </p:cNvSpPr>
          <p:nvPr/>
        </p:nvSpPr>
        <p:spPr bwMode="auto">
          <a:xfrm>
            <a:off x="3897313" y="4840288"/>
            <a:ext cx="5794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25</a:t>
            </a:r>
          </a:p>
        </p:txBody>
      </p:sp>
      <p:sp>
        <p:nvSpPr>
          <p:cNvPr id="17513" name="TextBox 60"/>
          <p:cNvSpPr txBox="1">
            <a:spLocks noChangeArrowheads="1"/>
          </p:cNvSpPr>
          <p:nvPr/>
        </p:nvSpPr>
        <p:spPr bwMode="auto">
          <a:xfrm>
            <a:off x="4978400" y="4840288"/>
            <a:ext cx="530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26</a:t>
            </a:r>
          </a:p>
        </p:txBody>
      </p:sp>
      <p:sp>
        <p:nvSpPr>
          <p:cNvPr id="17514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50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27</a:t>
            </a:r>
          </a:p>
        </p:txBody>
      </p:sp>
      <p:sp>
        <p:nvSpPr>
          <p:cNvPr id="17515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651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latin typeface="Chaparral Pro"/>
              </a:rPr>
              <a:t>28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6237288"/>
            <a:ext cx="5076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 dirty="0" err="1">
                <a:latin typeface="Segoe Print" panose="02000600000000000000" pitchFamily="2" charset="0"/>
              </a:rPr>
              <a:t>Quel</a:t>
            </a:r>
            <a:r>
              <a:rPr lang="en-GB" altLang="en-US" sz="2000" b="1" dirty="0">
                <a:latin typeface="Segoe Print" panose="02000600000000000000" pitchFamily="2" charset="0"/>
              </a:rPr>
              <a:t> sport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fais-tu</a:t>
            </a:r>
            <a:r>
              <a:rPr lang="en-GB" altLang="en-US" sz="2000" b="1" dirty="0">
                <a:latin typeface="Segoe Print" panose="02000600000000000000" pitchFamily="2" charset="0"/>
              </a:rPr>
              <a:t> le </a:t>
            </a:r>
            <a:r>
              <a:rPr lang="en-GB" altLang="en-US" sz="2000" b="1" dirty="0" err="1">
                <a:latin typeface="Segoe Print" panose="02000600000000000000" pitchFamily="2" charset="0"/>
              </a:rPr>
              <a:t>dimanche</a:t>
            </a:r>
            <a:r>
              <a:rPr lang="en-GB" altLang="en-US" sz="2400" b="1" dirty="0"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65" name="TextBox 64">
            <a:hlinkClick r:id="" action="ppaction://noaction">
              <a:snd r:embed="rId4" name="17.8_Reponse.wav"/>
            </a:hlinkClick>
          </p:cNvPr>
          <p:cNvSpPr txBox="1">
            <a:spLocks noChangeArrowheads="1"/>
          </p:cNvSpPr>
          <p:nvPr/>
        </p:nvSpPr>
        <p:spPr bwMode="auto">
          <a:xfrm>
            <a:off x="4572000" y="6308725"/>
            <a:ext cx="4608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en-US" sz="2000" i="1" dirty="0">
                <a:latin typeface="Segoe Print" panose="02000600000000000000" pitchFamily="2" charset="0"/>
              </a:rPr>
              <a:t>Le </a:t>
            </a:r>
            <a:r>
              <a:rPr lang="en-GB" altLang="en-US" sz="2000" i="1" dirty="0" err="1">
                <a:latin typeface="Segoe Print" panose="02000600000000000000" pitchFamily="2" charset="0"/>
              </a:rPr>
              <a:t>dimanche</a:t>
            </a:r>
            <a:r>
              <a:rPr lang="en-GB" altLang="en-US" sz="2000" i="1" dirty="0">
                <a:latin typeface="Segoe Print" panose="02000600000000000000" pitchFamily="2" charset="0"/>
              </a:rPr>
              <a:t> je </a:t>
            </a:r>
            <a:r>
              <a:rPr lang="en-GB" altLang="en-US" sz="2000" i="1" dirty="0" err="1">
                <a:latin typeface="Segoe Print" panose="02000600000000000000" pitchFamily="2" charset="0"/>
              </a:rPr>
              <a:t>fais</a:t>
            </a:r>
            <a:r>
              <a:rPr lang="en-GB" altLang="en-US" sz="2000" i="1" dirty="0">
                <a:latin typeface="Segoe Print" panose="02000600000000000000" pitchFamily="2" charset="0"/>
              </a:rPr>
              <a:t> de </a:t>
            </a:r>
            <a:r>
              <a:rPr lang="en-GB" altLang="en-US" sz="2000" i="1" dirty="0" err="1">
                <a:latin typeface="Segoe Print" panose="02000600000000000000" pitchFamily="2" charset="0"/>
              </a:rPr>
              <a:t>athlétisme</a:t>
            </a:r>
            <a:r>
              <a:rPr lang="en-GB" altLang="en-US" sz="2400" i="1" dirty="0">
                <a:latin typeface="Segoe Print" panose="02000600000000000000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7.8_Q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7.8_Repon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7950" y="44450"/>
          <a:ext cx="8569327" cy="58642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41">
                  <a:extLst>
                    <a:ext uri="{9D8B030D-6E8A-4147-A177-3AD203B41FA5}"/>
                  </a:extLst>
                </a:gridCol>
                <a:gridCol w="1184378">
                  <a:extLst>
                    <a:ext uri="{9D8B030D-6E8A-4147-A177-3AD203B41FA5}"/>
                  </a:extLst>
                </a:gridCol>
                <a:gridCol w="1443150">
                  <a:extLst>
                    <a:ext uri="{9D8B030D-6E8A-4147-A177-3AD203B41FA5}"/>
                  </a:extLst>
                </a:gridCol>
                <a:gridCol w="1072430">
                  <a:extLst>
                    <a:ext uri="{9D8B030D-6E8A-4147-A177-3AD203B41FA5}"/>
                  </a:extLst>
                </a:gridCol>
                <a:gridCol w="1203955">
                  <a:extLst>
                    <a:ext uri="{9D8B030D-6E8A-4147-A177-3AD203B41FA5}"/>
                  </a:extLst>
                </a:gridCol>
                <a:gridCol w="1203955">
                  <a:extLst>
                    <a:ext uri="{9D8B030D-6E8A-4147-A177-3AD203B41FA5}"/>
                  </a:extLst>
                </a:gridCol>
                <a:gridCol w="1416418">
                  <a:extLst>
                    <a:ext uri="{9D8B030D-6E8A-4147-A177-3AD203B41FA5}"/>
                  </a:extLst>
                </a:gridCol>
              </a:tblGrid>
              <a:tr h="505074"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lundi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mardi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mercredi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jeudi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vendredi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r>
                        <a:rPr lang="en-GB" sz="24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samedi</a:t>
                      </a:r>
                      <a:endParaRPr lang="en-GB" sz="24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r>
                        <a:rPr lang="en-GB" sz="2000" dirty="0" err="1" smtClean="0"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dimanche</a:t>
                      </a:r>
                      <a:endParaRPr lang="en-GB" sz="2000" dirty="0"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91444" marR="91444" marT="45719" marB="45719"/>
                </a:tc>
                <a:extLst>
                  <a:ext uri="{0D108BD9-81ED-4DB2-BD59-A6C34878D82A}"/>
                </a:extLst>
              </a:tr>
              <a:tr h="1339788"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2900" dirty="0">
                        <a:latin typeface="SWScrpc" panose="00000400000000000000" pitchFamily="2" charset="0"/>
                      </a:endParaRPr>
                    </a:p>
                  </a:txBody>
                  <a:tcPr marL="91444" marR="91444" marT="45719" marB="45719"/>
                </a:tc>
                <a:extLst>
                  <a:ext uri="{0D108BD9-81ED-4DB2-BD59-A6C34878D82A}"/>
                </a:extLst>
              </a:tr>
              <a:tr h="1339788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extLst>
                  <a:ext uri="{0D108BD9-81ED-4DB2-BD59-A6C34878D82A}"/>
                </a:extLst>
              </a:tr>
              <a:tr h="1339788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extLst>
                  <a:ext uri="{0D108BD9-81ED-4DB2-BD59-A6C34878D82A}"/>
                </a:extLst>
              </a:tr>
              <a:tr h="1339788"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/>
                    </a:p>
                  </a:txBody>
                  <a:tcPr marL="91444" marR="91444" marT="45719" marB="45719"/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91444" marR="91444" marT="45719" marB="45719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1950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68300"/>
            <a:ext cx="12954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0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836613"/>
            <a:ext cx="11652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836613"/>
            <a:ext cx="12160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1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736600"/>
            <a:ext cx="1192213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2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196975"/>
            <a:ext cx="14065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3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3" y="692150"/>
            <a:ext cx="99536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4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107113" y="482600"/>
            <a:ext cx="112871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1773238"/>
            <a:ext cx="12954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76475"/>
            <a:ext cx="11652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7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317750"/>
            <a:ext cx="1216025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2217738"/>
            <a:ext cx="11922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19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2492375"/>
            <a:ext cx="14065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0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060575"/>
            <a:ext cx="995363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1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084888" y="1844675"/>
            <a:ext cx="112871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3141663"/>
            <a:ext cx="1295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573463"/>
            <a:ext cx="11652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25" y="3573463"/>
            <a:ext cx="12160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5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3609975"/>
            <a:ext cx="1192213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6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3860800"/>
            <a:ext cx="1406525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7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57563"/>
            <a:ext cx="995363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8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084888" y="3141663"/>
            <a:ext cx="1128712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2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4508500"/>
            <a:ext cx="12954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941888"/>
            <a:ext cx="1165225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1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4941888"/>
            <a:ext cx="12160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2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975" y="5026025"/>
            <a:ext cx="119221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3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5300663"/>
            <a:ext cx="14065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4" name="Picture 7" descr="http://www.clipartbest.com/cliparts/xig/Kej/xigKejriA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797425"/>
            <a:ext cx="99536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35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8" r="13762"/>
          <a:stretch>
            <a:fillRect/>
          </a:stretch>
        </p:blipFill>
        <p:spPr bwMode="auto">
          <a:xfrm>
            <a:off x="6084888" y="4518025"/>
            <a:ext cx="1128712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36" name="TextBox 4"/>
          <p:cNvSpPr txBox="1">
            <a:spLocks noChangeArrowheads="1"/>
          </p:cNvSpPr>
          <p:nvPr/>
        </p:nvSpPr>
        <p:spPr bwMode="auto">
          <a:xfrm>
            <a:off x="107950" y="519113"/>
            <a:ext cx="442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</a:t>
            </a:r>
          </a:p>
        </p:txBody>
      </p:sp>
      <p:sp>
        <p:nvSpPr>
          <p:cNvPr id="19537" name="TextBox 36"/>
          <p:cNvSpPr txBox="1">
            <a:spLocks noChangeArrowheads="1"/>
          </p:cNvSpPr>
          <p:nvPr/>
        </p:nvSpPr>
        <p:spPr bwMode="auto">
          <a:xfrm>
            <a:off x="1162050" y="519113"/>
            <a:ext cx="442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</a:t>
            </a:r>
          </a:p>
        </p:txBody>
      </p:sp>
      <p:sp>
        <p:nvSpPr>
          <p:cNvPr id="19538" name="TextBox 37"/>
          <p:cNvSpPr txBox="1">
            <a:spLocks noChangeArrowheads="1"/>
          </p:cNvSpPr>
          <p:nvPr/>
        </p:nvSpPr>
        <p:spPr bwMode="auto">
          <a:xfrm>
            <a:off x="2457450" y="549275"/>
            <a:ext cx="442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3</a:t>
            </a:r>
          </a:p>
        </p:txBody>
      </p:sp>
      <p:sp>
        <p:nvSpPr>
          <p:cNvPr id="19539" name="TextBox 38"/>
          <p:cNvSpPr txBox="1">
            <a:spLocks noChangeArrowheads="1"/>
          </p:cNvSpPr>
          <p:nvPr/>
        </p:nvSpPr>
        <p:spPr bwMode="auto">
          <a:xfrm>
            <a:off x="3897313" y="549275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4</a:t>
            </a:r>
          </a:p>
        </p:txBody>
      </p:sp>
      <p:sp>
        <p:nvSpPr>
          <p:cNvPr id="19540" name="TextBox 39"/>
          <p:cNvSpPr txBox="1">
            <a:spLocks noChangeArrowheads="1"/>
          </p:cNvSpPr>
          <p:nvPr/>
        </p:nvSpPr>
        <p:spPr bwMode="auto">
          <a:xfrm>
            <a:off x="4978400" y="549275"/>
            <a:ext cx="442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5</a:t>
            </a:r>
          </a:p>
        </p:txBody>
      </p:sp>
      <p:sp>
        <p:nvSpPr>
          <p:cNvPr id="19541" name="TextBox 40"/>
          <p:cNvSpPr txBox="1">
            <a:spLocks noChangeArrowheads="1"/>
          </p:cNvSpPr>
          <p:nvPr/>
        </p:nvSpPr>
        <p:spPr bwMode="auto">
          <a:xfrm>
            <a:off x="6254750" y="549275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6</a:t>
            </a:r>
          </a:p>
        </p:txBody>
      </p:sp>
      <p:sp>
        <p:nvSpPr>
          <p:cNvPr id="19542" name="TextBox 41"/>
          <p:cNvSpPr txBox="1">
            <a:spLocks noChangeArrowheads="1"/>
          </p:cNvSpPr>
          <p:nvPr/>
        </p:nvSpPr>
        <p:spPr bwMode="auto">
          <a:xfrm>
            <a:off x="7497763" y="549275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7</a:t>
            </a:r>
          </a:p>
        </p:txBody>
      </p:sp>
      <p:sp>
        <p:nvSpPr>
          <p:cNvPr id="19543" name="TextBox 42"/>
          <p:cNvSpPr txBox="1">
            <a:spLocks noChangeArrowheads="1"/>
          </p:cNvSpPr>
          <p:nvPr/>
        </p:nvSpPr>
        <p:spPr bwMode="auto">
          <a:xfrm>
            <a:off x="107950" y="1930400"/>
            <a:ext cx="442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8</a:t>
            </a:r>
          </a:p>
        </p:txBody>
      </p:sp>
      <p:sp>
        <p:nvSpPr>
          <p:cNvPr id="19544" name="TextBox 43"/>
          <p:cNvSpPr txBox="1">
            <a:spLocks noChangeArrowheads="1"/>
          </p:cNvSpPr>
          <p:nvPr/>
        </p:nvSpPr>
        <p:spPr bwMode="auto">
          <a:xfrm>
            <a:off x="1162050" y="1930400"/>
            <a:ext cx="442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9</a:t>
            </a:r>
          </a:p>
        </p:txBody>
      </p:sp>
      <p:sp>
        <p:nvSpPr>
          <p:cNvPr id="19545" name="TextBox 44"/>
          <p:cNvSpPr txBox="1">
            <a:spLocks noChangeArrowheads="1"/>
          </p:cNvSpPr>
          <p:nvPr/>
        </p:nvSpPr>
        <p:spPr bwMode="auto">
          <a:xfrm>
            <a:off x="2457450" y="1958975"/>
            <a:ext cx="66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10</a:t>
            </a:r>
          </a:p>
        </p:txBody>
      </p:sp>
      <p:sp>
        <p:nvSpPr>
          <p:cNvPr id="19546" name="TextBox 45"/>
          <p:cNvSpPr txBox="1">
            <a:spLocks noChangeArrowheads="1"/>
          </p:cNvSpPr>
          <p:nvPr/>
        </p:nvSpPr>
        <p:spPr bwMode="auto">
          <a:xfrm>
            <a:off x="3897313" y="1958975"/>
            <a:ext cx="560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11</a:t>
            </a:r>
          </a:p>
        </p:txBody>
      </p:sp>
      <p:sp>
        <p:nvSpPr>
          <p:cNvPr id="19547" name="TextBox 46"/>
          <p:cNvSpPr txBox="1">
            <a:spLocks noChangeArrowheads="1"/>
          </p:cNvSpPr>
          <p:nvPr/>
        </p:nvSpPr>
        <p:spPr bwMode="auto">
          <a:xfrm>
            <a:off x="4978400" y="1958975"/>
            <a:ext cx="512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12</a:t>
            </a:r>
          </a:p>
        </p:txBody>
      </p:sp>
      <p:sp>
        <p:nvSpPr>
          <p:cNvPr id="19548" name="TextBox 47"/>
          <p:cNvSpPr txBox="1">
            <a:spLocks noChangeArrowheads="1"/>
          </p:cNvSpPr>
          <p:nvPr/>
        </p:nvSpPr>
        <p:spPr bwMode="auto">
          <a:xfrm>
            <a:off x="6254750" y="1958975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13</a:t>
            </a:r>
          </a:p>
        </p:txBody>
      </p:sp>
      <p:sp>
        <p:nvSpPr>
          <p:cNvPr id="19549" name="TextBox 48"/>
          <p:cNvSpPr txBox="1">
            <a:spLocks noChangeArrowheads="1"/>
          </p:cNvSpPr>
          <p:nvPr/>
        </p:nvSpPr>
        <p:spPr bwMode="auto">
          <a:xfrm>
            <a:off x="7497763" y="1958975"/>
            <a:ext cx="512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14</a:t>
            </a:r>
          </a:p>
        </p:txBody>
      </p:sp>
      <p:sp>
        <p:nvSpPr>
          <p:cNvPr id="19550" name="TextBox 49"/>
          <p:cNvSpPr txBox="1">
            <a:spLocks noChangeArrowheads="1"/>
          </p:cNvSpPr>
          <p:nvPr/>
        </p:nvSpPr>
        <p:spPr bwMode="auto">
          <a:xfrm>
            <a:off x="107950" y="3370263"/>
            <a:ext cx="62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15</a:t>
            </a:r>
          </a:p>
        </p:txBody>
      </p:sp>
      <p:sp>
        <p:nvSpPr>
          <p:cNvPr id="19551" name="TextBox 50"/>
          <p:cNvSpPr txBox="1">
            <a:spLocks noChangeArrowheads="1"/>
          </p:cNvSpPr>
          <p:nvPr/>
        </p:nvSpPr>
        <p:spPr bwMode="auto">
          <a:xfrm>
            <a:off x="1162050" y="3370263"/>
            <a:ext cx="60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16</a:t>
            </a:r>
          </a:p>
        </p:txBody>
      </p:sp>
      <p:sp>
        <p:nvSpPr>
          <p:cNvPr id="19552" name="TextBox 51"/>
          <p:cNvSpPr txBox="1">
            <a:spLocks noChangeArrowheads="1"/>
          </p:cNvSpPr>
          <p:nvPr/>
        </p:nvSpPr>
        <p:spPr bwMode="auto">
          <a:xfrm>
            <a:off x="2457450" y="3398838"/>
            <a:ext cx="66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17</a:t>
            </a:r>
          </a:p>
        </p:txBody>
      </p:sp>
      <p:sp>
        <p:nvSpPr>
          <p:cNvPr id="19553" name="TextBox 52"/>
          <p:cNvSpPr txBox="1">
            <a:spLocks noChangeArrowheads="1"/>
          </p:cNvSpPr>
          <p:nvPr/>
        </p:nvSpPr>
        <p:spPr bwMode="auto">
          <a:xfrm>
            <a:off x="3897313" y="3398838"/>
            <a:ext cx="560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18</a:t>
            </a:r>
          </a:p>
        </p:txBody>
      </p:sp>
      <p:sp>
        <p:nvSpPr>
          <p:cNvPr id="19554" name="TextBox 53"/>
          <p:cNvSpPr txBox="1">
            <a:spLocks noChangeArrowheads="1"/>
          </p:cNvSpPr>
          <p:nvPr/>
        </p:nvSpPr>
        <p:spPr bwMode="auto">
          <a:xfrm>
            <a:off x="4978400" y="3398838"/>
            <a:ext cx="5127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19</a:t>
            </a:r>
          </a:p>
        </p:txBody>
      </p:sp>
      <p:sp>
        <p:nvSpPr>
          <p:cNvPr id="19555" name="TextBox 54"/>
          <p:cNvSpPr txBox="1">
            <a:spLocks noChangeArrowheads="1"/>
          </p:cNvSpPr>
          <p:nvPr/>
        </p:nvSpPr>
        <p:spPr bwMode="auto">
          <a:xfrm>
            <a:off x="6254750" y="3398838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20</a:t>
            </a:r>
          </a:p>
        </p:txBody>
      </p:sp>
      <p:sp>
        <p:nvSpPr>
          <p:cNvPr id="19556" name="TextBox 55"/>
          <p:cNvSpPr txBox="1">
            <a:spLocks noChangeArrowheads="1"/>
          </p:cNvSpPr>
          <p:nvPr/>
        </p:nvSpPr>
        <p:spPr bwMode="auto">
          <a:xfrm>
            <a:off x="7497763" y="3398838"/>
            <a:ext cx="512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21</a:t>
            </a:r>
          </a:p>
        </p:txBody>
      </p:sp>
      <p:sp>
        <p:nvSpPr>
          <p:cNvPr id="19557" name="TextBox 56"/>
          <p:cNvSpPr txBox="1">
            <a:spLocks noChangeArrowheads="1"/>
          </p:cNvSpPr>
          <p:nvPr/>
        </p:nvSpPr>
        <p:spPr bwMode="auto">
          <a:xfrm>
            <a:off x="107950" y="4810125"/>
            <a:ext cx="627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22</a:t>
            </a:r>
          </a:p>
        </p:txBody>
      </p:sp>
      <p:sp>
        <p:nvSpPr>
          <p:cNvPr id="19558" name="TextBox 57"/>
          <p:cNvSpPr txBox="1">
            <a:spLocks noChangeArrowheads="1"/>
          </p:cNvSpPr>
          <p:nvPr/>
        </p:nvSpPr>
        <p:spPr bwMode="auto">
          <a:xfrm flipH="1">
            <a:off x="1262063" y="4767263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23</a:t>
            </a:r>
          </a:p>
        </p:txBody>
      </p:sp>
      <p:sp>
        <p:nvSpPr>
          <p:cNvPr id="19559" name="TextBox 58"/>
          <p:cNvSpPr txBox="1">
            <a:spLocks noChangeArrowheads="1"/>
          </p:cNvSpPr>
          <p:nvPr/>
        </p:nvSpPr>
        <p:spPr bwMode="auto">
          <a:xfrm>
            <a:off x="2457450" y="4840288"/>
            <a:ext cx="660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24</a:t>
            </a:r>
          </a:p>
        </p:txBody>
      </p:sp>
      <p:sp>
        <p:nvSpPr>
          <p:cNvPr id="19560" name="TextBox 59"/>
          <p:cNvSpPr txBox="1">
            <a:spLocks noChangeArrowheads="1"/>
          </p:cNvSpPr>
          <p:nvPr/>
        </p:nvSpPr>
        <p:spPr bwMode="auto">
          <a:xfrm>
            <a:off x="3851275" y="4652963"/>
            <a:ext cx="560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25</a:t>
            </a:r>
          </a:p>
        </p:txBody>
      </p:sp>
      <p:sp>
        <p:nvSpPr>
          <p:cNvPr id="19561" name="TextBox 60"/>
          <p:cNvSpPr txBox="1">
            <a:spLocks noChangeArrowheads="1"/>
          </p:cNvSpPr>
          <p:nvPr/>
        </p:nvSpPr>
        <p:spPr bwMode="auto">
          <a:xfrm>
            <a:off x="4932363" y="4652963"/>
            <a:ext cx="512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26</a:t>
            </a:r>
          </a:p>
        </p:txBody>
      </p:sp>
      <p:sp>
        <p:nvSpPr>
          <p:cNvPr id="19562" name="TextBox 61"/>
          <p:cNvSpPr txBox="1">
            <a:spLocks noChangeArrowheads="1"/>
          </p:cNvSpPr>
          <p:nvPr/>
        </p:nvSpPr>
        <p:spPr bwMode="auto">
          <a:xfrm>
            <a:off x="6254750" y="4840288"/>
            <a:ext cx="628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27</a:t>
            </a:r>
          </a:p>
        </p:txBody>
      </p:sp>
      <p:sp>
        <p:nvSpPr>
          <p:cNvPr id="19563" name="TextBox 62"/>
          <p:cNvSpPr txBox="1">
            <a:spLocks noChangeArrowheads="1"/>
          </p:cNvSpPr>
          <p:nvPr/>
        </p:nvSpPr>
        <p:spPr bwMode="auto">
          <a:xfrm>
            <a:off x="7497763" y="4840288"/>
            <a:ext cx="64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>
                <a:latin typeface="Chaparral Pro"/>
              </a:rPr>
              <a:t>28</a:t>
            </a:r>
          </a:p>
        </p:txBody>
      </p:sp>
      <p:sp>
        <p:nvSpPr>
          <p:cNvPr id="19564" name="TextBox 13">
            <a:hlinkClick r:id="" action="ppaction://noaction">
              <a:snd r:embed="rId10" name="17.9_Qu.wav"/>
            </a:hlinkClick>
          </p:cNvPr>
          <p:cNvSpPr txBox="1">
            <a:spLocks noChangeArrowheads="1"/>
          </p:cNvSpPr>
          <p:nvPr/>
        </p:nvSpPr>
        <p:spPr bwMode="auto">
          <a:xfrm>
            <a:off x="63809" y="6092351"/>
            <a:ext cx="4508191" cy="4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dirty="0" err="1">
                <a:latin typeface="Segoe Print" panose="02000600000000000000" pitchFamily="2" charset="0"/>
              </a:rPr>
              <a:t>Quel</a:t>
            </a:r>
            <a:r>
              <a:rPr lang="en-GB" altLang="en-US" sz="2400" dirty="0">
                <a:latin typeface="Segoe Print" panose="02000600000000000000" pitchFamily="2" charset="0"/>
              </a:rPr>
              <a:t> sport </a:t>
            </a:r>
            <a:r>
              <a:rPr lang="en-GB" altLang="en-US" sz="2400" dirty="0" err="1">
                <a:latin typeface="Segoe Print" panose="02000600000000000000" pitchFamily="2" charset="0"/>
              </a:rPr>
              <a:t>fais-tu</a:t>
            </a:r>
            <a:r>
              <a:rPr lang="en-GB" altLang="en-US" sz="2400" dirty="0">
                <a:latin typeface="Segoe Print" panose="02000600000000000000" pitchFamily="2" charset="0"/>
              </a:rPr>
              <a:t> le 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1051</Words>
  <Application>Microsoft Office PowerPoint</Application>
  <PresentationFormat>On-screen Show (4:3)</PresentationFormat>
  <Paragraphs>407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Chaparral Pro</vt:lpstr>
      <vt:lpstr>SWScrpc</vt:lpstr>
      <vt:lpstr>Arial</vt:lpstr>
      <vt:lpstr>Berlin Sans FB</vt:lpstr>
      <vt:lpstr>Bradley Hand ITC</vt:lpstr>
      <vt:lpstr>Calibri</vt:lpstr>
      <vt:lpstr>Segoe Print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Comberton Village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McClelland</dc:creator>
  <cp:lastModifiedBy>Study</cp:lastModifiedBy>
  <cp:revision>77</cp:revision>
  <dcterms:created xsi:type="dcterms:W3CDTF">2015-02-02T10:07:13Z</dcterms:created>
  <dcterms:modified xsi:type="dcterms:W3CDTF">2019-02-21T07:28:04Z</dcterms:modified>
</cp:coreProperties>
</file>