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1" r:id="rId2"/>
    <p:sldId id="260" r:id="rId3"/>
    <p:sldId id="284" r:id="rId4"/>
    <p:sldId id="285" r:id="rId5"/>
    <p:sldId id="286" r:id="rId6"/>
    <p:sldId id="287" r:id="rId7"/>
    <p:sldId id="288" r:id="rId8"/>
    <p:sldId id="289" r:id="rId9"/>
    <p:sldId id="279" r:id="rId10"/>
    <p:sldId id="280" r:id="rId11"/>
    <p:sldId id="263" r:id="rId12"/>
    <p:sldId id="268" r:id="rId13"/>
    <p:sldId id="269" r:id="rId14"/>
    <p:sldId id="270" r:id="rId15"/>
    <p:sldId id="271" r:id="rId16"/>
    <p:sldId id="272" r:id="rId17"/>
    <p:sldId id="283" r:id="rId18"/>
    <p:sldId id="26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75404" autoAdjust="0"/>
  </p:normalViewPr>
  <p:slideViewPr>
    <p:cSldViewPr>
      <p:cViewPr varScale="1">
        <p:scale>
          <a:sx n="56" d="100"/>
          <a:sy n="56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AD639C-794A-47E3-867C-0093618D0731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6EA20E-E077-444B-8A0E-115AA0A4DB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9549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Today we are going to describe how often (with what frequency) we do sports – the days of the week need including when you explain to the pupils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How often do you do sport?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BE8324-73D3-48C1-8F1B-9BF7761916EA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19173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Reading task: Fill in the calendar with the appropriate sports (according to the text).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I love sport and I do it a lot. For example, on Mondays I play football with my friends in the park. It’s a lot of fun. At the weekends, that’s to say on Saturdays and Sundays, I go cycling with my dad. It’s fantastic to do sport with my dad. It’s not possible to ski but I play table tennis on Wednesdays with a friend in school. I don’t like boxing. I prefer basketcall and I play in a team on Fridays. I love my archery classes on Tuesdays. I’m really sporty.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671D93-6186-4B40-8216-286BC109E8CB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03639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Pupils should work in pairs to ask the question and give the answer.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BC2088-E156-46CD-9EF0-5FA7A684BBD3}" type="slidenum">
              <a:rPr lang="en-GB" altLang="en-US" smtClean="0"/>
              <a:pPr>
                <a:spcBef>
                  <a:spcPct val="0"/>
                </a:spcBef>
              </a:pPr>
              <a:t>17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247310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Writing task: How frequently do you do these sports?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Pupils must write a paragraph to describe what they do (according to the calendar month). They can extend with opinions, conjunctions, negatives etc.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80C2FD-11B5-4A67-B6BF-FBD724AAD74A}" type="slidenum">
              <a:rPr lang="en-GB" altLang="en-US" smtClean="0"/>
              <a:pPr>
                <a:spcBef>
                  <a:spcPct val="0"/>
                </a:spcBef>
              </a:pPr>
              <a:t>18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1910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What sport do you do on Tuesdays? On Tuesdays I play tennis.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7BCD91-857D-4A5E-B84C-17348CC7BDB9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211292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What sport do you do on Thursdays? On Thursdays I go skiing.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B775B5-31F7-4E4E-A48E-8FEEF20A7F00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260604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What sport do you do on Saturday? On Saturday I go cycling.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D0AD55-FF6A-426C-B339-0A1F682E6089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45470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What sport do you do on Wednesday?  On Wednesday I go swimming.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B55F45-74BC-4D7F-BC56-7C89C28AB01E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28021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What sport do you do on Monday?  On Monday I play rugby.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E93B71-D0C8-4DD6-AC15-F1ACEFF8994C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65981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What sport do you do on Friday?  On Friday I play football.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DA3B62-88FC-400C-B059-6AE67BA8C183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78494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What sport do you do on Sunday?  On Sunday I do athletics.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658842-96E8-45CC-9CAF-F843710097B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287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Pupils should practise the two questions: Which sport do you play … (on Wednesdays, for example, as modelled previously)?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And, When do you do …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Answer: Les jeudis....…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C26409-883D-4F33-B423-5A1F0FF0FCE9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93722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7604B-DF40-4B62-ABF7-47C4F3B5B8FF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C131-18C8-4E18-B1F4-3910C834DF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319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8D237-34FC-45CB-B7A0-6626A849A780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4BB8D-1440-4D38-81E6-BDE9FFFE4E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887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24A8-4EFC-4502-88BB-63BDCA8A6F27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E2103-FBC9-4294-B862-D8EC87846A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71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ADE47-4B84-4A2A-8C85-1F9388CA3DDD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D6D0-9069-49E5-9A10-38F5BBF659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996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E95E7-E5B2-457C-845E-455936668245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C0919-A1AF-41EE-8DEC-B6736CDCEE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514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45070-716C-4202-B37C-C766BA06B9BA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8A505-188E-4158-80B2-A5F084AB7F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570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C3B88-B5E4-4149-9CEA-47A1C2FE435B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1CDC-9B22-4905-A5DF-C1B5144CA4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662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7E393-87B3-40AA-BE07-2F6777EADDA9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E7158-3F48-4007-9C88-DF6018013F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602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28C88-671F-4FDE-838D-D7434A482651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DEFB2-0E7E-4F9A-9C47-AD9317D87E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994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89D39-1B7A-4DBC-BFD8-86CDEA385B8D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61F4B-8D65-4E0C-A6EE-05FA52BAF2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34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B2078-147B-487F-9180-AD789FCD4F33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7C88C-66C4-4D37-A369-C7A96373A3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389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E119C0-EB90-4264-B117-1A561A68ABBA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E7D4291-DB0C-4E07-AAD1-C00BF59941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5.png"/><Relationship Id="rId10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4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268413"/>
            <a:ext cx="8072437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468313" y="477838"/>
            <a:ext cx="7920037" cy="2366962"/>
          </a:xfrm>
          <a:prstGeom prst="wedgeRoundRectCallout">
            <a:avLst>
              <a:gd name="adj1" fmla="val 45895"/>
              <a:gd name="adj2" fmla="val 95181"/>
              <a:gd name="adj3" fmla="val 16667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latin typeface="Segoe Print" panose="02000600000000000000" pitchFamily="2" charset="0"/>
              </a:rPr>
              <a:t>On </a:t>
            </a:r>
            <a:r>
              <a:rPr lang="en-GB" sz="4000" dirty="0" err="1">
                <a:latin typeface="Segoe Print" panose="02000600000000000000" pitchFamily="2" charset="0"/>
              </a:rPr>
              <a:t>va</a:t>
            </a:r>
            <a:r>
              <a:rPr lang="en-GB" sz="4000" dirty="0">
                <a:latin typeface="Segoe Print" panose="02000600000000000000" pitchFamily="2" charset="0"/>
              </a:rPr>
              <a:t> </a:t>
            </a:r>
            <a:r>
              <a:rPr lang="en-GB" sz="4000" dirty="0" err="1">
                <a:latin typeface="Segoe Print" panose="02000600000000000000" pitchFamily="2" charset="0"/>
              </a:rPr>
              <a:t>parler</a:t>
            </a:r>
            <a:r>
              <a:rPr lang="en-GB" sz="4000" dirty="0">
                <a:latin typeface="Segoe Print" panose="02000600000000000000" pitchFamily="2" charset="0"/>
              </a:rPr>
              <a:t> de la </a:t>
            </a:r>
            <a:r>
              <a:rPr lang="en-GB" sz="4000" dirty="0" err="1">
                <a:latin typeface="Segoe Print" panose="02000600000000000000" pitchFamily="2" charset="0"/>
              </a:rPr>
              <a:t>fr</a:t>
            </a:r>
            <a:r>
              <a:rPr lang="en-GB" sz="4000" dirty="0" err="1">
                <a:latin typeface="Segoe Print" panose="02000600000000000000" pitchFamily="2" charset="0"/>
                <a:cs typeface="Arial" panose="020B0604020202020204" pitchFamily="34" charset="0"/>
              </a:rPr>
              <a:t>é</a:t>
            </a:r>
            <a:r>
              <a:rPr lang="en-GB" sz="4000" dirty="0" err="1">
                <a:latin typeface="Segoe Print" panose="02000600000000000000" pitchFamily="2" charset="0"/>
              </a:rPr>
              <a:t>quence</a:t>
            </a:r>
            <a:r>
              <a:rPr lang="en-GB" sz="4000" dirty="0">
                <a:latin typeface="Segoe Print" panose="02000600000000000000" pitchFamily="2" charset="0"/>
              </a:rPr>
              <a:t> </a:t>
            </a:r>
            <a:r>
              <a:rPr lang="en-GB" sz="4000" dirty="0" err="1">
                <a:latin typeface="Segoe Print" panose="02000600000000000000" pitchFamily="2" charset="0"/>
              </a:rPr>
              <a:t>qu’on</a:t>
            </a:r>
            <a:r>
              <a:rPr lang="en-GB" sz="4000" dirty="0">
                <a:latin typeface="Segoe Print" panose="02000600000000000000" pitchFamily="2" charset="0"/>
              </a:rPr>
              <a:t> fait du sport</a:t>
            </a: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3179763" y="1454150"/>
            <a:ext cx="3240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Segoe Print" panose="02000600000000000000" pitchFamily="2" charset="0"/>
              </a:rPr>
              <a:t>.</a:t>
            </a:r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4371975"/>
            <a:ext cx="1016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8" y="2819400"/>
            <a:ext cx="1087437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683000"/>
            <a:ext cx="1087437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546600"/>
            <a:ext cx="1087437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5338763"/>
            <a:ext cx="1087437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6059488"/>
            <a:ext cx="1087437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2887663"/>
            <a:ext cx="10160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5292725"/>
            <a:ext cx="1016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9" descr="http://images.all-free-download.com/images/graphiclarge/olympic_sports_pictograms_olympic_sports_jeu_de_paume_pictogram_clip_art_1596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75" y="3805238"/>
            <a:ext cx="989013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9" descr="http://images.all-free-download.com/images/graphiclarge/olympic_sports_pictograms_olympic_sports_jeu_de_paume_pictogram_clip_art_1596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2413"/>
            <a:ext cx="987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9" descr="http://images.all-free-download.com/images/graphiclarge/olympic_sports_pictograms_olympic_sports_jeu_de_paume_pictogram_clip_art_1596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775" y="5354638"/>
            <a:ext cx="9890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9" descr="http://images.all-free-download.com/images/graphiclarge/olympic_sports_pictograms_olympic_sports_jeu_de_paume_pictogram_clip_art_1596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05238"/>
            <a:ext cx="9874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238" y="3168650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38" y="4021138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088" y="4752975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138" y="4824413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388" y="5589588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3935413"/>
            <a:ext cx="39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275" y="3221038"/>
            <a:ext cx="39211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25" y="5591175"/>
            <a:ext cx="39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5788025"/>
            <a:ext cx="6810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9388" y="115888"/>
          <a:ext cx="8785225" cy="1873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1056">
                  <a:extLst>
                    <a:ext uri="{9D8B030D-6E8A-4147-A177-3AD203B41FA5}"/>
                  </a:extLst>
                </a:gridCol>
                <a:gridCol w="1184360">
                  <a:extLst>
                    <a:ext uri="{9D8B030D-6E8A-4147-A177-3AD203B41FA5}"/>
                  </a:extLst>
                </a:gridCol>
                <a:gridCol w="1443128">
                  <a:extLst>
                    <a:ext uri="{9D8B030D-6E8A-4147-A177-3AD203B41FA5}"/>
                  </a:extLst>
                </a:gridCol>
                <a:gridCol w="1072413">
                  <a:extLst>
                    <a:ext uri="{9D8B030D-6E8A-4147-A177-3AD203B41FA5}"/>
                  </a:extLst>
                </a:gridCol>
                <a:gridCol w="1203936">
                  <a:extLst>
                    <a:ext uri="{9D8B030D-6E8A-4147-A177-3AD203B41FA5}"/>
                  </a:extLst>
                </a:gridCol>
                <a:gridCol w="1203936">
                  <a:extLst>
                    <a:ext uri="{9D8B030D-6E8A-4147-A177-3AD203B41FA5}"/>
                  </a:extLst>
                </a:gridCol>
                <a:gridCol w="1416396">
                  <a:extLst>
                    <a:ext uri="{9D8B030D-6E8A-4147-A177-3AD203B41FA5}"/>
                  </a:extLst>
                </a:gridCol>
              </a:tblGrid>
              <a:tr h="533413">
                <a:tc>
                  <a:txBody>
                    <a:bodyPr/>
                    <a:lstStyle/>
                    <a:p>
                      <a:pPr algn="ctr"/>
                      <a:r>
                        <a:rPr lang="en-GB" sz="2900" dirty="0" smtClean="0">
                          <a:latin typeface="Berlin Sans FB" panose="020E0602020502020306" pitchFamily="34" charset="0"/>
                        </a:rPr>
                        <a:t>l</a:t>
                      </a:r>
                      <a:endParaRPr lang="en-GB" sz="2900" dirty="0">
                        <a:latin typeface="Berlin Sans FB" panose="020E0602020502020306" pitchFamily="34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dirty="0" smtClean="0">
                          <a:latin typeface="Berlin Sans FB" panose="020E0602020502020306" pitchFamily="34" charset="0"/>
                        </a:rPr>
                        <a:t>m</a:t>
                      </a:r>
                      <a:endParaRPr lang="en-GB" sz="2900" dirty="0">
                        <a:latin typeface="Berlin Sans FB" panose="020E0602020502020306" pitchFamily="34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Berlin Sans FB" panose="020E0602020502020306" pitchFamily="34" charset="0"/>
                        </a:rPr>
                        <a:t>m</a:t>
                      </a:r>
                      <a:endParaRPr lang="en-GB" sz="2800" dirty="0">
                        <a:latin typeface="Berlin Sans FB" panose="020E0602020502020306" pitchFamily="34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dirty="0" smtClean="0">
                          <a:latin typeface="Berlin Sans FB" panose="020E0602020502020306" pitchFamily="34" charset="0"/>
                        </a:rPr>
                        <a:t>j</a:t>
                      </a:r>
                      <a:endParaRPr lang="en-GB" sz="2900" dirty="0">
                        <a:latin typeface="Berlin Sans FB" panose="020E0602020502020306" pitchFamily="34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dirty="0" smtClean="0">
                          <a:latin typeface="Berlin Sans FB" panose="020E0602020502020306" pitchFamily="34" charset="0"/>
                        </a:rPr>
                        <a:t>v</a:t>
                      </a:r>
                      <a:endParaRPr lang="en-GB" sz="2900" dirty="0">
                        <a:latin typeface="Berlin Sans FB" panose="020E0602020502020306" pitchFamily="34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dirty="0" smtClean="0">
                          <a:latin typeface="Berlin Sans FB" panose="020E0602020502020306" pitchFamily="34" charset="0"/>
                        </a:rPr>
                        <a:t>s</a:t>
                      </a:r>
                      <a:endParaRPr lang="en-GB" sz="2900" dirty="0">
                        <a:latin typeface="Berlin Sans FB" panose="020E0602020502020306" pitchFamily="34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900" dirty="0" smtClean="0">
                          <a:latin typeface="Berlin Sans FB" panose="020E0602020502020306" pitchFamily="34" charset="0"/>
                        </a:rPr>
                        <a:t>d</a:t>
                      </a:r>
                      <a:endParaRPr lang="en-GB" sz="2900" dirty="0">
                        <a:latin typeface="Berlin Sans FB" panose="020E0602020502020306" pitchFamily="34" charset="0"/>
                      </a:endParaRPr>
                    </a:p>
                  </a:txBody>
                  <a:tcPr marL="91443" marR="91443" marT="45721" marB="45721"/>
                </a:tc>
                <a:extLst>
                  <a:ext uri="{0D108BD9-81ED-4DB2-BD59-A6C34878D82A}"/>
                </a:extLst>
              </a:tr>
              <a:tr h="1339837"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3" marR="91443" marT="45721" marB="45721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3" marR="91443" marT="45721" marB="45721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1532" name="TextBox 2"/>
          <p:cNvSpPr txBox="1">
            <a:spLocks noChangeArrowheads="1"/>
          </p:cNvSpPr>
          <p:nvPr/>
        </p:nvSpPr>
        <p:spPr bwMode="auto">
          <a:xfrm>
            <a:off x="250825" y="3806825"/>
            <a:ext cx="86423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Segoe Print" panose="02000600000000000000" pitchFamily="2" charset="0"/>
              </a:rPr>
              <a:t>J’adore le sport et je fais beaucoup de sports. Par exemple, le lundi </a:t>
            </a:r>
            <a:r>
              <a:rPr lang="en-GB" altLang="en-US" sz="2000" b="1">
                <a:latin typeface="Segoe Print" panose="02000600000000000000" pitchFamily="2" charset="0"/>
              </a:rPr>
              <a:t>je joue au football </a:t>
            </a:r>
            <a:r>
              <a:rPr lang="en-GB" altLang="en-US" sz="2000">
                <a:latin typeface="Segoe Print" panose="02000600000000000000" pitchFamily="2" charset="0"/>
              </a:rPr>
              <a:t>avec mes amis  au parc. C’est très agréable.  Le  samedi et le  dimanche, </a:t>
            </a:r>
            <a:r>
              <a:rPr lang="en-GB" altLang="en-US" sz="2000" b="1">
                <a:latin typeface="Segoe Print" panose="02000600000000000000" pitchFamily="2" charset="0"/>
              </a:rPr>
              <a:t>je fais du cyclisme </a:t>
            </a:r>
            <a:r>
              <a:rPr lang="en-GB" altLang="en-US" sz="2000">
                <a:latin typeface="Segoe Print" panose="02000600000000000000" pitchFamily="2" charset="0"/>
              </a:rPr>
              <a:t>avec mon papa. C’est fantastique faire du sport avec mon papa. Ce n’est pas possible de faire du ski, mais le mercredi </a:t>
            </a:r>
            <a:r>
              <a:rPr lang="en-GB" altLang="en-US" sz="2000" b="1">
                <a:latin typeface="Segoe Print" panose="02000600000000000000" pitchFamily="2" charset="0"/>
              </a:rPr>
              <a:t>je joue au ping pong </a:t>
            </a:r>
            <a:r>
              <a:rPr lang="en-GB" altLang="en-US" sz="2000">
                <a:latin typeface="Segoe Print" panose="02000600000000000000" pitchFamily="2" charset="0"/>
              </a:rPr>
              <a:t>avec mon ami au collège. Je n’aime pas la boxe. Je préfère </a:t>
            </a:r>
            <a:r>
              <a:rPr lang="en-GB" altLang="en-US" sz="2000" b="1">
                <a:latin typeface="Segoe Print" panose="02000600000000000000" pitchFamily="2" charset="0"/>
              </a:rPr>
              <a:t>le volley </a:t>
            </a:r>
            <a:r>
              <a:rPr lang="en-GB" altLang="en-US" sz="2000">
                <a:latin typeface="Segoe Print" panose="02000600000000000000" pitchFamily="2" charset="0"/>
              </a:rPr>
              <a:t>et je joue dans un équipe le vendredi. J’adore mes cours </a:t>
            </a:r>
            <a:r>
              <a:rPr lang="en-GB" altLang="en-US" sz="2000" b="1">
                <a:latin typeface="Segoe Print" panose="02000600000000000000" pitchFamily="2" charset="0"/>
              </a:rPr>
              <a:t>de tir à l’arc </a:t>
            </a:r>
            <a:r>
              <a:rPr lang="en-GB" altLang="en-US" sz="2000">
                <a:latin typeface="Segoe Print" panose="02000600000000000000" pitchFamily="2" charset="0"/>
              </a:rPr>
              <a:t>le mardi.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Segoe Print" panose="02000600000000000000" pitchFamily="2" charset="0"/>
              </a:rPr>
              <a:t>Je suis très sportif !</a:t>
            </a:r>
          </a:p>
        </p:txBody>
      </p:sp>
      <p:pic>
        <p:nvPicPr>
          <p:cNvPr id="21533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425" y="2844800"/>
            <a:ext cx="1016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4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2817813"/>
            <a:ext cx="108743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5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38" y="3106738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703513"/>
            <a:ext cx="12954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013" y="3092450"/>
            <a:ext cx="481012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8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525" y="2773363"/>
            <a:ext cx="769938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2670175"/>
            <a:ext cx="719137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40" name="TextBox 7"/>
          <p:cNvSpPr txBox="1">
            <a:spLocks noChangeArrowheads="1"/>
          </p:cNvSpPr>
          <p:nvPr/>
        </p:nvSpPr>
        <p:spPr bwMode="auto">
          <a:xfrm>
            <a:off x="107950" y="2751138"/>
            <a:ext cx="287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7030A0"/>
                </a:solidFill>
                <a:latin typeface="Berlin Sans FB" panose="020E0602020502020306" pitchFamily="34" charset="0"/>
              </a:rPr>
              <a:t>a</a:t>
            </a:r>
          </a:p>
        </p:txBody>
      </p:sp>
      <p:sp>
        <p:nvSpPr>
          <p:cNvPr id="21541" name="TextBox 12"/>
          <p:cNvSpPr txBox="1">
            <a:spLocks noChangeArrowheads="1"/>
          </p:cNvSpPr>
          <p:nvPr/>
        </p:nvSpPr>
        <p:spPr bwMode="auto">
          <a:xfrm>
            <a:off x="1258888" y="2751138"/>
            <a:ext cx="288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7030A0"/>
                </a:solidFill>
                <a:latin typeface="Berlin Sans FB" panose="020E0602020502020306" pitchFamily="34" charset="0"/>
              </a:rPr>
              <a:t>b</a:t>
            </a:r>
          </a:p>
        </p:txBody>
      </p:sp>
      <p:sp>
        <p:nvSpPr>
          <p:cNvPr id="21542" name="TextBox 13"/>
          <p:cNvSpPr txBox="1">
            <a:spLocks noChangeArrowheads="1"/>
          </p:cNvSpPr>
          <p:nvPr/>
        </p:nvSpPr>
        <p:spPr bwMode="auto">
          <a:xfrm>
            <a:off x="2484438" y="2751138"/>
            <a:ext cx="287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7030A0"/>
                </a:solidFill>
                <a:latin typeface="Berlin Sans FB" panose="020E0602020502020306" pitchFamily="34" charset="0"/>
              </a:rPr>
              <a:t>c</a:t>
            </a:r>
          </a:p>
        </p:txBody>
      </p:sp>
      <p:sp>
        <p:nvSpPr>
          <p:cNvPr id="21543" name="TextBox 14"/>
          <p:cNvSpPr txBox="1">
            <a:spLocks noChangeArrowheads="1"/>
          </p:cNvSpPr>
          <p:nvPr/>
        </p:nvSpPr>
        <p:spPr bwMode="auto">
          <a:xfrm>
            <a:off x="3779838" y="2751138"/>
            <a:ext cx="287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7030A0"/>
                </a:solidFill>
                <a:latin typeface="Berlin Sans FB" panose="020E0602020502020306" pitchFamily="34" charset="0"/>
              </a:rPr>
              <a:t>d</a:t>
            </a:r>
          </a:p>
        </p:txBody>
      </p:sp>
      <p:sp>
        <p:nvSpPr>
          <p:cNvPr id="21544" name="TextBox 15"/>
          <p:cNvSpPr txBox="1">
            <a:spLocks noChangeArrowheads="1"/>
          </p:cNvSpPr>
          <p:nvPr/>
        </p:nvSpPr>
        <p:spPr bwMode="auto">
          <a:xfrm>
            <a:off x="4716463" y="2751138"/>
            <a:ext cx="287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7030A0"/>
                </a:solidFill>
                <a:latin typeface="Berlin Sans FB" panose="020E0602020502020306" pitchFamily="34" charset="0"/>
              </a:rPr>
              <a:t>e</a:t>
            </a:r>
          </a:p>
        </p:txBody>
      </p:sp>
      <p:sp>
        <p:nvSpPr>
          <p:cNvPr id="21545" name="TextBox 16"/>
          <p:cNvSpPr txBox="1">
            <a:spLocks noChangeArrowheads="1"/>
          </p:cNvSpPr>
          <p:nvPr/>
        </p:nvSpPr>
        <p:spPr bwMode="auto">
          <a:xfrm>
            <a:off x="6011863" y="2751138"/>
            <a:ext cx="288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7030A0"/>
                </a:solidFill>
                <a:latin typeface="Berlin Sans FB" panose="020E0602020502020306" pitchFamily="34" charset="0"/>
              </a:rPr>
              <a:t>f</a:t>
            </a:r>
          </a:p>
        </p:txBody>
      </p:sp>
      <p:sp>
        <p:nvSpPr>
          <p:cNvPr id="21546" name="TextBox 17"/>
          <p:cNvSpPr txBox="1">
            <a:spLocks noChangeArrowheads="1"/>
          </p:cNvSpPr>
          <p:nvPr/>
        </p:nvSpPr>
        <p:spPr bwMode="auto">
          <a:xfrm>
            <a:off x="6948488" y="2751138"/>
            <a:ext cx="287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7030A0"/>
                </a:solidFill>
                <a:latin typeface="Berlin Sans FB" panose="020E0602020502020306" pitchFamily="34" charset="0"/>
              </a:rPr>
              <a:t>g</a:t>
            </a:r>
          </a:p>
        </p:txBody>
      </p:sp>
      <p:sp>
        <p:nvSpPr>
          <p:cNvPr id="21547" name="TextBox 18"/>
          <p:cNvSpPr txBox="1">
            <a:spLocks noChangeArrowheads="1"/>
          </p:cNvSpPr>
          <p:nvPr/>
        </p:nvSpPr>
        <p:spPr bwMode="auto">
          <a:xfrm>
            <a:off x="7740650" y="2751138"/>
            <a:ext cx="287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7030A0"/>
                </a:solidFill>
                <a:latin typeface="Berlin Sans FB" panose="020E0602020502020306" pitchFamily="34" charset="0"/>
              </a:rPr>
              <a:t>h</a:t>
            </a:r>
          </a:p>
        </p:txBody>
      </p:sp>
      <p:pic>
        <p:nvPicPr>
          <p:cNvPr id="21548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63" y="3092450"/>
            <a:ext cx="836612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52513"/>
            <a:ext cx="504825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746125"/>
            <a:ext cx="719137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763" y="1052513"/>
            <a:ext cx="981075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1065213"/>
            <a:ext cx="554038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8" y="862013"/>
            <a:ext cx="10160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869950"/>
            <a:ext cx="1016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55" name="TextBox 26"/>
          <p:cNvSpPr txBox="1">
            <a:spLocks noChangeArrowheads="1"/>
          </p:cNvSpPr>
          <p:nvPr/>
        </p:nvSpPr>
        <p:spPr bwMode="auto">
          <a:xfrm>
            <a:off x="179388" y="2133600"/>
            <a:ext cx="88566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Segoe Print" panose="02000600000000000000" pitchFamily="2" charset="0"/>
              </a:rPr>
              <a:t>Remplissez l’agenda avec les sports :</a:t>
            </a:r>
            <a:endParaRPr lang="en-GB" altLang="en-US" sz="2400">
              <a:latin typeface="Segoe Print" panose="020006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7950" y="5661025"/>
            <a:ext cx="6480175" cy="1106488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12788" y="4716463"/>
            <a:ext cx="5111750" cy="854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431925" y="3878263"/>
            <a:ext cx="3787775" cy="746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431925" y="3054350"/>
            <a:ext cx="3787775" cy="7286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230438" y="2276475"/>
            <a:ext cx="2111375" cy="6477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714625" y="1557338"/>
            <a:ext cx="1123950" cy="6477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00113" y="6283325"/>
            <a:ext cx="47529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tous les jours</a:t>
            </a:r>
          </a:p>
        </p:txBody>
      </p:sp>
      <p:sp>
        <p:nvSpPr>
          <p:cNvPr id="23561" name="TextBox 13"/>
          <p:cNvSpPr txBox="1">
            <a:spLocks noChangeArrowheads="1"/>
          </p:cNvSpPr>
          <p:nvPr/>
        </p:nvSpPr>
        <p:spPr bwMode="auto">
          <a:xfrm>
            <a:off x="1216025" y="5084763"/>
            <a:ext cx="414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2/3/4/5 fois par semaine</a:t>
            </a:r>
          </a:p>
        </p:txBody>
      </p:sp>
      <p:sp>
        <p:nvSpPr>
          <p:cNvPr id="23562" name="TextBox 14"/>
          <p:cNvSpPr txBox="1">
            <a:spLocks noChangeArrowheads="1"/>
          </p:cNvSpPr>
          <p:nvPr/>
        </p:nvSpPr>
        <p:spPr bwMode="auto">
          <a:xfrm>
            <a:off x="1633538" y="4151313"/>
            <a:ext cx="33702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une fois par semaine</a:t>
            </a:r>
          </a:p>
        </p:txBody>
      </p:sp>
      <p:sp>
        <p:nvSpPr>
          <p:cNvPr id="23563" name="TextBox 15"/>
          <p:cNvSpPr txBox="1">
            <a:spLocks noChangeArrowheads="1"/>
          </p:cNvSpPr>
          <p:nvPr/>
        </p:nvSpPr>
        <p:spPr bwMode="auto">
          <a:xfrm>
            <a:off x="1604963" y="3316288"/>
            <a:ext cx="33988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le lundi </a:t>
            </a:r>
          </a:p>
        </p:txBody>
      </p:sp>
      <p:sp>
        <p:nvSpPr>
          <p:cNvPr id="23564" name="TextBox 16"/>
          <p:cNvSpPr txBox="1">
            <a:spLocks noChangeArrowheads="1"/>
          </p:cNvSpPr>
          <p:nvPr/>
        </p:nvSpPr>
        <p:spPr bwMode="auto">
          <a:xfrm>
            <a:off x="2441575" y="2514600"/>
            <a:ext cx="164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parfois</a:t>
            </a:r>
          </a:p>
        </p:txBody>
      </p:sp>
      <p:sp>
        <p:nvSpPr>
          <p:cNvPr id="23565" name="TextBox 17"/>
          <p:cNvSpPr txBox="1">
            <a:spLocks noChangeArrowheads="1"/>
          </p:cNvSpPr>
          <p:nvPr/>
        </p:nvSpPr>
        <p:spPr bwMode="auto">
          <a:xfrm>
            <a:off x="2771775" y="1731963"/>
            <a:ext cx="10366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jamais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1080" r="4524" b="11937"/>
          <a:stretch>
            <a:fillRect/>
          </a:stretch>
        </p:blipFill>
        <p:spPr bwMode="auto">
          <a:xfrm>
            <a:off x="5302250" y="523875"/>
            <a:ext cx="3827463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>
            <a:off x="8286750" y="2554288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8286750" y="2928938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8286750" y="3303588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8286750" y="3662363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7885113" y="2928938"/>
            <a:ext cx="287337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7885113" y="3303588"/>
            <a:ext cx="287337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7885113" y="3676650"/>
            <a:ext cx="287337" cy="2571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7869238" y="4022725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7480300" y="2924175"/>
            <a:ext cx="288925" cy="2571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7480300" y="3298825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7480300" y="3673475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7480300" y="4033838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7062788" y="2924175"/>
            <a:ext cx="288925" cy="2571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7062788" y="3298825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7062788" y="3673475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7062788" y="4033838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6675438" y="2909888"/>
            <a:ext cx="287337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6675438" y="3284538"/>
            <a:ext cx="287337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675438" y="3659188"/>
            <a:ext cx="287337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6675438" y="4019550"/>
            <a:ext cx="287337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286500" y="2924175"/>
            <a:ext cx="287338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286500" y="3298825"/>
            <a:ext cx="287338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6286500" y="3673475"/>
            <a:ext cx="287338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6286500" y="4032250"/>
            <a:ext cx="287338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5867400" y="2924175"/>
            <a:ext cx="288925" cy="2571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5867400" y="3298825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5867400" y="3673475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867400" y="4033838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3595" name="TextBox 19"/>
          <p:cNvSpPr txBox="1">
            <a:spLocks noChangeArrowheads="1"/>
          </p:cNvSpPr>
          <p:nvPr/>
        </p:nvSpPr>
        <p:spPr bwMode="auto">
          <a:xfrm>
            <a:off x="93663" y="103188"/>
            <a:ext cx="72215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Segoe Print" panose="02000600000000000000" pitchFamily="2" charset="0"/>
              </a:rPr>
              <a:t>Tu fais souvent du sport?</a:t>
            </a:r>
          </a:p>
        </p:txBody>
      </p:sp>
      <p:sp>
        <p:nvSpPr>
          <p:cNvPr id="23596" name="TextBox 2"/>
          <p:cNvSpPr txBox="1">
            <a:spLocks noChangeArrowheads="1"/>
          </p:cNvSpPr>
          <p:nvPr/>
        </p:nvSpPr>
        <p:spPr bwMode="auto">
          <a:xfrm>
            <a:off x="7769225" y="652463"/>
            <a:ext cx="1277938" cy="4000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Bradley Hand ITC" panose="03070402050302030203" pitchFamily="66" charset="0"/>
              </a:rPr>
              <a:t>février</a:t>
            </a:r>
            <a:endParaRPr lang="en-US" altLang="en-US" sz="2000" b="1"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1080" r="4524" b="11937"/>
          <a:stretch>
            <a:fillRect/>
          </a:stretch>
        </p:blipFill>
        <p:spPr bwMode="auto">
          <a:xfrm>
            <a:off x="5292725" y="527050"/>
            <a:ext cx="3827463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Oval 49"/>
          <p:cNvSpPr/>
          <p:nvPr/>
        </p:nvSpPr>
        <p:spPr>
          <a:xfrm>
            <a:off x="5851525" y="2895600"/>
            <a:ext cx="287338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1" name="Oval 50"/>
          <p:cNvSpPr/>
          <p:nvPr/>
        </p:nvSpPr>
        <p:spPr>
          <a:xfrm>
            <a:off x="6283325" y="2909888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2" name="Oval 51"/>
          <p:cNvSpPr/>
          <p:nvPr/>
        </p:nvSpPr>
        <p:spPr>
          <a:xfrm>
            <a:off x="6283325" y="3270250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6643688" y="3270250"/>
            <a:ext cx="287337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7075488" y="3270250"/>
            <a:ext cx="287337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7075488" y="3630613"/>
            <a:ext cx="287337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7435850" y="3630613"/>
            <a:ext cx="287338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7867650" y="3630613"/>
            <a:ext cx="287338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867650" y="3951288"/>
            <a:ext cx="287338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7450138" y="3962400"/>
            <a:ext cx="287337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046913" y="3948113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6657975" y="3965575"/>
            <a:ext cx="287338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6254750" y="3951288"/>
            <a:ext cx="287338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107950" y="5661025"/>
            <a:ext cx="6480175" cy="1106488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12788" y="4716463"/>
            <a:ext cx="5111750" cy="854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431925" y="3878263"/>
            <a:ext cx="3787775" cy="746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1431925" y="3054350"/>
            <a:ext cx="3787775" cy="7286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230438" y="2276475"/>
            <a:ext cx="2111375" cy="6477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2714625" y="1557338"/>
            <a:ext cx="1123950" cy="6477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598" name="TextBox 68"/>
          <p:cNvSpPr txBox="1">
            <a:spLocks noChangeArrowheads="1"/>
          </p:cNvSpPr>
          <p:nvPr/>
        </p:nvSpPr>
        <p:spPr bwMode="auto">
          <a:xfrm>
            <a:off x="900113" y="6283325"/>
            <a:ext cx="47529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tous les jours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1216025" y="5084763"/>
            <a:ext cx="414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2/3/4/5 fois par semaine</a:t>
            </a:r>
          </a:p>
        </p:txBody>
      </p:sp>
      <p:sp>
        <p:nvSpPr>
          <p:cNvPr id="24600" name="TextBox 70"/>
          <p:cNvSpPr txBox="1">
            <a:spLocks noChangeArrowheads="1"/>
          </p:cNvSpPr>
          <p:nvPr/>
        </p:nvSpPr>
        <p:spPr bwMode="auto">
          <a:xfrm>
            <a:off x="1633538" y="4151313"/>
            <a:ext cx="33702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une fois par semaine</a:t>
            </a:r>
          </a:p>
        </p:txBody>
      </p:sp>
      <p:sp>
        <p:nvSpPr>
          <p:cNvPr id="24601" name="TextBox 71"/>
          <p:cNvSpPr txBox="1">
            <a:spLocks noChangeArrowheads="1"/>
          </p:cNvSpPr>
          <p:nvPr/>
        </p:nvSpPr>
        <p:spPr bwMode="auto">
          <a:xfrm>
            <a:off x="1604963" y="3316288"/>
            <a:ext cx="33988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le lundi</a:t>
            </a:r>
          </a:p>
        </p:txBody>
      </p:sp>
      <p:sp>
        <p:nvSpPr>
          <p:cNvPr id="24602" name="TextBox 72"/>
          <p:cNvSpPr txBox="1">
            <a:spLocks noChangeArrowheads="1"/>
          </p:cNvSpPr>
          <p:nvPr/>
        </p:nvSpPr>
        <p:spPr bwMode="auto">
          <a:xfrm>
            <a:off x="2441575" y="2514600"/>
            <a:ext cx="164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parfois</a:t>
            </a:r>
          </a:p>
        </p:txBody>
      </p:sp>
      <p:sp>
        <p:nvSpPr>
          <p:cNvPr id="24603" name="TextBox 73"/>
          <p:cNvSpPr txBox="1">
            <a:spLocks noChangeArrowheads="1"/>
          </p:cNvSpPr>
          <p:nvPr/>
        </p:nvSpPr>
        <p:spPr bwMode="auto">
          <a:xfrm>
            <a:off x="2771775" y="1731963"/>
            <a:ext cx="10366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jamais</a:t>
            </a:r>
          </a:p>
        </p:txBody>
      </p:sp>
      <p:sp>
        <p:nvSpPr>
          <p:cNvPr id="24604" name="TextBox 74"/>
          <p:cNvSpPr txBox="1">
            <a:spLocks noChangeArrowheads="1"/>
          </p:cNvSpPr>
          <p:nvPr/>
        </p:nvSpPr>
        <p:spPr bwMode="auto">
          <a:xfrm>
            <a:off x="93663" y="103188"/>
            <a:ext cx="72215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Segoe Print" panose="02000600000000000000" pitchFamily="2" charset="0"/>
              </a:rPr>
              <a:t>Tu fais souvent du sport?</a:t>
            </a:r>
          </a:p>
        </p:txBody>
      </p:sp>
      <p:sp>
        <p:nvSpPr>
          <p:cNvPr id="76" name="Oval 75"/>
          <p:cNvSpPr/>
          <p:nvPr/>
        </p:nvSpPr>
        <p:spPr>
          <a:xfrm>
            <a:off x="8258175" y="3644900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606" name="TextBox 29"/>
          <p:cNvSpPr txBox="1">
            <a:spLocks noChangeArrowheads="1"/>
          </p:cNvSpPr>
          <p:nvPr/>
        </p:nvSpPr>
        <p:spPr bwMode="auto">
          <a:xfrm>
            <a:off x="7816850" y="628650"/>
            <a:ext cx="1277938" cy="4000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Bradley Hand ITC" panose="03070402050302030203" pitchFamily="66" charset="0"/>
              </a:rPr>
              <a:t>février</a:t>
            </a:r>
            <a:endParaRPr lang="en-US" altLang="en-US" sz="2000" b="1"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4" grpId="0" animBg="1"/>
      <p:bldP spid="70" grpId="0" animBg="1"/>
      <p:bldP spid="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1080" r="4524" b="11937"/>
          <a:stretch>
            <a:fillRect/>
          </a:stretch>
        </p:blipFill>
        <p:spPr bwMode="auto">
          <a:xfrm>
            <a:off x="5287963" y="446088"/>
            <a:ext cx="3827462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107950" y="5661025"/>
            <a:ext cx="6480175" cy="1106488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12788" y="4716463"/>
            <a:ext cx="5111750" cy="854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431925" y="3878263"/>
            <a:ext cx="3787775" cy="746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1431925" y="3054350"/>
            <a:ext cx="3787775" cy="7286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230438" y="2276475"/>
            <a:ext cx="2111375" cy="6477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2714625" y="1557338"/>
            <a:ext cx="1123950" cy="6477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609" name="TextBox 68"/>
          <p:cNvSpPr txBox="1">
            <a:spLocks noChangeArrowheads="1"/>
          </p:cNvSpPr>
          <p:nvPr/>
        </p:nvSpPr>
        <p:spPr bwMode="auto">
          <a:xfrm>
            <a:off x="900113" y="6283325"/>
            <a:ext cx="47529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tous les jours</a:t>
            </a:r>
          </a:p>
        </p:txBody>
      </p:sp>
      <p:sp>
        <p:nvSpPr>
          <p:cNvPr id="25610" name="TextBox 69"/>
          <p:cNvSpPr txBox="1">
            <a:spLocks noChangeArrowheads="1"/>
          </p:cNvSpPr>
          <p:nvPr/>
        </p:nvSpPr>
        <p:spPr bwMode="auto">
          <a:xfrm>
            <a:off x="1216025" y="5084763"/>
            <a:ext cx="414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2/3/4/5 fois par semaine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1633538" y="4151313"/>
            <a:ext cx="33702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une fois par semaine</a:t>
            </a:r>
          </a:p>
        </p:txBody>
      </p:sp>
      <p:sp>
        <p:nvSpPr>
          <p:cNvPr id="25612" name="TextBox 71"/>
          <p:cNvSpPr txBox="1">
            <a:spLocks noChangeArrowheads="1"/>
          </p:cNvSpPr>
          <p:nvPr/>
        </p:nvSpPr>
        <p:spPr bwMode="auto">
          <a:xfrm>
            <a:off x="1604963" y="3316288"/>
            <a:ext cx="34718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le lundi</a:t>
            </a:r>
          </a:p>
        </p:txBody>
      </p:sp>
      <p:sp>
        <p:nvSpPr>
          <p:cNvPr id="25613" name="TextBox 72"/>
          <p:cNvSpPr txBox="1">
            <a:spLocks noChangeArrowheads="1"/>
          </p:cNvSpPr>
          <p:nvPr/>
        </p:nvSpPr>
        <p:spPr bwMode="auto">
          <a:xfrm>
            <a:off x="2441575" y="2514600"/>
            <a:ext cx="164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parfois</a:t>
            </a:r>
          </a:p>
        </p:txBody>
      </p:sp>
      <p:sp>
        <p:nvSpPr>
          <p:cNvPr id="25614" name="TextBox 73"/>
          <p:cNvSpPr txBox="1">
            <a:spLocks noChangeArrowheads="1"/>
          </p:cNvSpPr>
          <p:nvPr/>
        </p:nvSpPr>
        <p:spPr bwMode="auto">
          <a:xfrm>
            <a:off x="2771775" y="1731963"/>
            <a:ext cx="10366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jamais</a:t>
            </a:r>
          </a:p>
        </p:txBody>
      </p:sp>
      <p:sp>
        <p:nvSpPr>
          <p:cNvPr id="25615" name="TextBox 74"/>
          <p:cNvSpPr txBox="1">
            <a:spLocks noChangeArrowheads="1"/>
          </p:cNvSpPr>
          <p:nvPr/>
        </p:nvSpPr>
        <p:spPr bwMode="auto">
          <a:xfrm>
            <a:off x="93663" y="103188"/>
            <a:ext cx="7221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Segoe Print" panose="02000600000000000000" pitchFamily="2" charset="0"/>
              </a:rPr>
              <a:t>Tu fais souvent du sport?</a:t>
            </a:r>
          </a:p>
        </p:txBody>
      </p:sp>
      <p:sp>
        <p:nvSpPr>
          <p:cNvPr id="76" name="Oval 75"/>
          <p:cNvSpPr/>
          <p:nvPr/>
        </p:nvSpPr>
        <p:spPr>
          <a:xfrm>
            <a:off x="8258175" y="3644900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284913" y="2938463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7494588" y="3303588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5867400" y="3994150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620" name="TextBox 19"/>
          <p:cNvSpPr txBox="1">
            <a:spLocks noChangeArrowheads="1"/>
          </p:cNvSpPr>
          <p:nvPr/>
        </p:nvSpPr>
        <p:spPr bwMode="auto">
          <a:xfrm>
            <a:off x="7769225" y="652463"/>
            <a:ext cx="1277938" cy="4000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Bradley Hand ITC" panose="03070402050302030203" pitchFamily="66" charset="0"/>
              </a:rPr>
              <a:t>février</a:t>
            </a:r>
            <a:endParaRPr lang="en-US" altLang="en-US" sz="2000" b="1"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1" grpId="0" animBg="1"/>
      <p:bldP spid="76" grpId="0" animBg="1"/>
      <p:bldP spid="32" grpId="0" animBg="1"/>
      <p:bldP spid="33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1080" r="4524" b="11937"/>
          <a:stretch>
            <a:fillRect/>
          </a:stretch>
        </p:blipFill>
        <p:spPr bwMode="auto">
          <a:xfrm>
            <a:off x="5292725" y="527050"/>
            <a:ext cx="3827463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107950" y="5661025"/>
            <a:ext cx="6480175" cy="1106488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12788" y="4716463"/>
            <a:ext cx="5111750" cy="854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431925" y="3878263"/>
            <a:ext cx="3787775" cy="746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1431925" y="3054350"/>
            <a:ext cx="3787775" cy="7286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230438" y="2276475"/>
            <a:ext cx="2111375" cy="6477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2714625" y="1557338"/>
            <a:ext cx="1123950" cy="6477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633" name="TextBox 68"/>
          <p:cNvSpPr txBox="1">
            <a:spLocks noChangeArrowheads="1"/>
          </p:cNvSpPr>
          <p:nvPr/>
        </p:nvSpPr>
        <p:spPr bwMode="auto">
          <a:xfrm>
            <a:off x="900113" y="6283325"/>
            <a:ext cx="47529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tous les jours</a:t>
            </a:r>
          </a:p>
        </p:txBody>
      </p:sp>
      <p:sp>
        <p:nvSpPr>
          <p:cNvPr id="26634" name="TextBox 69"/>
          <p:cNvSpPr txBox="1">
            <a:spLocks noChangeArrowheads="1"/>
          </p:cNvSpPr>
          <p:nvPr/>
        </p:nvSpPr>
        <p:spPr bwMode="auto">
          <a:xfrm>
            <a:off x="1216025" y="5084763"/>
            <a:ext cx="414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2/3/4/5 fois par semaine</a:t>
            </a:r>
          </a:p>
        </p:txBody>
      </p:sp>
      <p:sp>
        <p:nvSpPr>
          <p:cNvPr id="26635" name="TextBox 70"/>
          <p:cNvSpPr txBox="1">
            <a:spLocks noChangeArrowheads="1"/>
          </p:cNvSpPr>
          <p:nvPr/>
        </p:nvSpPr>
        <p:spPr bwMode="auto">
          <a:xfrm>
            <a:off x="1633538" y="4151313"/>
            <a:ext cx="344328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une fois par semaine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1604963" y="3316288"/>
            <a:ext cx="34718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le lundi etc</a:t>
            </a:r>
          </a:p>
        </p:txBody>
      </p:sp>
      <p:sp>
        <p:nvSpPr>
          <p:cNvPr id="26637" name="TextBox 72"/>
          <p:cNvSpPr txBox="1">
            <a:spLocks noChangeArrowheads="1"/>
          </p:cNvSpPr>
          <p:nvPr/>
        </p:nvSpPr>
        <p:spPr bwMode="auto">
          <a:xfrm>
            <a:off x="2441575" y="2514600"/>
            <a:ext cx="164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parfois</a:t>
            </a:r>
          </a:p>
        </p:txBody>
      </p:sp>
      <p:sp>
        <p:nvSpPr>
          <p:cNvPr id="26638" name="TextBox 73"/>
          <p:cNvSpPr txBox="1">
            <a:spLocks noChangeArrowheads="1"/>
          </p:cNvSpPr>
          <p:nvPr/>
        </p:nvSpPr>
        <p:spPr bwMode="auto">
          <a:xfrm>
            <a:off x="2771775" y="1731963"/>
            <a:ext cx="10366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jamais</a:t>
            </a:r>
          </a:p>
        </p:txBody>
      </p:sp>
      <p:sp>
        <p:nvSpPr>
          <p:cNvPr id="26639" name="TextBox 74"/>
          <p:cNvSpPr txBox="1">
            <a:spLocks noChangeArrowheads="1"/>
          </p:cNvSpPr>
          <p:nvPr/>
        </p:nvSpPr>
        <p:spPr bwMode="auto">
          <a:xfrm>
            <a:off x="93663" y="103188"/>
            <a:ext cx="72215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Segoe Print" panose="02000600000000000000" pitchFamily="2" charset="0"/>
              </a:rPr>
              <a:t>Tu fais souvent du sport?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 b="1">
              <a:latin typeface="Segoe Print" panose="02000600000000000000" pitchFamily="2" charset="0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5867400" y="3644900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867400" y="2938463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5867400" y="3303588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5867400" y="3994150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644" name="TextBox 19"/>
          <p:cNvSpPr txBox="1">
            <a:spLocks noChangeArrowheads="1"/>
          </p:cNvSpPr>
          <p:nvPr/>
        </p:nvSpPr>
        <p:spPr bwMode="auto">
          <a:xfrm>
            <a:off x="7769225" y="652463"/>
            <a:ext cx="1277938" cy="4000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Bradley Hand ITC" panose="03070402050302030203" pitchFamily="66" charset="0"/>
              </a:rPr>
              <a:t>février</a:t>
            </a:r>
            <a:endParaRPr lang="en-US" altLang="en-US" sz="2000" b="1"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72" grpId="0" animBg="1"/>
      <p:bldP spid="76" grpId="0" animBg="1"/>
      <p:bldP spid="32" grpId="0" animBg="1"/>
      <p:bldP spid="33" grpId="0" animBg="1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1080" r="4524" b="11937"/>
          <a:stretch>
            <a:fillRect/>
          </a:stretch>
        </p:blipFill>
        <p:spPr bwMode="auto">
          <a:xfrm>
            <a:off x="5292725" y="527050"/>
            <a:ext cx="3827463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107950" y="5661025"/>
            <a:ext cx="6480175" cy="1106488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12788" y="4716463"/>
            <a:ext cx="5111750" cy="854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431925" y="3878263"/>
            <a:ext cx="3787775" cy="746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1431925" y="3054350"/>
            <a:ext cx="3787775" cy="7286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230438" y="2276475"/>
            <a:ext cx="2111375" cy="6477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2714625" y="1557338"/>
            <a:ext cx="1123950" cy="6477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7657" name="TextBox 68"/>
          <p:cNvSpPr txBox="1">
            <a:spLocks noChangeArrowheads="1"/>
          </p:cNvSpPr>
          <p:nvPr/>
        </p:nvSpPr>
        <p:spPr bwMode="auto">
          <a:xfrm>
            <a:off x="900113" y="6283325"/>
            <a:ext cx="47529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tous les jours</a:t>
            </a:r>
          </a:p>
        </p:txBody>
      </p:sp>
      <p:sp>
        <p:nvSpPr>
          <p:cNvPr id="27658" name="TextBox 69"/>
          <p:cNvSpPr txBox="1">
            <a:spLocks noChangeArrowheads="1"/>
          </p:cNvSpPr>
          <p:nvPr/>
        </p:nvSpPr>
        <p:spPr bwMode="auto">
          <a:xfrm>
            <a:off x="1216025" y="5084763"/>
            <a:ext cx="414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2/3/4/5 fois par semaine</a:t>
            </a:r>
          </a:p>
        </p:txBody>
      </p:sp>
      <p:sp>
        <p:nvSpPr>
          <p:cNvPr id="27659" name="TextBox 70"/>
          <p:cNvSpPr txBox="1">
            <a:spLocks noChangeArrowheads="1"/>
          </p:cNvSpPr>
          <p:nvPr/>
        </p:nvSpPr>
        <p:spPr bwMode="auto">
          <a:xfrm>
            <a:off x="1633538" y="4151313"/>
            <a:ext cx="344328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une fois par semaine</a:t>
            </a:r>
          </a:p>
        </p:txBody>
      </p:sp>
      <p:sp>
        <p:nvSpPr>
          <p:cNvPr id="27660" name="TextBox 71"/>
          <p:cNvSpPr txBox="1">
            <a:spLocks noChangeArrowheads="1"/>
          </p:cNvSpPr>
          <p:nvPr/>
        </p:nvSpPr>
        <p:spPr bwMode="auto">
          <a:xfrm>
            <a:off x="1604963" y="3316288"/>
            <a:ext cx="34718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le lundi etc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2441575" y="2514600"/>
            <a:ext cx="164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parfois</a:t>
            </a:r>
          </a:p>
        </p:txBody>
      </p:sp>
      <p:sp>
        <p:nvSpPr>
          <p:cNvPr id="27662" name="TextBox 73"/>
          <p:cNvSpPr txBox="1">
            <a:spLocks noChangeArrowheads="1"/>
          </p:cNvSpPr>
          <p:nvPr/>
        </p:nvSpPr>
        <p:spPr bwMode="auto">
          <a:xfrm>
            <a:off x="2757488" y="1731963"/>
            <a:ext cx="10366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jamais</a:t>
            </a:r>
          </a:p>
        </p:txBody>
      </p:sp>
      <p:sp>
        <p:nvSpPr>
          <p:cNvPr id="27663" name="TextBox 74"/>
          <p:cNvSpPr txBox="1">
            <a:spLocks noChangeArrowheads="1"/>
          </p:cNvSpPr>
          <p:nvPr/>
        </p:nvSpPr>
        <p:spPr bwMode="auto">
          <a:xfrm>
            <a:off x="93663" y="103188"/>
            <a:ext cx="72215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Segoe Print" panose="02000600000000000000" pitchFamily="2" charset="0"/>
              </a:rPr>
              <a:t>Tu fais souvent du sport?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 b="1">
              <a:latin typeface="Segoe Print" panose="02000600000000000000" pitchFamily="2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5867400" y="2938463"/>
            <a:ext cx="288925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7092950" y="3633788"/>
            <a:ext cx="287338" cy="255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7451725" y="3644900"/>
            <a:ext cx="288925" cy="255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7667" name="TextBox 18"/>
          <p:cNvSpPr txBox="1">
            <a:spLocks noChangeArrowheads="1"/>
          </p:cNvSpPr>
          <p:nvPr/>
        </p:nvSpPr>
        <p:spPr bwMode="auto">
          <a:xfrm>
            <a:off x="7769225" y="652463"/>
            <a:ext cx="1277938" cy="4000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Bradley Hand ITC" panose="03070402050302030203" pitchFamily="66" charset="0"/>
              </a:rPr>
              <a:t>février</a:t>
            </a:r>
            <a:endParaRPr lang="en-US" altLang="en-US" sz="2000" b="1"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3" grpId="0" animBg="1"/>
      <p:bldP spid="32" grpId="0" animBg="1"/>
      <p:bldP spid="33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1080" r="4524" b="11937"/>
          <a:stretch>
            <a:fillRect/>
          </a:stretch>
        </p:blipFill>
        <p:spPr bwMode="auto">
          <a:xfrm>
            <a:off x="5292725" y="527050"/>
            <a:ext cx="3827463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ctangle 62"/>
          <p:cNvSpPr/>
          <p:nvPr/>
        </p:nvSpPr>
        <p:spPr>
          <a:xfrm>
            <a:off x="107950" y="5661025"/>
            <a:ext cx="6480175" cy="1106488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12788" y="4716463"/>
            <a:ext cx="5111750" cy="854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431925" y="3878263"/>
            <a:ext cx="3787775" cy="746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1431925" y="3054350"/>
            <a:ext cx="3787775" cy="72866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230438" y="2276475"/>
            <a:ext cx="2111375" cy="647700"/>
          </a:xfrm>
          <a:prstGeom prst="rect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2714625" y="1557338"/>
            <a:ext cx="1123950" cy="6477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8681" name="TextBox 68"/>
          <p:cNvSpPr txBox="1">
            <a:spLocks noChangeArrowheads="1"/>
          </p:cNvSpPr>
          <p:nvPr/>
        </p:nvSpPr>
        <p:spPr bwMode="auto">
          <a:xfrm>
            <a:off x="900113" y="6283325"/>
            <a:ext cx="47529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tous les jours</a:t>
            </a:r>
          </a:p>
        </p:txBody>
      </p:sp>
      <p:sp>
        <p:nvSpPr>
          <p:cNvPr id="28682" name="TextBox 69"/>
          <p:cNvSpPr txBox="1">
            <a:spLocks noChangeArrowheads="1"/>
          </p:cNvSpPr>
          <p:nvPr/>
        </p:nvSpPr>
        <p:spPr bwMode="auto">
          <a:xfrm>
            <a:off x="1216025" y="5084763"/>
            <a:ext cx="414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2/3/4/5 fois par semaine</a:t>
            </a:r>
          </a:p>
        </p:txBody>
      </p:sp>
      <p:sp>
        <p:nvSpPr>
          <p:cNvPr id="28683" name="TextBox 70"/>
          <p:cNvSpPr txBox="1">
            <a:spLocks noChangeArrowheads="1"/>
          </p:cNvSpPr>
          <p:nvPr/>
        </p:nvSpPr>
        <p:spPr bwMode="auto">
          <a:xfrm>
            <a:off x="1633538" y="4151313"/>
            <a:ext cx="344328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une fois par semaine</a:t>
            </a:r>
          </a:p>
        </p:txBody>
      </p:sp>
      <p:sp>
        <p:nvSpPr>
          <p:cNvPr id="28684" name="TextBox 71"/>
          <p:cNvSpPr txBox="1">
            <a:spLocks noChangeArrowheads="1"/>
          </p:cNvSpPr>
          <p:nvPr/>
        </p:nvSpPr>
        <p:spPr bwMode="auto">
          <a:xfrm>
            <a:off x="1604963" y="3316288"/>
            <a:ext cx="347186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le lundi</a:t>
            </a:r>
          </a:p>
        </p:txBody>
      </p:sp>
      <p:sp>
        <p:nvSpPr>
          <p:cNvPr id="28685" name="TextBox 72"/>
          <p:cNvSpPr txBox="1">
            <a:spLocks noChangeArrowheads="1"/>
          </p:cNvSpPr>
          <p:nvPr/>
        </p:nvSpPr>
        <p:spPr bwMode="auto">
          <a:xfrm>
            <a:off x="2441575" y="2514600"/>
            <a:ext cx="164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parfois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757488" y="1731963"/>
            <a:ext cx="10366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jamais</a:t>
            </a:r>
          </a:p>
        </p:txBody>
      </p:sp>
      <p:sp>
        <p:nvSpPr>
          <p:cNvPr id="28687" name="TextBox 74"/>
          <p:cNvSpPr txBox="1">
            <a:spLocks noChangeArrowheads="1"/>
          </p:cNvSpPr>
          <p:nvPr/>
        </p:nvSpPr>
        <p:spPr bwMode="auto">
          <a:xfrm>
            <a:off x="93663" y="103188"/>
            <a:ext cx="72215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Segoe Print" panose="02000600000000000000" pitchFamily="2" charset="0"/>
              </a:rPr>
              <a:t>Tu fais souvent du sport?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 b="1">
              <a:latin typeface="Segoe Print" panose="02000600000000000000" pitchFamily="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434181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9" name="TextBox 16"/>
          <p:cNvSpPr txBox="1">
            <a:spLocks noChangeArrowheads="1"/>
          </p:cNvSpPr>
          <p:nvPr/>
        </p:nvSpPr>
        <p:spPr bwMode="auto">
          <a:xfrm>
            <a:off x="7769225" y="652463"/>
            <a:ext cx="1277938" cy="4000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Bradley Hand ITC" panose="03070402050302030203" pitchFamily="66" charset="0"/>
              </a:rPr>
              <a:t>février</a:t>
            </a:r>
            <a:endParaRPr lang="en-US" altLang="en-US" sz="2000" b="1">
              <a:latin typeface="Bradley Hand ITC" panose="03070402050302030203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179388" y="188913"/>
            <a:ext cx="82089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7030A0"/>
                </a:solidFill>
                <a:latin typeface="Segoe Print" panose="02000600000000000000" pitchFamily="2" charset="0"/>
              </a:rPr>
              <a:t>Tu fais souvent </a:t>
            </a:r>
            <a:r>
              <a:rPr lang="en-GB" altLang="en-US" sz="2800" b="1">
                <a:latin typeface="Segoe Print" panose="02000600000000000000" pitchFamily="2" charset="0"/>
              </a:rPr>
              <a:t>(du cyclisme)?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179388" y="746125"/>
            <a:ext cx="8353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7030A0"/>
                </a:solidFill>
                <a:latin typeface="Segoe Print" panose="02000600000000000000" pitchFamily="2" charset="0"/>
              </a:rPr>
              <a:t>Tu joues souvent </a:t>
            </a:r>
            <a:r>
              <a:rPr lang="en-GB" altLang="en-US" sz="2800" b="1">
                <a:latin typeface="Segoe Print" panose="02000600000000000000" pitchFamily="2" charset="0"/>
              </a:rPr>
              <a:t>(au tennis)?</a:t>
            </a:r>
          </a:p>
        </p:txBody>
      </p:sp>
      <p:pic>
        <p:nvPicPr>
          <p:cNvPr id="29700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560513"/>
            <a:ext cx="1011237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4330700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3213100"/>
            <a:ext cx="108743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9" descr="http://images.all-free-download.com/images/graphiclarge/olympic_sports_pictograms_olympic_sports_jeu_de_paume_pictogram_clip_art_1596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2392363"/>
            <a:ext cx="987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5037138"/>
            <a:ext cx="481012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637213"/>
            <a:ext cx="1171575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6" name="TextBox 10"/>
          <p:cNvSpPr txBox="1">
            <a:spLocks noChangeArrowheads="1"/>
          </p:cNvSpPr>
          <p:nvPr/>
        </p:nvSpPr>
        <p:spPr bwMode="auto">
          <a:xfrm>
            <a:off x="1979613" y="1754188"/>
            <a:ext cx="3384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7030A0"/>
                </a:solidFill>
                <a:latin typeface="Segoe Print" panose="02000600000000000000" pitchFamily="2" charset="0"/>
              </a:rPr>
              <a:t>1 x week</a:t>
            </a:r>
          </a:p>
        </p:txBody>
      </p:sp>
      <p:sp>
        <p:nvSpPr>
          <p:cNvPr id="29707" name="TextBox 11"/>
          <p:cNvSpPr txBox="1">
            <a:spLocks noChangeArrowheads="1"/>
          </p:cNvSpPr>
          <p:nvPr/>
        </p:nvSpPr>
        <p:spPr bwMode="auto">
          <a:xfrm>
            <a:off x="1979613" y="2546350"/>
            <a:ext cx="3384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7030A0"/>
                </a:solidFill>
                <a:latin typeface="Segoe Print" panose="02000600000000000000" pitchFamily="2" charset="0"/>
              </a:rPr>
              <a:t>3 x week</a:t>
            </a:r>
          </a:p>
        </p:txBody>
      </p:sp>
      <p:sp>
        <p:nvSpPr>
          <p:cNvPr id="29708" name="TextBox 12"/>
          <p:cNvSpPr txBox="1">
            <a:spLocks noChangeArrowheads="1"/>
          </p:cNvSpPr>
          <p:nvPr/>
        </p:nvSpPr>
        <p:spPr bwMode="auto">
          <a:xfrm>
            <a:off x="1979613" y="3481388"/>
            <a:ext cx="338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7030A0"/>
                </a:solidFill>
                <a:latin typeface="Segoe Print" panose="02000600000000000000" pitchFamily="2" charset="0"/>
              </a:rPr>
              <a:t>Thursdays</a:t>
            </a:r>
          </a:p>
        </p:txBody>
      </p:sp>
      <p:sp>
        <p:nvSpPr>
          <p:cNvPr id="29709" name="TextBox 13"/>
          <p:cNvSpPr txBox="1">
            <a:spLocks noChangeArrowheads="1"/>
          </p:cNvSpPr>
          <p:nvPr/>
        </p:nvSpPr>
        <p:spPr bwMode="auto">
          <a:xfrm>
            <a:off x="1979613" y="4292600"/>
            <a:ext cx="338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7030A0"/>
                </a:solidFill>
                <a:latin typeface="Segoe Print" panose="02000600000000000000" pitchFamily="2" charset="0"/>
              </a:rPr>
              <a:t>every day</a:t>
            </a:r>
          </a:p>
        </p:txBody>
      </p:sp>
      <p:sp>
        <p:nvSpPr>
          <p:cNvPr id="29710" name="TextBox 14"/>
          <p:cNvSpPr txBox="1">
            <a:spLocks noChangeArrowheads="1"/>
          </p:cNvSpPr>
          <p:nvPr/>
        </p:nvSpPr>
        <p:spPr bwMode="auto">
          <a:xfrm>
            <a:off x="1979613" y="5065713"/>
            <a:ext cx="338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7030A0"/>
                </a:solidFill>
                <a:latin typeface="Segoe Print" panose="02000600000000000000" pitchFamily="2" charset="0"/>
              </a:rPr>
              <a:t>sometimes</a:t>
            </a:r>
          </a:p>
        </p:txBody>
      </p:sp>
      <p:sp>
        <p:nvSpPr>
          <p:cNvPr id="29711" name="TextBox 15"/>
          <p:cNvSpPr txBox="1">
            <a:spLocks noChangeArrowheads="1"/>
          </p:cNvSpPr>
          <p:nvPr/>
        </p:nvSpPr>
        <p:spPr bwMode="auto">
          <a:xfrm>
            <a:off x="1979613" y="5857875"/>
            <a:ext cx="338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7030A0"/>
                </a:solidFill>
                <a:latin typeface="Segoe Print" panose="02000600000000000000" pitchFamily="2" charset="0"/>
              </a:rPr>
              <a:t>never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074025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323850" y="260350"/>
            <a:ext cx="7848600" cy="1512888"/>
          </a:xfrm>
          <a:prstGeom prst="wedgeRoundRectCallout">
            <a:avLst>
              <a:gd name="adj1" fmla="val 45895"/>
              <a:gd name="adj2" fmla="val 95181"/>
              <a:gd name="adj3" fmla="val 16667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1763713" y="404813"/>
            <a:ext cx="54006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>
                <a:latin typeface="Segoe Print" panose="02000600000000000000" pitchFamily="2" charset="0"/>
              </a:rPr>
              <a:t>Tu fais souvent ces sports?</a:t>
            </a:r>
          </a:p>
        </p:txBody>
      </p:sp>
      <p:pic>
        <p:nvPicPr>
          <p:cNvPr id="31749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292475"/>
            <a:ext cx="1016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1738313"/>
            <a:ext cx="108743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713" y="2601913"/>
            <a:ext cx="10890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713" y="3467100"/>
            <a:ext cx="10890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713" y="4259263"/>
            <a:ext cx="10890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713" y="4978400"/>
            <a:ext cx="10890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806575"/>
            <a:ext cx="1016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3" y="4213225"/>
            <a:ext cx="10160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7" name="Picture 9" descr="http://images.all-free-download.com/images/graphiclarge/olympic_sports_pictograms_olympic_sports_jeu_de_paume_pictogram_clip_art_1596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2724150"/>
            <a:ext cx="987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8" name="Picture 9" descr="http://images.all-free-download.com/images/graphiclarge/olympic_sports_pictograms_olympic_sports_jeu_de_paume_pictogram_clip_art_1596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252913"/>
            <a:ext cx="9874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9" name="Picture 9" descr="http://images.all-free-download.com/images/graphiclarge/olympic_sports_pictograms_olympic_sports_jeu_de_paume_pictogram_clip_art_1596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4275138"/>
            <a:ext cx="9874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0" name="Picture 9" descr="http://images.all-free-download.com/images/graphiclarge/olympic_sports_pictograms_olympic_sports_jeu_de_paume_pictogram_clip_art_15962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724150"/>
            <a:ext cx="9874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1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2087563"/>
            <a:ext cx="39211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2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3" y="2924175"/>
            <a:ext cx="392112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3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671888"/>
            <a:ext cx="39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3716338"/>
            <a:ext cx="39211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5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963" y="4508500"/>
            <a:ext cx="392112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2854325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7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438" y="2141538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88" y="4511675"/>
            <a:ext cx="39211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9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4708525"/>
            <a:ext cx="681037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70" name="TextBox 25"/>
          <p:cNvSpPr txBox="1">
            <a:spLocks noChangeArrowheads="1"/>
          </p:cNvSpPr>
          <p:nvPr/>
        </p:nvSpPr>
        <p:spPr bwMode="auto">
          <a:xfrm>
            <a:off x="323850" y="5910263"/>
            <a:ext cx="85693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Segoe Print" panose="02000600000000000000" pitchFamily="2" charset="0"/>
              </a:rPr>
              <a:t>Ecris un paragraphe pour décrire la fréquence que tu fais ces sports.</a:t>
            </a:r>
          </a:p>
        </p:txBody>
      </p:sp>
      <p:pic>
        <p:nvPicPr>
          <p:cNvPr id="31771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8" y="2001838"/>
            <a:ext cx="481012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2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138" y="3567113"/>
            <a:ext cx="8350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175" y="2830513"/>
            <a:ext cx="48260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8" y="3630613"/>
            <a:ext cx="48260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5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5154613"/>
            <a:ext cx="4826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6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4275138"/>
            <a:ext cx="4826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44450"/>
          <a:ext cx="8856663" cy="6167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2">
                  <a:extLst>
                    <a:ext uri="{9D8B030D-6E8A-4147-A177-3AD203B41FA5}"/>
                  </a:extLst>
                </a:gridCol>
                <a:gridCol w="1224091">
                  <a:extLst>
                    <a:ext uri="{9D8B030D-6E8A-4147-A177-3AD203B41FA5}"/>
                  </a:extLst>
                </a:gridCol>
                <a:gridCol w="1491540">
                  <a:extLst>
                    <a:ext uri="{9D8B030D-6E8A-4147-A177-3AD203B41FA5}"/>
                  </a:extLst>
                </a:gridCol>
                <a:gridCol w="1108390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463912">
                  <a:extLst>
                    <a:ext uri="{9D8B030D-6E8A-4147-A177-3AD203B41FA5}"/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lundi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mardi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mercredi</a:t>
                      </a:r>
                      <a:r>
                        <a:rPr lang="en-GB" sz="2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jeudi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vendredi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samedi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dimanche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517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68300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3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36613"/>
            <a:ext cx="120491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4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836613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5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736600"/>
            <a:ext cx="12319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6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1268413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7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692150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8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82600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851025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317750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1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2317750"/>
            <a:ext cx="12573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2217738"/>
            <a:ext cx="12319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3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75113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4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2174875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5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1963738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243263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7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709988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709988"/>
            <a:ext cx="12573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89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360997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0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414178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1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356711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2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3355975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702175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127625"/>
            <a:ext cx="1204913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5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5127625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502602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7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5559425"/>
            <a:ext cx="14541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8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498316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99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773613"/>
            <a:ext cx="116681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00" name="TextBox 4"/>
          <p:cNvSpPr txBox="1">
            <a:spLocks noChangeArrowheads="1"/>
          </p:cNvSpPr>
          <p:nvPr/>
        </p:nvSpPr>
        <p:spPr bwMode="auto">
          <a:xfrm>
            <a:off x="1079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</a:t>
            </a:r>
          </a:p>
        </p:txBody>
      </p:sp>
      <p:sp>
        <p:nvSpPr>
          <p:cNvPr id="5201" name="TextBox 36"/>
          <p:cNvSpPr txBox="1">
            <a:spLocks noChangeArrowheads="1"/>
          </p:cNvSpPr>
          <p:nvPr/>
        </p:nvSpPr>
        <p:spPr bwMode="auto">
          <a:xfrm>
            <a:off x="11620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</a:t>
            </a:r>
          </a:p>
        </p:txBody>
      </p:sp>
      <p:sp>
        <p:nvSpPr>
          <p:cNvPr id="5202" name="TextBox 37"/>
          <p:cNvSpPr txBox="1">
            <a:spLocks noChangeArrowheads="1"/>
          </p:cNvSpPr>
          <p:nvPr/>
        </p:nvSpPr>
        <p:spPr bwMode="auto">
          <a:xfrm>
            <a:off x="24574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3</a:t>
            </a:r>
          </a:p>
        </p:txBody>
      </p:sp>
      <p:sp>
        <p:nvSpPr>
          <p:cNvPr id="5203" name="TextBox 38"/>
          <p:cNvSpPr txBox="1">
            <a:spLocks noChangeArrowheads="1"/>
          </p:cNvSpPr>
          <p:nvPr/>
        </p:nvSpPr>
        <p:spPr bwMode="auto">
          <a:xfrm>
            <a:off x="389731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4</a:t>
            </a:r>
          </a:p>
        </p:txBody>
      </p:sp>
      <p:sp>
        <p:nvSpPr>
          <p:cNvPr id="5204" name="TextBox 39"/>
          <p:cNvSpPr txBox="1">
            <a:spLocks noChangeArrowheads="1"/>
          </p:cNvSpPr>
          <p:nvPr/>
        </p:nvSpPr>
        <p:spPr bwMode="auto">
          <a:xfrm>
            <a:off x="5003800" y="47625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5</a:t>
            </a:r>
          </a:p>
        </p:txBody>
      </p:sp>
      <p:sp>
        <p:nvSpPr>
          <p:cNvPr id="5205" name="TextBox 40"/>
          <p:cNvSpPr txBox="1">
            <a:spLocks noChangeArrowheads="1"/>
          </p:cNvSpPr>
          <p:nvPr/>
        </p:nvSpPr>
        <p:spPr bwMode="auto">
          <a:xfrm>
            <a:off x="62547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6</a:t>
            </a:r>
          </a:p>
        </p:txBody>
      </p:sp>
      <p:sp>
        <p:nvSpPr>
          <p:cNvPr id="5206" name="TextBox 41"/>
          <p:cNvSpPr txBox="1">
            <a:spLocks noChangeArrowheads="1"/>
          </p:cNvSpPr>
          <p:nvPr/>
        </p:nvSpPr>
        <p:spPr bwMode="auto">
          <a:xfrm>
            <a:off x="749776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7</a:t>
            </a:r>
          </a:p>
        </p:txBody>
      </p:sp>
      <p:sp>
        <p:nvSpPr>
          <p:cNvPr id="5207" name="TextBox 42"/>
          <p:cNvSpPr txBox="1">
            <a:spLocks noChangeArrowheads="1"/>
          </p:cNvSpPr>
          <p:nvPr/>
        </p:nvSpPr>
        <p:spPr bwMode="auto">
          <a:xfrm>
            <a:off x="1079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8</a:t>
            </a:r>
          </a:p>
        </p:txBody>
      </p:sp>
      <p:sp>
        <p:nvSpPr>
          <p:cNvPr id="5208" name="TextBox 43"/>
          <p:cNvSpPr txBox="1">
            <a:spLocks noChangeArrowheads="1"/>
          </p:cNvSpPr>
          <p:nvPr/>
        </p:nvSpPr>
        <p:spPr bwMode="auto">
          <a:xfrm>
            <a:off x="11620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9</a:t>
            </a:r>
          </a:p>
        </p:txBody>
      </p:sp>
      <p:sp>
        <p:nvSpPr>
          <p:cNvPr id="5209" name="TextBox 44"/>
          <p:cNvSpPr txBox="1">
            <a:spLocks noChangeArrowheads="1"/>
          </p:cNvSpPr>
          <p:nvPr/>
        </p:nvSpPr>
        <p:spPr bwMode="auto">
          <a:xfrm>
            <a:off x="2457450" y="1958975"/>
            <a:ext cx="68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10</a:t>
            </a:r>
          </a:p>
        </p:txBody>
      </p:sp>
      <p:sp>
        <p:nvSpPr>
          <p:cNvPr id="5210" name="TextBox 45"/>
          <p:cNvSpPr txBox="1">
            <a:spLocks noChangeArrowheads="1"/>
          </p:cNvSpPr>
          <p:nvPr/>
        </p:nvSpPr>
        <p:spPr bwMode="auto">
          <a:xfrm>
            <a:off x="3897313" y="1958975"/>
            <a:ext cx="579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11</a:t>
            </a:r>
          </a:p>
        </p:txBody>
      </p:sp>
      <p:sp>
        <p:nvSpPr>
          <p:cNvPr id="5211" name="TextBox 46"/>
          <p:cNvSpPr txBox="1">
            <a:spLocks noChangeArrowheads="1"/>
          </p:cNvSpPr>
          <p:nvPr/>
        </p:nvSpPr>
        <p:spPr bwMode="auto">
          <a:xfrm>
            <a:off x="4978400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12</a:t>
            </a:r>
          </a:p>
        </p:txBody>
      </p:sp>
      <p:sp>
        <p:nvSpPr>
          <p:cNvPr id="5212" name="TextBox 47"/>
          <p:cNvSpPr txBox="1">
            <a:spLocks noChangeArrowheads="1"/>
          </p:cNvSpPr>
          <p:nvPr/>
        </p:nvSpPr>
        <p:spPr bwMode="auto">
          <a:xfrm>
            <a:off x="6254750" y="1958975"/>
            <a:ext cx="65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13</a:t>
            </a:r>
          </a:p>
        </p:txBody>
      </p:sp>
      <p:sp>
        <p:nvSpPr>
          <p:cNvPr id="5213" name="TextBox 48"/>
          <p:cNvSpPr txBox="1">
            <a:spLocks noChangeArrowheads="1"/>
          </p:cNvSpPr>
          <p:nvPr/>
        </p:nvSpPr>
        <p:spPr bwMode="auto">
          <a:xfrm>
            <a:off x="7497763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14</a:t>
            </a:r>
          </a:p>
        </p:txBody>
      </p:sp>
      <p:sp>
        <p:nvSpPr>
          <p:cNvPr id="5214" name="TextBox 49"/>
          <p:cNvSpPr txBox="1">
            <a:spLocks noChangeArrowheads="1"/>
          </p:cNvSpPr>
          <p:nvPr/>
        </p:nvSpPr>
        <p:spPr bwMode="auto">
          <a:xfrm>
            <a:off x="107950" y="3370263"/>
            <a:ext cx="64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15</a:t>
            </a:r>
          </a:p>
        </p:txBody>
      </p:sp>
      <p:sp>
        <p:nvSpPr>
          <p:cNvPr id="5215" name="TextBox 50"/>
          <p:cNvSpPr txBox="1">
            <a:spLocks noChangeArrowheads="1"/>
          </p:cNvSpPr>
          <p:nvPr/>
        </p:nvSpPr>
        <p:spPr bwMode="auto">
          <a:xfrm>
            <a:off x="1162050" y="3370263"/>
            <a:ext cx="623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16</a:t>
            </a:r>
          </a:p>
        </p:txBody>
      </p:sp>
      <p:sp>
        <p:nvSpPr>
          <p:cNvPr id="5216" name="TextBox 51"/>
          <p:cNvSpPr txBox="1">
            <a:spLocks noChangeArrowheads="1"/>
          </p:cNvSpPr>
          <p:nvPr/>
        </p:nvSpPr>
        <p:spPr bwMode="auto">
          <a:xfrm>
            <a:off x="2457450" y="3398838"/>
            <a:ext cx="682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17</a:t>
            </a:r>
          </a:p>
        </p:txBody>
      </p:sp>
      <p:sp>
        <p:nvSpPr>
          <p:cNvPr id="5217" name="TextBox 52"/>
          <p:cNvSpPr txBox="1">
            <a:spLocks noChangeArrowheads="1"/>
          </p:cNvSpPr>
          <p:nvPr/>
        </p:nvSpPr>
        <p:spPr bwMode="auto">
          <a:xfrm>
            <a:off x="3897313" y="3398838"/>
            <a:ext cx="579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18</a:t>
            </a:r>
          </a:p>
        </p:txBody>
      </p:sp>
      <p:sp>
        <p:nvSpPr>
          <p:cNvPr id="5218" name="TextBox 53"/>
          <p:cNvSpPr txBox="1">
            <a:spLocks noChangeArrowheads="1"/>
          </p:cNvSpPr>
          <p:nvPr/>
        </p:nvSpPr>
        <p:spPr bwMode="auto">
          <a:xfrm>
            <a:off x="4978400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19</a:t>
            </a:r>
          </a:p>
        </p:txBody>
      </p:sp>
      <p:sp>
        <p:nvSpPr>
          <p:cNvPr id="5219" name="TextBox 54"/>
          <p:cNvSpPr txBox="1">
            <a:spLocks noChangeArrowheads="1"/>
          </p:cNvSpPr>
          <p:nvPr/>
        </p:nvSpPr>
        <p:spPr bwMode="auto">
          <a:xfrm>
            <a:off x="6254750" y="3398838"/>
            <a:ext cx="650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20</a:t>
            </a:r>
          </a:p>
        </p:txBody>
      </p:sp>
      <p:sp>
        <p:nvSpPr>
          <p:cNvPr id="5220" name="TextBox 55"/>
          <p:cNvSpPr txBox="1">
            <a:spLocks noChangeArrowheads="1"/>
          </p:cNvSpPr>
          <p:nvPr/>
        </p:nvSpPr>
        <p:spPr bwMode="auto">
          <a:xfrm>
            <a:off x="7497763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21</a:t>
            </a:r>
          </a:p>
        </p:txBody>
      </p:sp>
      <p:sp>
        <p:nvSpPr>
          <p:cNvPr id="5221" name="TextBox 56"/>
          <p:cNvSpPr txBox="1">
            <a:spLocks noChangeArrowheads="1"/>
          </p:cNvSpPr>
          <p:nvPr/>
        </p:nvSpPr>
        <p:spPr bwMode="auto">
          <a:xfrm>
            <a:off x="107950" y="4810125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22</a:t>
            </a:r>
          </a:p>
        </p:txBody>
      </p:sp>
      <p:sp>
        <p:nvSpPr>
          <p:cNvPr id="5222" name="TextBox 57"/>
          <p:cNvSpPr txBox="1">
            <a:spLocks noChangeArrowheads="1"/>
          </p:cNvSpPr>
          <p:nvPr/>
        </p:nvSpPr>
        <p:spPr bwMode="auto">
          <a:xfrm flipH="1">
            <a:off x="1262063" y="4767263"/>
            <a:ext cx="552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23</a:t>
            </a:r>
          </a:p>
        </p:txBody>
      </p:sp>
      <p:sp>
        <p:nvSpPr>
          <p:cNvPr id="5223" name="TextBox 58"/>
          <p:cNvSpPr txBox="1">
            <a:spLocks noChangeArrowheads="1"/>
          </p:cNvSpPr>
          <p:nvPr/>
        </p:nvSpPr>
        <p:spPr bwMode="auto">
          <a:xfrm>
            <a:off x="2457450" y="4840288"/>
            <a:ext cx="682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24</a:t>
            </a:r>
          </a:p>
        </p:txBody>
      </p:sp>
      <p:sp>
        <p:nvSpPr>
          <p:cNvPr id="5224" name="TextBox 59"/>
          <p:cNvSpPr txBox="1">
            <a:spLocks noChangeArrowheads="1"/>
          </p:cNvSpPr>
          <p:nvPr/>
        </p:nvSpPr>
        <p:spPr bwMode="auto">
          <a:xfrm>
            <a:off x="3897313" y="4840288"/>
            <a:ext cx="579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25</a:t>
            </a:r>
          </a:p>
        </p:txBody>
      </p:sp>
      <p:sp>
        <p:nvSpPr>
          <p:cNvPr id="5225" name="TextBox 60"/>
          <p:cNvSpPr txBox="1">
            <a:spLocks noChangeArrowheads="1"/>
          </p:cNvSpPr>
          <p:nvPr/>
        </p:nvSpPr>
        <p:spPr bwMode="auto">
          <a:xfrm>
            <a:off x="4978400" y="4840288"/>
            <a:ext cx="53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26</a:t>
            </a:r>
          </a:p>
        </p:txBody>
      </p:sp>
      <p:sp>
        <p:nvSpPr>
          <p:cNvPr id="5226" name="TextBox 61"/>
          <p:cNvSpPr txBox="1">
            <a:spLocks noChangeArrowheads="1"/>
          </p:cNvSpPr>
          <p:nvPr/>
        </p:nvSpPr>
        <p:spPr bwMode="auto">
          <a:xfrm>
            <a:off x="6254750" y="4840288"/>
            <a:ext cx="650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27</a:t>
            </a:r>
          </a:p>
        </p:txBody>
      </p:sp>
      <p:sp>
        <p:nvSpPr>
          <p:cNvPr id="5227" name="TextBox 62"/>
          <p:cNvSpPr txBox="1">
            <a:spLocks noChangeArrowheads="1"/>
          </p:cNvSpPr>
          <p:nvPr/>
        </p:nvSpPr>
        <p:spPr bwMode="auto">
          <a:xfrm>
            <a:off x="7497763" y="4840288"/>
            <a:ext cx="665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28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4925" y="6308725"/>
            <a:ext cx="4608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Segoe Print" panose="02000600000000000000" pitchFamily="2" charset="0"/>
              </a:rPr>
              <a:t>Quel sport fais-tu le mardi?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419475" y="6308725"/>
            <a:ext cx="576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Segoe Print" panose="02000600000000000000" pitchFamily="2" charset="0"/>
              </a:rPr>
              <a:t>Le mardi je joue au tennis</a:t>
            </a:r>
            <a:r>
              <a:rPr lang="en-GB" altLang="en-US" sz="2400">
                <a:latin typeface="Segoe Print" panose="02000600000000000000" pitchFamily="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44450"/>
          <a:ext cx="8856663" cy="6167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2">
                  <a:extLst>
                    <a:ext uri="{9D8B030D-6E8A-4147-A177-3AD203B41FA5}"/>
                  </a:extLst>
                </a:gridCol>
                <a:gridCol w="1224091">
                  <a:extLst>
                    <a:ext uri="{9D8B030D-6E8A-4147-A177-3AD203B41FA5}"/>
                  </a:extLst>
                </a:gridCol>
                <a:gridCol w="1491540">
                  <a:extLst>
                    <a:ext uri="{9D8B030D-6E8A-4147-A177-3AD203B41FA5}"/>
                  </a:extLst>
                </a:gridCol>
                <a:gridCol w="1108390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463912">
                  <a:extLst>
                    <a:ext uri="{9D8B030D-6E8A-4147-A177-3AD203B41FA5}"/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lundi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mardi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mercredi</a:t>
                      </a:r>
                      <a:r>
                        <a:rPr lang="en-GB" sz="2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jeudi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vendredi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samedi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dimanche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722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68300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1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36613"/>
            <a:ext cx="120491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2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836613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3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736600"/>
            <a:ext cx="12319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4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1268413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5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692150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6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82600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851025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317750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9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2317750"/>
            <a:ext cx="12573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0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2217738"/>
            <a:ext cx="12319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1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75113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2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2174875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3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1963738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243263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5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709988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6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709988"/>
            <a:ext cx="12573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7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360997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8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414178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9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356711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0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3355975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702175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127625"/>
            <a:ext cx="1204913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3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5127625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502602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5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5559425"/>
            <a:ext cx="14541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6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498316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47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773613"/>
            <a:ext cx="116681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48" name="TextBox 4"/>
          <p:cNvSpPr txBox="1">
            <a:spLocks noChangeArrowheads="1"/>
          </p:cNvSpPr>
          <p:nvPr/>
        </p:nvSpPr>
        <p:spPr bwMode="auto">
          <a:xfrm>
            <a:off x="1079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</a:t>
            </a:r>
          </a:p>
        </p:txBody>
      </p:sp>
      <p:sp>
        <p:nvSpPr>
          <p:cNvPr id="7249" name="TextBox 36"/>
          <p:cNvSpPr txBox="1">
            <a:spLocks noChangeArrowheads="1"/>
          </p:cNvSpPr>
          <p:nvPr/>
        </p:nvSpPr>
        <p:spPr bwMode="auto">
          <a:xfrm>
            <a:off x="11620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</a:t>
            </a:r>
          </a:p>
        </p:txBody>
      </p:sp>
      <p:sp>
        <p:nvSpPr>
          <p:cNvPr id="7250" name="TextBox 37"/>
          <p:cNvSpPr txBox="1">
            <a:spLocks noChangeArrowheads="1"/>
          </p:cNvSpPr>
          <p:nvPr/>
        </p:nvSpPr>
        <p:spPr bwMode="auto">
          <a:xfrm>
            <a:off x="24574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3</a:t>
            </a:r>
          </a:p>
        </p:txBody>
      </p:sp>
      <p:sp>
        <p:nvSpPr>
          <p:cNvPr id="7251" name="TextBox 38"/>
          <p:cNvSpPr txBox="1">
            <a:spLocks noChangeArrowheads="1"/>
          </p:cNvSpPr>
          <p:nvPr/>
        </p:nvSpPr>
        <p:spPr bwMode="auto">
          <a:xfrm>
            <a:off x="389731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4</a:t>
            </a:r>
          </a:p>
        </p:txBody>
      </p:sp>
      <p:sp>
        <p:nvSpPr>
          <p:cNvPr id="7252" name="TextBox 39"/>
          <p:cNvSpPr txBox="1">
            <a:spLocks noChangeArrowheads="1"/>
          </p:cNvSpPr>
          <p:nvPr/>
        </p:nvSpPr>
        <p:spPr bwMode="auto">
          <a:xfrm>
            <a:off x="5003800" y="47625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5</a:t>
            </a:r>
          </a:p>
        </p:txBody>
      </p:sp>
      <p:sp>
        <p:nvSpPr>
          <p:cNvPr id="7253" name="TextBox 40"/>
          <p:cNvSpPr txBox="1">
            <a:spLocks noChangeArrowheads="1"/>
          </p:cNvSpPr>
          <p:nvPr/>
        </p:nvSpPr>
        <p:spPr bwMode="auto">
          <a:xfrm>
            <a:off x="62547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6</a:t>
            </a:r>
          </a:p>
        </p:txBody>
      </p:sp>
      <p:sp>
        <p:nvSpPr>
          <p:cNvPr id="7254" name="TextBox 41"/>
          <p:cNvSpPr txBox="1">
            <a:spLocks noChangeArrowheads="1"/>
          </p:cNvSpPr>
          <p:nvPr/>
        </p:nvSpPr>
        <p:spPr bwMode="auto">
          <a:xfrm>
            <a:off x="749776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7</a:t>
            </a:r>
          </a:p>
        </p:txBody>
      </p:sp>
      <p:sp>
        <p:nvSpPr>
          <p:cNvPr id="7255" name="TextBox 42"/>
          <p:cNvSpPr txBox="1">
            <a:spLocks noChangeArrowheads="1"/>
          </p:cNvSpPr>
          <p:nvPr/>
        </p:nvSpPr>
        <p:spPr bwMode="auto">
          <a:xfrm>
            <a:off x="1079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8</a:t>
            </a:r>
          </a:p>
        </p:txBody>
      </p:sp>
      <p:sp>
        <p:nvSpPr>
          <p:cNvPr id="7256" name="TextBox 43"/>
          <p:cNvSpPr txBox="1">
            <a:spLocks noChangeArrowheads="1"/>
          </p:cNvSpPr>
          <p:nvPr/>
        </p:nvSpPr>
        <p:spPr bwMode="auto">
          <a:xfrm>
            <a:off x="11620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9</a:t>
            </a:r>
          </a:p>
        </p:txBody>
      </p:sp>
      <p:sp>
        <p:nvSpPr>
          <p:cNvPr id="7257" name="TextBox 44"/>
          <p:cNvSpPr txBox="1">
            <a:spLocks noChangeArrowheads="1"/>
          </p:cNvSpPr>
          <p:nvPr/>
        </p:nvSpPr>
        <p:spPr bwMode="auto">
          <a:xfrm>
            <a:off x="2457450" y="1958975"/>
            <a:ext cx="68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10</a:t>
            </a:r>
          </a:p>
        </p:txBody>
      </p:sp>
      <p:sp>
        <p:nvSpPr>
          <p:cNvPr id="7258" name="TextBox 45"/>
          <p:cNvSpPr txBox="1">
            <a:spLocks noChangeArrowheads="1"/>
          </p:cNvSpPr>
          <p:nvPr/>
        </p:nvSpPr>
        <p:spPr bwMode="auto">
          <a:xfrm>
            <a:off x="3897313" y="1958975"/>
            <a:ext cx="579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11</a:t>
            </a:r>
          </a:p>
        </p:txBody>
      </p:sp>
      <p:sp>
        <p:nvSpPr>
          <p:cNvPr id="7259" name="TextBox 46"/>
          <p:cNvSpPr txBox="1">
            <a:spLocks noChangeArrowheads="1"/>
          </p:cNvSpPr>
          <p:nvPr/>
        </p:nvSpPr>
        <p:spPr bwMode="auto">
          <a:xfrm>
            <a:off x="4978400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12</a:t>
            </a:r>
          </a:p>
        </p:txBody>
      </p:sp>
      <p:sp>
        <p:nvSpPr>
          <p:cNvPr id="7260" name="TextBox 47"/>
          <p:cNvSpPr txBox="1">
            <a:spLocks noChangeArrowheads="1"/>
          </p:cNvSpPr>
          <p:nvPr/>
        </p:nvSpPr>
        <p:spPr bwMode="auto">
          <a:xfrm>
            <a:off x="6254750" y="1958975"/>
            <a:ext cx="65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13</a:t>
            </a:r>
          </a:p>
        </p:txBody>
      </p:sp>
      <p:sp>
        <p:nvSpPr>
          <p:cNvPr id="7261" name="TextBox 48"/>
          <p:cNvSpPr txBox="1">
            <a:spLocks noChangeArrowheads="1"/>
          </p:cNvSpPr>
          <p:nvPr/>
        </p:nvSpPr>
        <p:spPr bwMode="auto">
          <a:xfrm>
            <a:off x="7497763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14</a:t>
            </a:r>
          </a:p>
        </p:txBody>
      </p:sp>
      <p:sp>
        <p:nvSpPr>
          <p:cNvPr id="7262" name="TextBox 49"/>
          <p:cNvSpPr txBox="1">
            <a:spLocks noChangeArrowheads="1"/>
          </p:cNvSpPr>
          <p:nvPr/>
        </p:nvSpPr>
        <p:spPr bwMode="auto">
          <a:xfrm>
            <a:off x="107950" y="3370263"/>
            <a:ext cx="64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15</a:t>
            </a:r>
          </a:p>
        </p:txBody>
      </p:sp>
      <p:sp>
        <p:nvSpPr>
          <p:cNvPr id="7263" name="TextBox 50"/>
          <p:cNvSpPr txBox="1">
            <a:spLocks noChangeArrowheads="1"/>
          </p:cNvSpPr>
          <p:nvPr/>
        </p:nvSpPr>
        <p:spPr bwMode="auto">
          <a:xfrm>
            <a:off x="1162050" y="3370263"/>
            <a:ext cx="623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16</a:t>
            </a:r>
          </a:p>
        </p:txBody>
      </p:sp>
      <p:sp>
        <p:nvSpPr>
          <p:cNvPr id="7264" name="TextBox 51"/>
          <p:cNvSpPr txBox="1">
            <a:spLocks noChangeArrowheads="1"/>
          </p:cNvSpPr>
          <p:nvPr/>
        </p:nvSpPr>
        <p:spPr bwMode="auto">
          <a:xfrm>
            <a:off x="2457450" y="3398838"/>
            <a:ext cx="682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17</a:t>
            </a:r>
          </a:p>
        </p:txBody>
      </p:sp>
      <p:sp>
        <p:nvSpPr>
          <p:cNvPr id="7265" name="TextBox 52"/>
          <p:cNvSpPr txBox="1">
            <a:spLocks noChangeArrowheads="1"/>
          </p:cNvSpPr>
          <p:nvPr/>
        </p:nvSpPr>
        <p:spPr bwMode="auto">
          <a:xfrm>
            <a:off x="3897313" y="3398838"/>
            <a:ext cx="579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18</a:t>
            </a:r>
          </a:p>
        </p:txBody>
      </p:sp>
      <p:sp>
        <p:nvSpPr>
          <p:cNvPr id="7266" name="TextBox 53"/>
          <p:cNvSpPr txBox="1">
            <a:spLocks noChangeArrowheads="1"/>
          </p:cNvSpPr>
          <p:nvPr/>
        </p:nvSpPr>
        <p:spPr bwMode="auto">
          <a:xfrm>
            <a:off x="4978400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19</a:t>
            </a:r>
          </a:p>
        </p:txBody>
      </p:sp>
      <p:sp>
        <p:nvSpPr>
          <p:cNvPr id="7267" name="TextBox 54"/>
          <p:cNvSpPr txBox="1">
            <a:spLocks noChangeArrowheads="1"/>
          </p:cNvSpPr>
          <p:nvPr/>
        </p:nvSpPr>
        <p:spPr bwMode="auto">
          <a:xfrm>
            <a:off x="6254750" y="3398838"/>
            <a:ext cx="650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20</a:t>
            </a:r>
          </a:p>
        </p:txBody>
      </p:sp>
      <p:sp>
        <p:nvSpPr>
          <p:cNvPr id="7268" name="TextBox 55"/>
          <p:cNvSpPr txBox="1">
            <a:spLocks noChangeArrowheads="1"/>
          </p:cNvSpPr>
          <p:nvPr/>
        </p:nvSpPr>
        <p:spPr bwMode="auto">
          <a:xfrm>
            <a:off x="7497763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21</a:t>
            </a:r>
          </a:p>
        </p:txBody>
      </p:sp>
      <p:sp>
        <p:nvSpPr>
          <p:cNvPr id="7269" name="TextBox 56"/>
          <p:cNvSpPr txBox="1">
            <a:spLocks noChangeArrowheads="1"/>
          </p:cNvSpPr>
          <p:nvPr/>
        </p:nvSpPr>
        <p:spPr bwMode="auto">
          <a:xfrm>
            <a:off x="107950" y="4810125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22</a:t>
            </a:r>
          </a:p>
        </p:txBody>
      </p:sp>
      <p:sp>
        <p:nvSpPr>
          <p:cNvPr id="7270" name="TextBox 57"/>
          <p:cNvSpPr txBox="1">
            <a:spLocks noChangeArrowheads="1"/>
          </p:cNvSpPr>
          <p:nvPr/>
        </p:nvSpPr>
        <p:spPr bwMode="auto">
          <a:xfrm flipH="1">
            <a:off x="1262063" y="4767263"/>
            <a:ext cx="552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23</a:t>
            </a:r>
          </a:p>
        </p:txBody>
      </p:sp>
      <p:sp>
        <p:nvSpPr>
          <p:cNvPr id="7271" name="TextBox 58"/>
          <p:cNvSpPr txBox="1">
            <a:spLocks noChangeArrowheads="1"/>
          </p:cNvSpPr>
          <p:nvPr/>
        </p:nvSpPr>
        <p:spPr bwMode="auto">
          <a:xfrm>
            <a:off x="2457450" y="4840288"/>
            <a:ext cx="682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24</a:t>
            </a:r>
          </a:p>
        </p:txBody>
      </p:sp>
      <p:sp>
        <p:nvSpPr>
          <p:cNvPr id="7272" name="TextBox 59"/>
          <p:cNvSpPr txBox="1">
            <a:spLocks noChangeArrowheads="1"/>
          </p:cNvSpPr>
          <p:nvPr/>
        </p:nvSpPr>
        <p:spPr bwMode="auto">
          <a:xfrm>
            <a:off x="3897313" y="4840288"/>
            <a:ext cx="579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25</a:t>
            </a:r>
          </a:p>
        </p:txBody>
      </p:sp>
      <p:sp>
        <p:nvSpPr>
          <p:cNvPr id="7273" name="TextBox 60"/>
          <p:cNvSpPr txBox="1">
            <a:spLocks noChangeArrowheads="1"/>
          </p:cNvSpPr>
          <p:nvPr/>
        </p:nvSpPr>
        <p:spPr bwMode="auto">
          <a:xfrm>
            <a:off x="4978400" y="4840288"/>
            <a:ext cx="53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26</a:t>
            </a:r>
          </a:p>
        </p:txBody>
      </p:sp>
      <p:sp>
        <p:nvSpPr>
          <p:cNvPr id="7274" name="TextBox 61"/>
          <p:cNvSpPr txBox="1">
            <a:spLocks noChangeArrowheads="1"/>
          </p:cNvSpPr>
          <p:nvPr/>
        </p:nvSpPr>
        <p:spPr bwMode="auto">
          <a:xfrm>
            <a:off x="6254750" y="4840288"/>
            <a:ext cx="650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27</a:t>
            </a:r>
          </a:p>
        </p:txBody>
      </p:sp>
      <p:sp>
        <p:nvSpPr>
          <p:cNvPr id="7275" name="TextBox 62"/>
          <p:cNvSpPr txBox="1">
            <a:spLocks noChangeArrowheads="1"/>
          </p:cNvSpPr>
          <p:nvPr/>
        </p:nvSpPr>
        <p:spPr bwMode="auto">
          <a:xfrm>
            <a:off x="7497763" y="4840288"/>
            <a:ext cx="665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28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4925" y="6308725"/>
            <a:ext cx="4608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Segoe Print" panose="02000600000000000000" pitchFamily="2" charset="0"/>
              </a:rPr>
              <a:t>Quel sport fais-tu le jeudi?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419475" y="6308725"/>
            <a:ext cx="576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Segoe Print" panose="02000600000000000000" pitchFamily="2" charset="0"/>
              </a:rPr>
              <a:t>Le jeudi je fais du ski.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44450"/>
          <a:ext cx="8856663" cy="6167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2">
                  <a:extLst>
                    <a:ext uri="{9D8B030D-6E8A-4147-A177-3AD203B41FA5}"/>
                  </a:extLst>
                </a:gridCol>
                <a:gridCol w="1224091">
                  <a:extLst>
                    <a:ext uri="{9D8B030D-6E8A-4147-A177-3AD203B41FA5}"/>
                  </a:extLst>
                </a:gridCol>
                <a:gridCol w="1491540">
                  <a:extLst>
                    <a:ext uri="{9D8B030D-6E8A-4147-A177-3AD203B41FA5}"/>
                  </a:extLst>
                </a:gridCol>
                <a:gridCol w="1108390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463912">
                  <a:extLst>
                    <a:ext uri="{9D8B030D-6E8A-4147-A177-3AD203B41FA5}"/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lundi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mardi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mercredi</a:t>
                      </a:r>
                      <a:r>
                        <a:rPr lang="en-GB" sz="2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jeudi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vendredi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samedi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dimanche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926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68300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9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36613"/>
            <a:ext cx="120491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836613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1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736600"/>
            <a:ext cx="12319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2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1268413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3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692150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4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82600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851025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317750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7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2317750"/>
            <a:ext cx="12573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8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2217738"/>
            <a:ext cx="12319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79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75113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0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2174875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1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1963738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243263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3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709988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4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709988"/>
            <a:ext cx="12573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5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360997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6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414178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7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356711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8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3355975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702175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127625"/>
            <a:ext cx="1204913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1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5127625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502602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3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5559425"/>
            <a:ext cx="14541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4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498316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95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773613"/>
            <a:ext cx="116681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96" name="TextBox 4"/>
          <p:cNvSpPr txBox="1">
            <a:spLocks noChangeArrowheads="1"/>
          </p:cNvSpPr>
          <p:nvPr/>
        </p:nvSpPr>
        <p:spPr bwMode="auto">
          <a:xfrm>
            <a:off x="1079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</a:t>
            </a:r>
          </a:p>
        </p:txBody>
      </p:sp>
      <p:sp>
        <p:nvSpPr>
          <p:cNvPr id="9297" name="TextBox 36"/>
          <p:cNvSpPr txBox="1">
            <a:spLocks noChangeArrowheads="1"/>
          </p:cNvSpPr>
          <p:nvPr/>
        </p:nvSpPr>
        <p:spPr bwMode="auto">
          <a:xfrm>
            <a:off x="11620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</a:t>
            </a:r>
          </a:p>
        </p:txBody>
      </p:sp>
      <p:sp>
        <p:nvSpPr>
          <p:cNvPr id="9298" name="TextBox 37"/>
          <p:cNvSpPr txBox="1">
            <a:spLocks noChangeArrowheads="1"/>
          </p:cNvSpPr>
          <p:nvPr/>
        </p:nvSpPr>
        <p:spPr bwMode="auto">
          <a:xfrm>
            <a:off x="24574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3</a:t>
            </a:r>
          </a:p>
        </p:txBody>
      </p:sp>
      <p:sp>
        <p:nvSpPr>
          <p:cNvPr id="9299" name="TextBox 38"/>
          <p:cNvSpPr txBox="1">
            <a:spLocks noChangeArrowheads="1"/>
          </p:cNvSpPr>
          <p:nvPr/>
        </p:nvSpPr>
        <p:spPr bwMode="auto">
          <a:xfrm>
            <a:off x="389731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4</a:t>
            </a:r>
          </a:p>
        </p:txBody>
      </p:sp>
      <p:sp>
        <p:nvSpPr>
          <p:cNvPr id="9300" name="TextBox 39"/>
          <p:cNvSpPr txBox="1">
            <a:spLocks noChangeArrowheads="1"/>
          </p:cNvSpPr>
          <p:nvPr/>
        </p:nvSpPr>
        <p:spPr bwMode="auto">
          <a:xfrm>
            <a:off x="5003800" y="47625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5</a:t>
            </a:r>
          </a:p>
        </p:txBody>
      </p:sp>
      <p:sp>
        <p:nvSpPr>
          <p:cNvPr id="9301" name="TextBox 40"/>
          <p:cNvSpPr txBox="1">
            <a:spLocks noChangeArrowheads="1"/>
          </p:cNvSpPr>
          <p:nvPr/>
        </p:nvSpPr>
        <p:spPr bwMode="auto">
          <a:xfrm>
            <a:off x="62547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6</a:t>
            </a:r>
          </a:p>
        </p:txBody>
      </p:sp>
      <p:sp>
        <p:nvSpPr>
          <p:cNvPr id="9302" name="TextBox 41"/>
          <p:cNvSpPr txBox="1">
            <a:spLocks noChangeArrowheads="1"/>
          </p:cNvSpPr>
          <p:nvPr/>
        </p:nvSpPr>
        <p:spPr bwMode="auto">
          <a:xfrm>
            <a:off x="749776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7</a:t>
            </a:r>
          </a:p>
        </p:txBody>
      </p:sp>
      <p:sp>
        <p:nvSpPr>
          <p:cNvPr id="9303" name="TextBox 42"/>
          <p:cNvSpPr txBox="1">
            <a:spLocks noChangeArrowheads="1"/>
          </p:cNvSpPr>
          <p:nvPr/>
        </p:nvSpPr>
        <p:spPr bwMode="auto">
          <a:xfrm>
            <a:off x="1079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8</a:t>
            </a:r>
          </a:p>
        </p:txBody>
      </p:sp>
      <p:sp>
        <p:nvSpPr>
          <p:cNvPr id="9304" name="TextBox 43"/>
          <p:cNvSpPr txBox="1">
            <a:spLocks noChangeArrowheads="1"/>
          </p:cNvSpPr>
          <p:nvPr/>
        </p:nvSpPr>
        <p:spPr bwMode="auto">
          <a:xfrm>
            <a:off x="11620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9</a:t>
            </a:r>
          </a:p>
        </p:txBody>
      </p:sp>
      <p:sp>
        <p:nvSpPr>
          <p:cNvPr id="9305" name="TextBox 44"/>
          <p:cNvSpPr txBox="1">
            <a:spLocks noChangeArrowheads="1"/>
          </p:cNvSpPr>
          <p:nvPr/>
        </p:nvSpPr>
        <p:spPr bwMode="auto">
          <a:xfrm>
            <a:off x="2457450" y="1958975"/>
            <a:ext cx="68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10</a:t>
            </a:r>
          </a:p>
        </p:txBody>
      </p:sp>
      <p:sp>
        <p:nvSpPr>
          <p:cNvPr id="9306" name="TextBox 45"/>
          <p:cNvSpPr txBox="1">
            <a:spLocks noChangeArrowheads="1"/>
          </p:cNvSpPr>
          <p:nvPr/>
        </p:nvSpPr>
        <p:spPr bwMode="auto">
          <a:xfrm>
            <a:off x="3897313" y="1958975"/>
            <a:ext cx="579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11</a:t>
            </a:r>
          </a:p>
        </p:txBody>
      </p:sp>
      <p:sp>
        <p:nvSpPr>
          <p:cNvPr id="9307" name="TextBox 46"/>
          <p:cNvSpPr txBox="1">
            <a:spLocks noChangeArrowheads="1"/>
          </p:cNvSpPr>
          <p:nvPr/>
        </p:nvSpPr>
        <p:spPr bwMode="auto">
          <a:xfrm>
            <a:off x="4978400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12</a:t>
            </a:r>
          </a:p>
        </p:txBody>
      </p:sp>
      <p:sp>
        <p:nvSpPr>
          <p:cNvPr id="9308" name="TextBox 47"/>
          <p:cNvSpPr txBox="1">
            <a:spLocks noChangeArrowheads="1"/>
          </p:cNvSpPr>
          <p:nvPr/>
        </p:nvSpPr>
        <p:spPr bwMode="auto">
          <a:xfrm>
            <a:off x="6254750" y="1958975"/>
            <a:ext cx="65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13</a:t>
            </a:r>
          </a:p>
        </p:txBody>
      </p:sp>
      <p:sp>
        <p:nvSpPr>
          <p:cNvPr id="9309" name="TextBox 48"/>
          <p:cNvSpPr txBox="1">
            <a:spLocks noChangeArrowheads="1"/>
          </p:cNvSpPr>
          <p:nvPr/>
        </p:nvSpPr>
        <p:spPr bwMode="auto">
          <a:xfrm>
            <a:off x="7497763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14</a:t>
            </a:r>
          </a:p>
        </p:txBody>
      </p:sp>
      <p:sp>
        <p:nvSpPr>
          <p:cNvPr id="9310" name="TextBox 49"/>
          <p:cNvSpPr txBox="1">
            <a:spLocks noChangeArrowheads="1"/>
          </p:cNvSpPr>
          <p:nvPr/>
        </p:nvSpPr>
        <p:spPr bwMode="auto">
          <a:xfrm>
            <a:off x="107950" y="3370263"/>
            <a:ext cx="64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15</a:t>
            </a:r>
          </a:p>
        </p:txBody>
      </p:sp>
      <p:sp>
        <p:nvSpPr>
          <p:cNvPr id="9311" name="TextBox 50"/>
          <p:cNvSpPr txBox="1">
            <a:spLocks noChangeArrowheads="1"/>
          </p:cNvSpPr>
          <p:nvPr/>
        </p:nvSpPr>
        <p:spPr bwMode="auto">
          <a:xfrm>
            <a:off x="1162050" y="3370263"/>
            <a:ext cx="623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16</a:t>
            </a:r>
          </a:p>
        </p:txBody>
      </p:sp>
      <p:sp>
        <p:nvSpPr>
          <p:cNvPr id="9312" name="TextBox 51"/>
          <p:cNvSpPr txBox="1">
            <a:spLocks noChangeArrowheads="1"/>
          </p:cNvSpPr>
          <p:nvPr/>
        </p:nvSpPr>
        <p:spPr bwMode="auto">
          <a:xfrm>
            <a:off x="2457450" y="3398838"/>
            <a:ext cx="682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17</a:t>
            </a:r>
          </a:p>
        </p:txBody>
      </p:sp>
      <p:sp>
        <p:nvSpPr>
          <p:cNvPr id="9313" name="TextBox 52"/>
          <p:cNvSpPr txBox="1">
            <a:spLocks noChangeArrowheads="1"/>
          </p:cNvSpPr>
          <p:nvPr/>
        </p:nvSpPr>
        <p:spPr bwMode="auto">
          <a:xfrm>
            <a:off x="3897313" y="3398838"/>
            <a:ext cx="579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18</a:t>
            </a:r>
          </a:p>
        </p:txBody>
      </p:sp>
      <p:sp>
        <p:nvSpPr>
          <p:cNvPr id="9314" name="TextBox 53"/>
          <p:cNvSpPr txBox="1">
            <a:spLocks noChangeArrowheads="1"/>
          </p:cNvSpPr>
          <p:nvPr/>
        </p:nvSpPr>
        <p:spPr bwMode="auto">
          <a:xfrm>
            <a:off x="4978400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19</a:t>
            </a:r>
          </a:p>
        </p:txBody>
      </p:sp>
      <p:sp>
        <p:nvSpPr>
          <p:cNvPr id="9315" name="TextBox 54"/>
          <p:cNvSpPr txBox="1">
            <a:spLocks noChangeArrowheads="1"/>
          </p:cNvSpPr>
          <p:nvPr/>
        </p:nvSpPr>
        <p:spPr bwMode="auto">
          <a:xfrm>
            <a:off x="6254750" y="3398838"/>
            <a:ext cx="650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20</a:t>
            </a:r>
          </a:p>
        </p:txBody>
      </p:sp>
      <p:sp>
        <p:nvSpPr>
          <p:cNvPr id="9316" name="TextBox 55"/>
          <p:cNvSpPr txBox="1">
            <a:spLocks noChangeArrowheads="1"/>
          </p:cNvSpPr>
          <p:nvPr/>
        </p:nvSpPr>
        <p:spPr bwMode="auto">
          <a:xfrm>
            <a:off x="7497763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21</a:t>
            </a:r>
          </a:p>
        </p:txBody>
      </p:sp>
      <p:sp>
        <p:nvSpPr>
          <p:cNvPr id="9317" name="TextBox 56"/>
          <p:cNvSpPr txBox="1">
            <a:spLocks noChangeArrowheads="1"/>
          </p:cNvSpPr>
          <p:nvPr/>
        </p:nvSpPr>
        <p:spPr bwMode="auto">
          <a:xfrm>
            <a:off x="107950" y="4810125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22</a:t>
            </a:r>
          </a:p>
        </p:txBody>
      </p:sp>
      <p:sp>
        <p:nvSpPr>
          <p:cNvPr id="9318" name="TextBox 57"/>
          <p:cNvSpPr txBox="1">
            <a:spLocks noChangeArrowheads="1"/>
          </p:cNvSpPr>
          <p:nvPr/>
        </p:nvSpPr>
        <p:spPr bwMode="auto">
          <a:xfrm flipH="1">
            <a:off x="1262063" y="4767263"/>
            <a:ext cx="552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23</a:t>
            </a:r>
          </a:p>
        </p:txBody>
      </p:sp>
      <p:sp>
        <p:nvSpPr>
          <p:cNvPr id="9319" name="TextBox 58"/>
          <p:cNvSpPr txBox="1">
            <a:spLocks noChangeArrowheads="1"/>
          </p:cNvSpPr>
          <p:nvPr/>
        </p:nvSpPr>
        <p:spPr bwMode="auto">
          <a:xfrm>
            <a:off x="2457450" y="4840288"/>
            <a:ext cx="682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24</a:t>
            </a:r>
          </a:p>
        </p:txBody>
      </p:sp>
      <p:sp>
        <p:nvSpPr>
          <p:cNvPr id="9320" name="TextBox 59"/>
          <p:cNvSpPr txBox="1">
            <a:spLocks noChangeArrowheads="1"/>
          </p:cNvSpPr>
          <p:nvPr/>
        </p:nvSpPr>
        <p:spPr bwMode="auto">
          <a:xfrm>
            <a:off x="3897313" y="4840288"/>
            <a:ext cx="579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25</a:t>
            </a:r>
          </a:p>
        </p:txBody>
      </p:sp>
      <p:sp>
        <p:nvSpPr>
          <p:cNvPr id="9321" name="TextBox 60"/>
          <p:cNvSpPr txBox="1">
            <a:spLocks noChangeArrowheads="1"/>
          </p:cNvSpPr>
          <p:nvPr/>
        </p:nvSpPr>
        <p:spPr bwMode="auto">
          <a:xfrm>
            <a:off x="4978400" y="4840288"/>
            <a:ext cx="53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26</a:t>
            </a:r>
          </a:p>
        </p:txBody>
      </p:sp>
      <p:sp>
        <p:nvSpPr>
          <p:cNvPr id="9322" name="TextBox 61"/>
          <p:cNvSpPr txBox="1">
            <a:spLocks noChangeArrowheads="1"/>
          </p:cNvSpPr>
          <p:nvPr/>
        </p:nvSpPr>
        <p:spPr bwMode="auto">
          <a:xfrm>
            <a:off x="6254750" y="4840288"/>
            <a:ext cx="650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27</a:t>
            </a:r>
          </a:p>
        </p:txBody>
      </p:sp>
      <p:sp>
        <p:nvSpPr>
          <p:cNvPr id="9323" name="TextBox 62"/>
          <p:cNvSpPr txBox="1">
            <a:spLocks noChangeArrowheads="1"/>
          </p:cNvSpPr>
          <p:nvPr/>
        </p:nvSpPr>
        <p:spPr bwMode="auto">
          <a:xfrm>
            <a:off x="7497763" y="4840288"/>
            <a:ext cx="665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28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6237288"/>
            <a:ext cx="4787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Segoe Print" panose="02000600000000000000" pitchFamily="2" charset="0"/>
              </a:rPr>
              <a:t>Quel sport fais-tu le samedi?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419475" y="6308725"/>
            <a:ext cx="5761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Segoe Print" panose="02000600000000000000" pitchFamily="2" charset="0"/>
              </a:rPr>
              <a:t>Le samedi je fais du cyclisme</a:t>
            </a:r>
            <a:r>
              <a:rPr lang="en-GB" altLang="en-US" sz="2400">
                <a:latin typeface="Segoe Print" panose="02000600000000000000" pitchFamily="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44450"/>
          <a:ext cx="8856663" cy="6167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2">
                  <a:extLst>
                    <a:ext uri="{9D8B030D-6E8A-4147-A177-3AD203B41FA5}"/>
                  </a:extLst>
                </a:gridCol>
                <a:gridCol w="1224091">
                  <a:extLst>
                    <a:ext uri="{9D8B030D-6E8A-4147-A177-3AD203B41FA5}"/>
                  </a:extLst>
                </a:gridCol>
                <a:gridCol w="1491540">
                  <a:extLst>
                    <a:ext uri="{9D8B030D-6E8A-4147-A177-3AD203B41FA5}"/>
                  </a:extLst>
                </a:gridCol>
                <a:gridCol w="1108390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463912">
                  <a:extLst>
                    <a:ext uri="{9D8B030D-6E8A-4147-A177-3AD203B41FA5}"/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lundi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mardi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mercredi</a:t>
                      </a:r>
                      <a:r>
                        <a:rPr lang="en-GB" sz="2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jeudi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vendredi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samedi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dimanche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131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68300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7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36613"/>
            <a:ext cx="120491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836613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9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736600"/>
            <a:ext cx="12319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0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1268413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1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692150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2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82600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851025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317750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5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2317750"/>
            <a:ext cx="12573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2217738"/>
            <a:ext cx="12319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7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75113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8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2174875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29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1963738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243263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1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709988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2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709988"/>
            <a:ext cx="12573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3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360997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4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414178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5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356711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6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3355975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702175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127625"/>
            <a:ext cx="1204913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9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5127625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40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502602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41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5559425"/>
            <a:ext cx="14541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42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498316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43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773613"/>
            <a:ext cx="116681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44" name="TextBox 4"/>
          <p:cNvSpPr txBox="1">
            <a:spLocks noChangeArrowheads="1"/>
          </p:cNvSpPr>
          <p:nvPr/>
        </p:nvSpPr>
        <p:spPr bwMode="auto">
          <a:xfrm>
            <a:off x="1079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</a:t>
            </a:r>
          </a:p>
        </p:txBody>
      </p:sp>
      <p:sp>
        <p:nvSpPr>
          <p:cNvPr id="11345" name="TextBox 36"/>
          <p:cNvSpPr txBox="1">
            <a:spLocks noChangeArrowheads="1"/>
          </p:cNvSpPr>
          <p:nvPr/>
        </p:nvSpPr>
        <p:spPr bwMode="auto">
          <a:xfrm>
            <a:off x="11620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</a:t>
            </a:r>
          </a:p>
        </p:txBody>
      </p:sp>
      <p:sp>
        <p:nvSpPr>
          <p:cNvPr id="11346" name="TextBox 37"/>
          <p:cNvSpPr txBox="1">
            <a:spLocks noChangeArrowheads="1"/>
          </p:cNvSpPr>
          <p:nvPr/>
        </p:nvSpPr>
        <p:spPr bwMode="auto">
          <a:xfrm>
            <a:off x="24574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3</a:t>
            </a:r>
          </a:p>
        </p:txBody>
      </p:sp>
      <p:sp>
        <p:nvSpPr>
          <p:cNvPr id="11347" name="TextBox 38"/>
          <p:cNvSpPr txBox="1">
            <a:spLocks noChangeArrowheads="1"/>
          </p:cNvSpPr>
          <p:nvPr/>
        </p:nvSpPr>
        <p:spPr bwMode="auto">
          <a:xfrm>
            <a:off x="389731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4</a:t>
            </a:r>
          </a:p>
        </p:txBody>
      </p:sp>
      <p:sp>
        <p:nvSpPr>
          <p:cNvPr id="11348" name="TextBox 39"/>
          <p:cNvSpPr txBox="1">
            <a:spLocks noChangeArrowheads="1"/>
          </p:cNvSpPr>
          <p:nvPr/>
        </p:nvSpPr>
        <p:spPr bwMode="auto">
          <a:xfrm>
            <a:off x="5003800" y="47625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5</a:t>
            </a:r>
          </a:p>
        </p:txBody>
      </p:sp>
      <p:sp>
        <p:nvSpPr>
          <p:cNvPr id="11349" name="TextBox 40"/>
          <p:cNvSpPr txBox="1">
            <a:spLocks noChangeArrowheads="1"/>
          </p:cNvSpPr>
          <p:nvPr/>
        </p:nvSpPr>
        <p:spPr bwMode="auto">
          <a:xfrm>
            <a:off x="62547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6</a:t>
            </a:r>
          </a:p>
        </p:txBody>
      </p:sp>
      <p:sp>
        <p:nvSpPr>
          <p:cNvPr id="11350" name="TextBox 41"/>
          <p:cNvSpPr txBox="1">
            <a:spLocks noChangeArrowheads="1"/>
          </p:cNvSpPr>
          <p:nvPr/>
        </p:nvSpPr>
        <p:spPr bwMode="auto">
          <a:xfrm>
            <a:off x="749776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7</a:t>
            </a:r>
          </a:p>
        </p:txBody>
      </p:sp>
      <p:sp>
        <p:nvSpPr>
          <p:cNvPr id="11351" name="TextBox 42"/>
          <p:cNvSpPr txBox="1">
            <a:spLocks noChangeArrowheads="1"/>
          </p:cNvSpPr>
          <p:nvPr/>
        </p:nvSpPr>
        <p:spPr bwMode="auto">
          <a:xfrm>
            <a:off x="1079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8</a:t>
            </a:r>
          </a:p>
        </p:txBody>
      </p:sp>
      <p:sp>
        <p:nvSpPr>
          <p:cNvPr id="11352" name="TextBox 43"/>
          <p:cNvSpPr txBox="1">
            <a:spLocks noChangeArrowheads="1"/>
          </p:cNvSpPr>
          <p:nvPr/>
        </p:nvSpPr>
        <p:spPr bwMode="auto">
          <a:xfrm>
            <a:off x="11620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9</a:t>
            </a:r>
          </a:p>
        </p:txBody>
      </p:sp>
      <p:sp>
        <p:nvSpPr>
          <p:cNvPr id="11353" name="TextBox 44"/>
          <p:cNvSpPr txBox="1">
            <a:spLocks noChangeArrowheads="1"/>
          </p:cNvSpPr>
          <p:nvPr/>
        </p:nvSpPr>
        <p:spPr bwMode="auto">
          <a:xfrm>
            <a:off x="2457450" y="1958975"/>
            <a:ext cx="68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10</a:t>
            </a:r>
          </a:p>
        </p:txBody>
      </p:sp>
      <p:sp>
        <p:nvSpPr>
          <p:cNvPr id="11354" name="TextBox 45"/>
          <p:cNvSpPr txBox="1">
            <a:spLocks noChangeArrowheads="1"/>
          </p:cNvSpPr>
          <p:nvPr/>
        </p:nvSpPr>
        <p:spPr bwMode="auto">
          <a:xfrm>
            <a:off x="3897313" y="1958975"/>
            <a:ext cx="579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11</a:t>
            </a:r>
          </a:p>
        </p:txBody>
      </p:sp>
      <p:sp>
        <p:nvSpPr>
          <p:cNvPr id="11355" name="TextBox 46"/>
          <p:cNvSpPr txBox="1">
            <a:spLocks noChangeArrowheads="1"/>
          </p:cNvSpPr>
          <p:nvPr/>
        </p:nvSpPr>
        <p:spPr bwMode="auto">
          <a:xfrm>
            <a:off x="4978400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12</a:t>
            </a:r>
          </a:p>
        </p:txBody>
      </p:sp>
      <p:sp>
        <p:nvSpPr>
          <p:cNvPr id="11356" name="TextBox 47"/>
          <p:cNvSpPr txBox="1">
            <a:spLocks noChangeArrowheads="1"/>
          </p:cNvSpPr>
          <p:nvPr/>
        </p:nvSpPr>
        <p:spPr bwMode="auto">
          <a:xfrm>
            <a:off x="6254750" y="1958975"/>
            <a:ext cx="65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13</a:t>
            </a:r>
          </a:p>
        </p:txBody>
      </p:sp>
      <p:sp>
        <p:nvSpPr>
          <p:cNvPr id="11357" name="TextBox 48"/>
          <p:cNvSpPr txBox="1">
            <a:spLocks noChangeArrowheads="1"/>
          </p:cNvSpPr>
          <p:nvPr/>
        </p:nvSpPr>
        <p:spPr bwMode="auto">
          <a:xfrm>
            <a:off x="7497763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14</a:t>
            </a:r>
          </a:p>
        </p:txBody>
      </p:sp>
      <p:sp>
        <p:nvSpPr>
          <p:cNvPr id="11358" name="TextBox 49"/>
          <p:cNvSpPr txBox="1">
            <a:spLocks noChangeArrowheads="1"/>
          </p:cNvSpPr>
          <p:nvPr/>
        </p:nvSpPr>
        <p:spPr bwMode="auto">
          <a:xfrm>
            <a:off x="107950" y="3370263"/>
            <a:ext cx="64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15</a:t>
            </a:r>
          </a:p>
        </p:txBody>
      </p:sp>
      <p:sp>
        <p:nvSpPr>
          <p:cNvPr id="11359" name="TextBox 50"/>
          <p:cNvSpPr txBox="1">
            <a:spLocks noChangeArrowheads="1"/>
          </p:cNvSpPr>
          <p:nvPr/>
        </p:nvSpPr>
        <p:spPr bwMode="auto">
          <a:xfrm>
            <a:off x="1162050" y="3370263"/>
            <a:ext cx="623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16</a:t>
            </a:r>
          </a:p>
        </p:txBody>
      </p:sp>
      <p:sp>
        <p:nvSpPr>
          <p:cNvPr id="11360" name="TextBox 51"/>
          <p:cNvSpPr txBox="1">
            <a:spLocks noChangeArrowheads="1"/>
          </p:cNvSpPr>
          <p:nvPr/>
        </p:nvSpPr>
        <p:spPr bwMode="auto">
          <a:xfrm>
            <a:off x="2457450" y="3398838"/>
            <a:ext cx="682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17</a:t>
            </a:r>
          </a:p>
        </p:txBody>
      </p:sp>
      <p:sp>
        <p:nvSpPr>
          <p:cNvPr id="11361" name="TextBox 52"/>
          <p:cNvSpPr txBox="1">
            <a:spLocks noChangeArrowheads="1"/>
          </p:cNvSpPr>
          <p:nvPr/>
        </p:nvSpPr>
        <p:spPr bwMode="auto">
          <a:xfrm>
            <a:off x="3897313" y="3398838"/>
            <a:ext cx="579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18</a:t>
            </a:r>
          </a:p>
        </p:txBody>
      </p:sp>
      <p:sp>
        <p:nvSpPr>
          <p:cNvPr id="11362" name="TextBox 53"/>
          <p:cNvSpPr txBox="1">
            <a:spLocks noChangeArrowheads="1"/>
          </p:cNvSpPr>
          <p:nvPr/>
        </p:nvSpPr>
        <p:spPr bwMode="auto">
          <a:xfrm>
            <a:off x="4978400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19</a:t>
            </a:r>
          </a:p>
        </p:txBody>
      </p:sp>
      <p:sp>
        <p:nvSpPr>
          <p:cNvPr id="11363" name="TextBox 54"/>
          <p:cNvSpPr txBox="1">
            <a:spLocks noChangeArrowheads="1"/>
          </p:cNvSpPr>
          <p:nvPr/>
        </p:nvSpPr>
        <p:spPr bwMode="auto">
          <a:xfrm>
            <a:off x="6254750" y="3398838"/>
            <a:ext cx="650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20</a:t>
            </a:r>
          </a:p>
        </p:txBody>
      </p:sp>
      <p:sp>
        <p:nvSpPr>
          <p:cNvPr id="11364" name="TextBox 55"/>
          <p:cNvSpPr txBox="1">
            <a:spLocks noChangeArrowheads="1"/>
          </p:cNvSpPr>
          <p:nvPr/>
        </p:nvSpPr>
        <p:spPr bwMode="auto">
          <a:xfrm>
            <a:off x="7497763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21</a:t>
            </a:r>
          </a:p>
        </p:txBody>
      </p:sp>
      <p:sp>
        <p:nvSpPr>
          <p:cNvPr id="11365" name="TextBox 56"/>
          <p:cNvSpPr txBox="1">
            <a:spLocks noChangeArrowheads="1"/>
          </p:cNvSpPr>
          <p:nvPr/>
        </p:nvSpPr>
        <p:spPr bwMode="auto">
          <a:xfrm>
            <a:off x="107950" y="4810125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22</a:t>
            </a:r>
          </a:p>
        </p:txBody>
      </p:sp>
      <p:sp>
        <p:nvSpPr>
          <p:cNvPr id="11366" name="TextBox 57"/>
          <p:cNvSpPr txBox="1">
            <a:spLocks noChangeArrowheads="1"/>
          </p:cNvSpPr>
          <p:nvPr/>
        </p:nvSpPr>
        <p:spPr bwMode="auto">
          <a:xfrm flipH="1">
            <a:off x="1262063" y="4767263"/>
            <a:ext cx="552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23</a:t>
            </a:r>
          </a:p>
        </p:txBody>
      </p:sp>
      <p:sp>
        <p:nvSpPr>
          <p:cNvPr id="11367" name="TextBox 58"/>
          <p:cNvSpPr txBox="1">
            <a:spLocks noChangeArrowheads="1"/>
          </p:cNvSpPr>
          <p:nvPr/>
        </p:nvSpPr>
        <p:spPr bwMode="auto">
          <a:xfrm>
            <a:off x="2457450" y="4840288"/>
            <a:ext cx="682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24</a:t>
            </a:r>
          </a:p>
        </p:txBody>
      </p:sp>
      <p:sp>
        <p:nvSpPr>
          <p:cNvPr id="11368" name="TextBox 59"/>
          <p:cNvSpPr txBox="1">
            <a:spLocks noChangeArrowheads="1"/>
          </p:cNvSpPr>
          <p:nvPr/>
        </p:nvSpPr>
        <p:spPr bwMode="auto">
          <a:xfrm>
            <a:off x="3897313" y="4840288"/>
            <a:ext cx="579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25</a:t>
            </a:r>
          </a:p>
        </p:txBody>
      </p:sp>
      <p:sp>
        <p:nvSpPr>
          <p:cNvPr id="11369" name="TextBox 60"/>
          <p:cNvSpPr txBox="1">
            <a:spLocks noChangeArrowheads="1"/>
          </p:cNvSpPr>
          <p:nvPr/>
        </p:nvSpPr>
        <p:spPr bwMode="auto">
          <a:xfrm>
            <a:off x="4978400" y="4840288"/>
            <a:ext cx="53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26</a:t>
            </a:r>
          </a:p>
        </p:txBody>
      </p:sp>
      <p:sp>
        <p:nvSpPr>
          <p:cNvPr id="11370" name="TextBox 61"/>
          <p:cNvSpPr txBox="1">
            <a:spLocks noChangeArrowheads="1"/>
          </p:cNvSpPr>
          <p:nvPr/>
        </p:nvSpPr>
        <p:spPr bwMode="auto">
          <a:xfrm>
            <a:off x="6254750" y="4840288"/>
            <a:ext cx="650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27</a:t>
            </a:r>
          </a:p>
        </p:txBody>
      </p:sp>
      <p:sp>
        <p:nvSpPr>
          <p:cNvPr id="11371" name="TextBox 62"/>
          <p:cNvSpPr txBox="1">
            <a:spLocks noChangeArrowheads="1"/>
          </p:cNvSpPr>
          <p:nvPr/>
        </p:nvSpPr>
        <p:spPr bwMode="auto">
          <a:xfrm>
            <a:off x="7497763" y="4840288"/>
            <a:ext cx="665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28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6237288"/>
            <a:ext cx="5724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Quel sport fais-tu le mercredi</a:t>
            </a:r>
            <a:r>
              <a:rPr lang="en-GB" altLang="en-US" sz="2400" b="1">
                <a:latin typeface="Segoe Print" panose="02000600000000000000" pitchFamily="2" charset="0"/>
              </a:rPr>
              <a:t>?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924300" y="6308725"/>
            <a:ext cx="5256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000" i="1">
                <a:latin typeface="Segoe Print" panose="02000600000000000000" pitchFamily="2" charset="0"/>
              </a:rPr>
              <a:t>Le mercredi je fais de la natation</a:t>
            </a:r>
            <a:r>
              <a:rPr lang="en-GB" altLang="en-US" sz="2400">
                <a:latin typeface="Segoe Print" panose="02000600000000000000" pitchFamily="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44450"/>
          <a:ext cx="8856663" cy="6167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2">
                  <a:extLst>
                    <a:ext uri="{9D8B030D-6E8A-4147-A177-3AD203B41FA5}"/>
                  </a:extLst>
                </a:gridCol>
                <a:gridCol w="1224091">
                  <a:extLst>
                    <a:ext uri="{9D8B030D-6E8A-4147-A177-3AD203B41FA5}"/>
                  </a:extLst>
                </a:gridCol>
                <a:gridCol w="1491540">
                  <a:extLst>
                    <a:ext uri="{9D8B030D-6E8A-4147-A177-3AD203B41FA5}"/>
                  </a:extLst>
                </a:gridCol>
                <a:gridCol w="1108390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463912">
                  <a:extLst>
                    <a:ext uri="{9D8B030D-6E8A-4147-A177-3AD203B41FA5}"/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lundi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mardi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mercredi</a:t>
                      </a:r>
                      <a:r>
                        <a:rPr lang="en-GB" sz="2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jeudi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vendredi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samedi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dimanche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336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68300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65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36613"/>
            <a:ext cx="120491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66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836613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67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736600"/>
            <a:ext cx="12319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68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1268413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69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692150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0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82600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851025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317750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3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2317750"/>
            <a:ext cx="12573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2217738"/>
            <a:ext cx="12319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5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75113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6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2174875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7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1963738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243263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9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709988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709988"/>
            <a:ext cx="12573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1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360997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2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414178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3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356711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4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3355975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702175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127625"/>
            <a:ext cx="1204913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7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5127625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8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502602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89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5559425"/>
            <a:ext cx="14541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90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498316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91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773613"/>
            <a:ext cx="116681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92" name="TextBox 4"/>
          <p:cNvSpPr txBox="1">
            <a:spLocks noChangeArrowheads="1"/>
          </p:cNvSpPr>
          <p:nvPr/>
        </p:nvSpPr>
        <p:spPr bwMode="auto">
          <a:xfrm>
            <a:off x="1079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</a:t>
            </a:r>
          </a:p>
        </p:txBody>
      </p:sp>
      <p:sp>
        <p:nvSpPr>
          <p:cNvPr id="13393" name="TextBox 36"/>
          <p:cNvSpPr txBox="1">
            <a:spLocks noChangeArrowheads="1"/>
          </p:cNvSpPr>
          <p:nvPr/>
        </p:nvSpPr>
        <p:spPr bwMode="auto">
          <a:xfrm>
            <a:off x="11620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</a:t>
            </a:r>
          </a:p>
        </p:txBody>
      </p:sp>
      <p:sp>
        <p:nvSpPr>
          <p:cNvPr id="13394" name="TextBox 37"/>
          <p:cNvSpPr txBox="1">
            <a:spLocks noChangeArrowheads="1"/>
          </p:cNvSpPr>
          <p:nvPr/>
        </p:nvSpPr>
        <p:spPr bwMode="auto">
          <a:xfrm>
            <a:off x="24574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3</a:t>
            </a:r>
          </a:p>
        </p:txBody>
      </p:sp>
      <p:sp>
        <p:nvSpPr>
          <p:cNvPr id="13395" name="TextBox 38"/>
          <p:cNvSpPr txBox="1">
            <a:spLocks noChangeArrowheads="1"/>
          </p:cNvSpPr>
          <p:nvPr/>
        </p:nvSpPr>
        <p:spPr bwMode="auto">
          <a:xfrm>
            <a:off x="389731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4</a:t>
            </a:r>
          </a:p>
        </p:txBody>
      </p:sp>
      <p:sp>
        <p:nvSpPr>
          <p:cNvPr id="13396" name="TextBox 39"/>
          <p:cNvSpPr txBox="1">
            <a:spLocks noChangeArrowheads="1"/>
          </p:cNvSpPr>
          <p:nvPr/>
        </p:nvSpPr>
        <p:spPr bwMode="auto">
          <a:xfrm>
            <a:off x="5003800" y="47625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5</a:t>
            </a:r>
          </a:p>
        </p:txBody>
      </p:sp>
      <p:sp>
        <p:nvSpPr>
          <p:cNvPr id="13397" name="TextBox 40"/>
          <p:cNvSpPr txBox="1">
            <a:spLocks noChangeArrowheads="1"/>
          </p:cNvSpPr>
          <p:nvPr/>
        </p:nvSpPr>
        <p:spPr bwMode="auto">
          <a:xfrm>
            <a:off x="62547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6</a:t>
            </a:r>
          </a:p>
        </p:txBody>
      </p:sp>
      <p:sp>
        <p:nvSpPr>
          <p:cNvPr id="13398" name="TextBox 41"/>
          <p:cNvSpPr txBox="1">
            <a:spLocks noChangeArrowheads="1"/>
          </p:cNvSpPr>
          <p:nvPr/>
        </p:nvSpPr>
        <p:spPr bwMode="auto">
          <a:xfrm>
            <a:off x="749776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7</a:t>
            </a:r>
          </a:p>
        </p:txBody>
      </p:sp>
      <p:sp>
        <p:nvSpPr>
          <p:cNvPr id="13399" name="TextBox 42"/>
          <p:cNvSpPr txBox="1">
            <a:spLocks noChangeArrowheads="1"/>
          </p:cNvSpPr>
          <p:nvPr/>
        </p:nvSpPr>
        <p:spPr bwMode="auto">
          <a:xfrm>
            <a:off x="1079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8</a:t>
            </a:r>
          </a:p>
        </p:txBody>
      </p:sp>
      <p:sp>
        <p:nvSpPr>
          <p:cNvPr id="13400" name="TextBox 43"/>
          <p:cNvSpPr txBox="1">
            <a:spLocks noChangeArrowheads="1"/>
          </p:cNvSpPr>
          <p:nvPr/>
        </p:nvSpPr>
        <p:spPr bwMode="auto">
          <a:xfrm>
            <a:off x="11620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9</a:t>
            </a:r>
          </a:p>
        </p:txBody>
      </p:sp>
      <p:sp>
        <p:nvSpPr>
          <p:cNvPr id="13401" name="TextBox 44"/>
          <p:cNvSpPr txBox="1">
            <a:spLocks noChangeArrowheads="1"/>
          </p:cNvSpPr>
          <p:nvPr/>
        </p:nvSpPr>
        <p:spPr bwMode="auto">
          <a:xfrm>
            <a:off x="2457450" y="1958975"/>
            <a:ext cx="68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10</a:t>
            </a:r>
          </a:p>
        </p:txBody>
      </p:sp>
      <p:sp>
        <p:nvSpPr>
          <p:cNvPr id="13402" name="TextBox 45"/>
          <p:cNvSpPr txBox="1">
            <a:spLocks noChangeArrowheads="1"/>
          </p:cNvSpPr>
          <p:nvPr/>
        </p:nvSpPr>
        <p:spPr bwMode="auto">
          <a:xfrm>
            <a:off x="3897313" y="1958975"/>
            <a:ext cx="579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11</a:t>
            </a:r>
          </a:p>
        </p:txBody>
      </p:sp>
      <p:sp>
        <p:nvSpPr>
          <p:cNvPr id="13403" name="TextBox 46"/>
          <p:cNvSpPr txBox="1">
            <a:spLocks noChangeArrowheads="1"/>
          </p:cNvSpPr>
          <p:nvPr/>
        </p:nvSpPr>
        <p:spPr bwMode="auto">
          <a:xfrm>
            <a:off x="4978400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12</a:t>
            </a:r>
          </a:p>
        </p:txBody>
      </p:sp>
      <p:sp>
        <p:nvSpPr>
          <p:cNvPr id="13404" name="TextBox 47"/>
          <p:cNvSpPr txBox="1">
            <a:spLocks noChangeArrowheads="1"/>
          </p:cNvSpPr>
          <p:nvPr/>
        </p:nvSpPr>
        <p:spPr bwMode="auto">
          <a:xfrm>
            <a:off x="6254750" y="1958975"/>
            <a:ext cx="65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13</a:t>
            </a:r>
          </a:p>
        </p:txBody>
      </p:sp>
      <p:sp>
        <p:nvSpPr>
          <p:cNvPr id="13405" name="TextBox 48"/>
          <p:cNvSpPr txBox="1">
            <a:spLocks noChangeArrowheads="1"/>
          </p:cNvSpPr>
          <p:nvPr/>
        </p:nvSpPr>
        <p:spPr bwMode="auto">
          <a:xfrm>
            <a:off x="7497763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14</a:t>
            </a:r>
          </a:p>
        </p:txBody>
      </p:sp>
      <p:sp>
        <p:nvSpPr>
          <p:cNvPr id="13406" name="TextBox 49"/>
          <p:cNvSpPr txBox="1">
            <a:spLocks noChangeArrowheads="1"/>
          </p:cNvSpPr>
          <p:nvPr/>
        </p:nvSpPr>
        <p:spPr bwMode="auto">
          <a:xfrm>
            <a:off x="107950" y="3370263"/>
            <a:ext cx="64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15</a:t>
            </a:r>
          </a:p>
        </p:txBody>
      </p:sp>
      <p:sp>
        <p:nvSpPr>
          <p:cNvPr id="13407" name="TextBox 50"/>
          <p:cNvSpPr txBox="1">
            <a:spLocks noChangeArrowheads="1"/>
          </p:cNvSpPr>
          <p:nvPr/>
        </p:nvSpPr>
        <p:spPr bwMode="auto">
          <a:xfrm>
            <a:off x="1162050" y="3370263"/>
            <a:ext cx="623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16</a:t>
            </a:r>
          </a:p>
        </p:txBody>
      </p:sp>
      <p:sp>
        <p:nvSpPr>
          <p:cNvPr id="13408" name="TextBox 51"/>
          <p:cNvSpPr txBox="1">
            <a:spLocks noChangeArrowheads="1"/>
          </p:cNvSpPr>
          <p:nvPr/>
        </p:nvSpPr>
        <p:spPr bwMode="auto">
          <a:xfrm>
            <a:off x="2457450" y="3398838"/>
            <a:ext cx="682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17</a:t>
            </a:r>
          </a:p>
        </p:txBody>
      </p:sp>
      <p:sp>
        <p:nvSpPr>
          <p:cNvPr id="13409" name="TextBox 52"/>
          <p:cNvSpPr txBox="1">
            <a:spLocks noChangeArrowheads="1"/>
          </p:cNvSpPr>
          <p:nvPr/>
        </p:nvSpPr>
        <p:spPr bwMode="auto">
          <a:xfrm>
            <a:off x="3897313" y="3398838"/>
            <a:ext cx="579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18</a:t>
            </a:r>
          </a:p>
        </p:txBody>
      </p:sp>
      <p:sp>
        <p:nvSpPr>
          <p:cNvPr id="13410" name="TextBox 53"/>
          <p:cNvSpPr txBox="1">
            <a:spLocks noChangeArrowheads="1"/>
          </p:cNvSpPr>
          <p:nvPr/>
        </p:nvSpPr>
        <p:spPr bwMode="auto">
          <a:xfrm>
            <a:off x="4978400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19</a:t>
            </a:r>
          </a:p>
        </p:txBody>
      </p:sp>
      <p:sp>
        <p:nvSpPr>
          <p:cNvPr id="13411" name="TextBox 54"/>
          <p:cNvSpPr txBox="1">
            <a:spLocks noChangeArrowheads="1"/>
          </p:cNvSpPr>
          <p:nvPr/>
        </p:nvSpPr>
        <p:spPr bwMode="auto">
          <a:xfrm>
            <a:off x="6254750" y="3398838"/>
            <a:ext cx="650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20</a:t>
            </a:r>
          </a:p>
        </p:txBody>
      </p:sp>
      <p:sp>
        <p:nvSpPr>
          <p:cNvPr id="13412" name="TextBox 55"/>
          <p:cNvSpPr txBox="1">
            <a:spLocks noChangeArrowheads="1"/>
          </p:cNvSpPr>
          <p:nvPr/>
        </p:nvSpPr>
        <p:spPr bwMode="auto">
          <a:xfrm>
            <a:off x="7497763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21</a:t>
            </a:r>
          </a:p>
        </p:txBody>
      </p:sp>
      <p:sp>
        <p:nvSpPr>
          <p:cNvPr id="13413" name="TextBox 56"/>
          <p:cNvSpPr txBox="1">
            <a:spLocks noChangeArrowheads="1"/>
          </p:cNvSpPr>
          <p:nvPr/>
        </p:nvSpPr>
        <p:spPr bwMode="auto">
          <a:xfrm>
            <a:off x="107950" y="4810125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22</a:t>
            </a:r>
          </a:p>
        </p:txBody>
      </p:sp>
      <p:sp>
        <p:nvSpPr>
          <p:cNvPr id="13414" name="TextBox 57"/>
          <p:cNvSpPr txBox="1">
            <a:spLocks noChangeArrowheads="1"/>
          </p:cNvSpPr>
          <p:nvPr/>
        </p:nvSpPr>
        <p:spPr bwMode="auto">
          <a:xfrm flipH="1">
            <a:off x="1262063" y="4767263"/>
            <a:ext cx="552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23</a:t>
            </a:r>
          </a:p>
        </p:txBody>
      </p:sp>
      <p:sp>
        <p:nvSpPr>
          <p:cNvPr id="13415" name="TextBox 58"/>
          <p:cNvSpPr txBox="1">
            <a:spLocks noChangeArrowheads="1"/>
          </p:cNvSpPr>
          <p:nvPr/>
        </p:nvSpPr>
        <p:spPr bwMode="auto">
          <a:xfrm>
            <a:off x="2457450" y="4840288"/>
            <a:ext cx="682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24</a:t>
            </a:r>
          </a:p>
        </p:txBody>
      </p:sp>
      <p:sp>
        <p:nvSpPr>
          <p:cNvPr id="13416" name="TextBox 59"/>
          <p:cNvSpPr txBox="1">
            <a:spLocks noChangeArrowheads="1"/>
          </p:cNvSpPr>
          <p:nvPr/>
        </p:nvSpPr>
        <p:spPr bwMode="auto">
          <a:xfrm>
            <a:off x="3897313" y="4840288"/>
            <a:ext cx="579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25</a:t>
            </a:r>
          </a:p>
        </p:txBody>
      </p:sp>
      <p:sp>
        <p:nvSpPr>
          <p:cNvPr id="13417" name="TextBox 60"/>
          <p:cNvSpPr txBox="1">
            <a:spLocks noChangeArrowheads="1"/>
          </p:cNvSpPr>
          <p:nvPr/>
        </p:nvSpPr>
        <p:spPr bwMode="auto">
          <a:xfrm>
            <a:off x="4978400" y="4840288"/>
            <a:ext cx="53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26</a:t>
            </a:r>
          </a:p>
        </p:txBody>
      </p:sp>
      <p:sp>
        <p:nvSpPr>
          <p:cNvPr id="13418" name="TextBox 61"/>
          <p:cNvSpPr txBox="1">
            <a:spLocks noChangeArrowheads="1"/>
          </p:cNvSpPr>
          <p:nvPr/>
        </p:nvSpPr>
        <p:spPr bwMode="auto">
          <a:xfrm>
            <a:off x="6254750" y="4840288"/>
            <a:ext cx="650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27</a:t>
            </a:r>
          </a:p>
        </p:txBody>
      </p:sp>
      <p:sp>
        <p:nvSpPr>
          <p:cNvPr id="13419" name="TextBox 62"/>
          <p:cNvSpPr txBox="1">
            <a:spLocks noChangeArrowheads="1"/>
          </p:cNvSpPr>
          <p:nvPr/>
        </p:nvSpPr>
        <p:spPr bwMode="auto">
          <a:xfrm>
            <a:off x="7497763" y="4840288"/>
            <a:ext cx="665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28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6237288"/>
            <a:ext cx="5076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Quel sport fais-tu le lundi</a:t>
            </a:r>
            <a:r>
              <a:rPr lang="en-GB" altLang="en-US" sz="2400" b="1">
                <a:latin typeface="Segoe Print" panose="02000600000000000000" pitchFamily="2" charset="0"/>
              </a:rPr>
              <a:t>?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924300" y="6308725"/>
            <a:ext cx="5256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Segoe Print" panose="02000600000000000000" pitchFamily="2" charset="0"/>
              </a:rPr>
              <a:t>Le lundi je joue au rugby.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44450"/>
          <a:ext cx="8856663" cy="6167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2">
                  <a:extLst>
                    <a:ext uri="{9D8B030D-6E8A-4147-A177-3AD203B41FA5}"/>
                  </a:extLst>
                </a:gridCol>
                <a:gridCol w="1224091">
                  <a:extLst>
                    <a:ext uri="{9D8B030D-6E8A-4147-A177-3AD203B41FA5}"/>
                  </a:extLst>
                </a:gridCol>
                <a:gridCol w="1491540">
                  <a:extLst>
                    <a:ext uri="{9D8B030D-6E8A-4147-A177-3AD203B41FA5}"/>
                  </a:extLst>
                </a:gridCol>
                <a:gridCol w="1108390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463912">
                  <a:extLst>
                    <a:ext uri="{9D8B030D-6E8A-4147-A177-3AD203B41FA5}"/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lundi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mardi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mercredi</a:t>
                      </a:r>
                      <a:r>
                        <a:rPr lang="en-GB" sz="2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jeudi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vendredi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samedi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dimanche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541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68300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3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36613"/>
            <a:ext cx="120491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4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836613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5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736600"/>
            <a:ext cx="12319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6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1268413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7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692150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8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82600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851025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317750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1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2317750"/>
            <a:ext cx="12573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2217738"/>
            <a:ext cx="12319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3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75113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4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2174875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5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1963738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243263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7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709988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709988"/>
            <a:ext cx="12573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9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360997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0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414178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1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356711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2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3355975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702175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127625"/>
            <a:ext cx="1204913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5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5127625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6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502602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7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5559425"/>
            <a:ext cx="14541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8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498316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39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773613"/>
            <a:ext cx="116681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40" name="TextBox 4"/>
          <p:cNvSpPr txBox="1">
            <a:spLocks noChangeArrowheads="1"/>
          </p:cNvSpPr>
          <p:nvPr/>
        </p:nvSpPr>
        <p:spPr bwMode="auto">
          <a:xfrm>
            <a:off x="1079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</a:t>
            </a:r>
          </a:p>
        </p:txBody>
      </p:sp>
      <p:sp>
        <p:nvSpPr>
          <p:cNvPr id="15441" name="TextBox 36"/>
          <p:cNvSpPr txBox="1">
            <a:spLocks noChangeArrowheads="1"/>
          </p:cNvSpPr>
          <p:nvPr/>
        </p:nvSpPr>
        <p:spPr bwMode="auto">
          <a:xfrm>
            <a:off x="11620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</a:t>
            </a:r>
          </a:p>
        </p:txBody>
      </p:sp>
      <p:sp>
        <p:nvSpPr>
          <p:cNvPr id="15442" name="TextBox 37"/>
          <p:cNvSpPr txBox="1">
            <a:spLocks noChangeArrowheads="1"/>
          </p:cNvSpPr>
          <p:nvPr/>
        </p:nvSpPr>
        <p:spPr bwMode="auto">
          <a:xfrm>
            <a:off x="24574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3</a:t>
            </a:r>
          </a:p>
        </p:txBody>
      </p:sp>
      <p:sp>
        <p:nvSpPr>
          <p:cNvPr id="15443" name="TextBox 38"/>
          <p:cNvSpPr txBox="1">
            <a:spLocks noChangeArrowheads="1"/>
          </p:cNvSpPr>
          <p:nvPr/>
        </p:nvSpPr>
        <p:spPr bwMode="auto">
          <a:xfrm>
            <a:off x="389731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4</a:t>
            </a:r>
          </a:p>
        </p:txBody>
      </p:sp>
      <p:sp>
        <p:nvSpPr>
          <p:cNvPr id="15444" name="TextBox 39"/>
          <p:cNvSpPr txBox="1">
            <a:spLocks noChangeArrowheads="1"/>
          </p:cNvSpPr>
          <p:nvPr/>
        </p:nvSpPr>
        <p:spPr bwMode="auto">
          <a:xfrm>
            <a:off x="5003800" y="47625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5</a:t>
            </a:r>
          </a:p>
        </p:txBody>
      </p:sp>
      <p:sp>
        <p:nvSpPr>
          <p:cNvPr id="15445" name="TextBox 40"/>
          <p:cNvSpPr txBox="1">
            <a:spLocks noChangeArrowheads="1"/>
          </p:cNvSpPr>
          <p:nvPr/>
        </p:nvSpPr>
        <p:spPr bwMode="auto">
          <a:xfrm>
            <a:off x="62547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6</a:t>
            </a:r>
          </a:p>
        </p:txBody>
      </p:sp>
      <p:sp>
        <p:nvSpPr>
          <p:cNvPr id="15446" name="TextBox 41"/>
          <p:cNvSpPr txBox="1">
            <a:spLocks noChangeArrowheads="1"/>
          </p:cNvSpPr>
          <p:nvPr/>
        </p:nvSpPr>
        <p:spPr bwMode="auto">
          <a:xfrm>
            <a:off x="749776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7</a:t>
            </a:r>
          </a:p>
        </p:txBody>
      </p:sp>
      <p:sp>
        <p:nvSpPr>
          <p:cNvPr id="15447" name="TextBox 42"/>
          <p:cNvSpPr txBox="1">
            <a:spLocks noChangeArrowheads="1"/>
          </p:cNvSpPr>
          <p:nvPr/>
        </p:nvSpPr>
        <p:spPr bwMode="auto">
          <a:xfrm>
            <a:off x="1079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8</a:t>
            </a:r>
          </a:p>
        </p:txBody>
      </p:sp>
      <p:sp>
        <p:nvSpPr>
          <p:cNvPr id="15448" name="TextBox 43"/>
          <p:cNvSpPr txBox="1">
            <a:spLocks noChangeArrowheads="1"/>
          </p:cNvSpPr>
          <p:nvPr/>
        </p:nvSpPr>
        <p:spPr bwMode="auto">
          <a:xfrm>
            <a:off x="11620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9</a:t>
            </a:r>
          </a:p>
        </p:txBody>
      </p:sp>
      <p:sp>
        <p:nvSpPr>
          <p:cNvPr id="15449" name="TextBox 44"/>
          <p:cNvSpPr txBox="1">
            <a:spLocks noChangeArrowheads="1"/>
          </p:cNvSpPr>
          <p:nvPr/>
        </p:nvSpPr>
        <p:spPr bwMode="auto">
          <a:xfrm>
            <a:off x="2457450" y="1958975"/>
            <a:ext cx="68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10</a:t>
            </a:r>
          </a:p>
        </p:txBody>
      </p:sp>
      <p:sp>
        <p:nvSpPr>
          <p:cNvPr id="15450" name="TextBox 45"/>
          <p:cNvSpPr txBox="1">
            <a:spLocks noChangeArrowheads="1"/>
          </p:cNvSpPr>
          <p:nvPr/>
        </p:nvSpPr>
        <p:spPr bwMode="auto">
          <a:xfrm>
            <a:off x="3897313" y="1958975"/>
            <a:ext cx="579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11</a:t>
            </a:r>
          </a:p>
        </p:txBody>
      </p:sp>
      <p:sp>
        <p:nvSpPr>
          <p:cNvPr id="15451" name="TextBox 46"/>
          <p:cNvSpPr txBox="1">
            <a:spLocks noChangeArrowheads="1"/>
          </p:cNvSpPr>
          <p:nvPr/>
        </p:nvSpPr>
        <p:spPr bwMode="auto">
          <a:xfrm>
            <a:off x="4978400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12</a:t>
            </a:r>
          </a:p>
        </p:txBody>
      </p:sp>
      <p:sp>
        <p:nvSpPr>
          <p:cNvPr id="15452" name="TextBox 47"/>
          <p:cNvSpPr txBox="1">
            <a:spLocks noChangeArrowheads="1"/>
          </p:cNvSpPr>
          <p:nvPr/>
        </p:nvSpPr>
        <p:spPr bwMode="auto">
          <a:xfrm>
            <a:off x="6254750" y="1958975"/>
            <a:ext cx="65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13</a:t>
            </a:r>
          </a:p>
        </p:txBody>
      </p:sp>
      <p:sp>
        <p:nvSpPr>
          <p:cNvPr id="15453" name="TextBox 48"/>
          <p:cNvSpPr txBox="1">
            <a:spLocks noChangeArrowheads="1"/>
          </p:cNvSpPr>
          <p:nvPr/>
        </p:nvSpPr>
        <p:spPr bwMode="auto">
          <a:xfrm>
            <a:off x="7497763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14</a:t>
            </a:r>
          </a:p>
        </p:txBody>
      </p:sp>
      <p:sp>
        <p:nvSpPr>
          <p:cNvPr id="15454" name="TextBox 49"/>
          <p:cNvSpPr txBox="1">
            <a:spLocks noChangeArrowheads="1"/>
          </p:cNvSpPr>
          <p:nvPr/>
        </p:nvSpPr>
        <p:spPr bwMode="auto">
          <a:xfrm>
            <a:off x="107950" y="3370263"/>
            <a:ext cx="64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15</a:t>
            </a:r>
          </a:p>
        </p:txBody>
      </p:sp>
      <p:sp>
        <p:nvSpPr>
          <p:cNvPr id="15455" name="TextBox 50"/>
          <p:cNvSpPr txBox="1">
            <a:spLocks noChangeArrowheads="1"/>
          </p:cNvSpPr>
          <p:nvPr/>
        </p:nvSpPr>
        <p:spPr bwMode="auto">
          <a:xfrm>
            <a:off x="1162050" y="3370263"/>
            <a:ext cx="623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16</a:t>
            </a:r>
          </a:p>
        </p:txBody>
      </p:sp>
      <p:sp>
        <p:nvSpPr>
          <p:cNvPr id="15456" name="TextBox 51"/>
          <p:cNvSpPr txBox="1">
            <a:spLocks noChangeArrowheads="1"/>
          </p:cNvSpPr>
          <p:nvPr/>
        </p:nvSpPr>
        <p:spPr bwMode="auto">
          <a:xfrm>
            <a:off x="2457450" y="3398838"/>
            <a:ext cx="682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17</a:t>
            </a:r>
          </a:p>
        </p:txBody>
      </p:sp>
      <p:sp>
        <p:nvSpPr>
          <p:cNvPr id="15457" name="TextBox 52"/>
          <p:cNvSpPr txBox="1">
            <a:spLocks noChangeArrowheads="1"/>
          </p:cNvSpPr>
          <p:nvPr/>
        </p:nvSpPr>
        <p:spPr bwMode="auto">
          <a:xfrm>
            <a:off x="3897313" y="3398838"/>
            <a:ext cx="579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18</a:t>
            </a:r>
          </a:p>
        </p:txBody>
      </p:sp>
      <p:sp>
        <p:nvSpPr>
          <p:cNvPr id="15458" name="TextBox 53"/>
          <p:cNvSpPr txBox="1">
            <a:spLocks noChangeArrowheads="1"/>
          </p:cNvSpPr>
          <p:nvPr/>
        </p:nvSpPr>
        <p:spPr bwMode="auto">
          <a:xfrm>
            <a:off x="4978400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19</a:t>
            </a:r>
          </a:p>
        </p:txBody>
      </p:sp>
      <p:sp>
        <p:nvSpPr>
          <p:cNvPr id="15459" name="TextBox 54"/>
          <p:cNvSpPr txBox="1">
            <a:spLocks noChangeArrowheads="1"/>
          </p:cNvSpPr>
          <p:nvPr/>
        </p:nvSpPr>
        <p:spPr bwMode="auto">
          <a:xfrm>
            <a:off x="6254750" y="3398838"/>
            <a:ext cx="650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20</a:t>
            </a:r>
          </a:p>
        </p:txBody>
      </p:sp>
      <p:sp>
        <p:nvSpPr>
          <p:cNvPr id="15460" name="TextBox 55"/>
          <p:cNvSpPr txBox="1">
            <a:spLocks noChangeArrowheads="1"/>
          </p:cNvSpPr>
          <p:nvPr/>
        </p:nvSpPr>
        <p:spPr bwMode="auto">
          <a:xfrm>
            <a:off x="7497763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21</a:t>
            </a:r>
          </a:p>
        </p:txBody>
      </p:sp>
      <p:sp>
        <p:nvSpPr>
          <p:cNvPr id="15461" name="TextBox 56"/>
          <p:cNvSpPr txBox="1">
            <a:spLocks noChangeArrowheads="1"/>
          </p:cNvSpPr>
          <p:nvPr/>
        </p:nvSpPr>
        <p:spPr bwMode="auto">
          <a:xfrm>
            <a:off x="107950" y="4810125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22</a:t>
            </a:r>
          </a:p>
        </p:txBody>
      </p:sp>
      <p:sp>
        <p:nvSpPr>
          <p:cNvPr id="15462" name="TextBox 57"/>
          <p:cNvSpPr txBox="1">
            <a:spLocks noChangeArrowheads="1"/>
          </p:cNvSpPr>
          <p:nvPr/>
        </p:nvSpPr>
        <p:spPr bwMode="auto">
          <a:xfrm flipH="1">
            <a:off x="1262063" y="4767263"/>
            <a:ext cx="552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23</a:t>
            </a:r>
          </a:p>
        </p:txBody>
      </p:sp>
      <p:sp>
        <p:nvSpPr>
          <p:cNvPr id="15463" name="TextBox 58"/>
          <p:cNvSpPr txBox="1">
            <a:spLocks noChangeArrowheads="1"/>
          </p:cNvSpPr>
          <p:nvPr/>
        </p:nvSpPr>
        <p:spPr bwMode="auto">
          <a:xfrm>
            <a:off x="2457450" y="4840288"/>
            <a:ext cx="682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24</a:t>
            </a:r>
          </a:p>
        </p:txBody>
      </p:sp>
      <p:sp>
        <p:nvSpPr>
          <p:cNvPr id="15464" name="TextBox 59"/>
          <p:cNvSpPr txBox="1">
            <a:spLocks noChangeArrowheads="1"/>
          </p:cNvSpPr>
          <p:nvPr/>
        </p:nvSpPr>
        <p:spPr bwMode="auto">
          <a:xfrm>
            <a:off x="3897313" y="4840288"/>
            <a:ext cx="579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25</a:t>
            </a:r>
          </a:p>
        </p:txBody>
      </p:sp>
      <p:sp>
        <p:nvSpPr>
          <p:cNvPr id="15465" name="TextBox 60"/>
          <p:cNvSpPr txBox="1">
            <a:spLocks noChangeArrowheads="1"/>
          </p:cNvSpPr>
          <p:nvPr/>
        </p:nvSpPr>
        <p:spPr bwMode="auto">
          <a:xfrm>
            <a:off x="4978400" y="4840288"/>
            <a:ext cx="53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26</a:t>
            </a:r>
          </a:p>
        </p:txBody>
      </p:sp>
      <p:sp>
        <p:nvSpPr>
          <p:cNvPr id="15466" name="TextBox 61"/>
          <p:cNvSpPr txBox="1">
            <a:spLocks noChangeArrowheads="1"/>
          </p:cNvSpPr>
          <p:nvPr/>
        </p:nvSpPr>
        <p:spPr bwMode="auto">
          <a:xfrm>
            <a:off x="6254750" y="4840288"/>
            <a:ext cx="650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27</a:t>
            </a:r>
          </a:p>
        </p:txBody>
      </p:sp>
      <p:sp>
        <p:nvSpPr>
          <p:cNvPr id="15467" name="TextBox 62"/>
          <p:cNvSpPr txBox="1">
            <a:spLocks noChangeArrowheads="1"/>
          </p:cNvSpPr>
          <p:nvPr/>
        </p:nvSpPr>
        <p:spPr bwMode="auto">
          <a:xfrm>
            <a:off x="7497763" y="4840288"/>
            <a:ext cx="665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28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6237288"/>
            <a:ext cx="5076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Quel sport fais-tu le vendredi</a:t>
            </a:r>
            <a:r>
              <a:rPr lang="en-GB" altLang="en-US" sz="2400" b="1">
                <a:latin typeface="Segoe Print" panose="02000600000000000000" pitchFamily="2" charset="0"/>
              </a:rPr>
              <a:t>?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924300" y="6308725"/>
            <a:ext cx="5256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400" i="1">
                <a:latin typeface="Segoe Print" panose="02000600000000000000" pitchFamily="2" charset="0"/>
              </a:rPr>
              <a:t>Le vendredi  je joue au football.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44450"/>
          <a:ext cx="8856663" cy="6167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2">
                  <a:extLst>
                    <a:ext uri="{9D8B030D-6E8A-4147-A177-3AD203B41FA5}"/>
                  </a:extLst>
                </a:gridCol>
                <a:gridCol w="1224091">
                  <a:extLst>
                    <a:ext uri="{9D8B030D-6E8A-4147-A177-3AD203B41FA5}"/>
                  </a:extLst>
                </a:gridCol>
                <a:gridCol w="1491540">
                  <a:extLst>
                    <a:ext uri="{9D8B030D-6E8A-4147-A177-3AD203B41FA5}"/>
                  </a:extLst>
                </a:gridCol>
                <a:gridCol w="1108390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244325">
                  <a:extLst>
                    <a:ext uri="{9D8B030D-6E8A-4147-A177-3AD203B41FA5}"/>
                  </a:extLst>
                </a:gridCol>
                <a:gridCol w="1463912">
                  <a:extLst>
                    <a:ext uri="{9D8B030D-6E8A-4147-A177-3AD203B41FA5}"/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lundi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mardi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mercredi</a:t>
                      </a:r>
                      <a:r>
                        <a:rPr lang="en-GB" sz="2400" baseline="0" dirty="0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 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jeudi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vendredi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samedi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dimanche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  <a:tr h="141492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37" marR="91437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746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68300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1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36613"/>
            <a:ext cx="1204913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2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836613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3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736600"/>
            <a:ext cx="12319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4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1268413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5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692150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6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82600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851025"/>
            <a:ext cx="133985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317750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9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2317750"/>
            <a:ext cx="12573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0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2217738"/>
            <a:ext cx="12319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1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75113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2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2174875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3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1963738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243263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5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709988"/>
            <a:ext cx="1204913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6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709988"/>
            <a:ext cx="12573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7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360997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8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4141788"/>
            <a:ext cx="14541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79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356711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80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3355975"/>
            <a:ext cx="1166813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8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702175"/>
            <a:ext cx="133985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8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127625"/>
            <a:ext cx="1204913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83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5127625"/>
            <a:ext cx="12573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84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5026025"/>
            <a:ext cx="1231900" cy="11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85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5559425"/>
            <a:ext cx="14541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86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4983163"/>
            <a:ext cx="10302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87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321425" y="4773613"/>
            <a:ext cx="116681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88" name="TextBox 4"/>
          <p:cNvSpPr txBox="1">
            <a:spLocks noChangeArrowheads="1"/>
          </p:cNvSpPr>
          <p:nvPr/>
        </p:nvSpPr>
        <p:spPr bwMode="auto">
          <a:xfrm>
            <a:off x="1079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</a:t>
            </a:r>
          </a:p>
        </p:txBody>
      </p:sp>
      <p:sp>
        <p:nvSpPr>
          <p:cNvPr id="17489" name="TextBox 36"/>
          <p:cNvSpPr txBox="1">
            <a:spLocks noChangeArrowheads="1"/>
          </p:cNvSpPr>
          <p:nvPr/>
        </p:nvSpPr>
        <p:spPr bwMode="auto">
          <a:xfrm>
            <a:off x="1162050" y="51911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</a:t>
            </a:r>
          </a:p>
        </p:txBody>
      </p:sp>
      <p:sp>
        <p:nvSpPr>
          <p:cNvPr id="17490" name="TextBox 37"/>
          <p:cNvSpPr txBox="1">
            <a:spLocks noChangeArrowheads="1"/>
          </p:cNvSpPr>
          <p:nvPr/>
        </p:nvSpPr>
        <p:spPr bwMode="auto">
          <a:xfrm>
            <a:off x="24574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3</a:t>
            </a:r>
          </a:p>
        </p:txBody>
      </p:sp>
      <p:sp>
        <p:nvSpPr>
          <p:cNvPr id="17491" name="TextBox 38"/>
          <p:cNvSpPr txBox="1">
            <a:spLocks noChangeArrowheads="1"/>
          </p:cNvSpPr>
          <p:nvPr/>
        </p:nvSpPr>
        <p:spPr bwMode="auto">
          <a:xfrm>
            <a:off x="389731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4</a:t>
            </a:r>
          </a:p>
        </p:txBody>
      </p:sp>
      <p:sp>
        <p:nvSpPr>
          <p:cNvPr id="17492" name="TextBox 39"/>
          <p:cNvSpPr txBox="1">
            <a:spLocks noChangeArrowheads="1"/>
          </p:cNvSpPr>
          <p:nvPr/>
        </p:nvSpPr>
        <p:spPr bwMode="auto">
          <a:xfrm>
            <a:off x="5003800" y="47625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5</a:t>
            </a:r>
          </a:p>
        </p:txBody>
      </p:sp>
      <p:sp>
        <p:nvSpPr>
          <p:cNvPr id="17493" name="TextBox 40"/>
          <p:cNvSpPr txBox="1">
            <a:spLocks noChangeArrowheads="1"/>
          </p:cNvSpPr>
          <p:nvPr/>
        </p:nvSpPr>
        <p:spPr bwMode="auto">
          <a:xfrm>
            <a:off x="6254750" y="549275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6</a:t>
            </a:r>
          </a:p>
        </p:txBody>
      </p:sp>
      <p:sp>
        <p:nvSpPr>
          <p:cNvPr id="17494" name="TextBox 41"/>
          <p:cNvSpPr txBox="1">
            <a:spLocks noChangeArrowheads="1"/>
          </p:cNvSpPr>
          <p:nvPr/>
        </p:nvSpPr>
        <p:spPr bwMode="auto">
          <a:xfrm>
            <a:off x="7497763" y="549275"/>
            <a:ext cx="458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7</a:t>
            </a:r>
          </a:p>
        </p:txBody>
      </p:sp>
      <p:sp>
        <p:nvSpPr>
          <p:cNvPr id="17495" name="TextBox 42"/>
          <p:cNvSpPr txBox="1">
            <a:spLocks noChangeArrowheads="1"/>
          </p:cNvSpPr>
          <p:nvPr/>
        </p:nvSpPr>
        <p:spPr bwMode="auto">
          <a:xfrm>
            <a:off x="1079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8</a:t>
            </a:r>
          </a:p>
        </p:txBody>
      </p:sp>
      <p:sp>
        <p:nvSpPr>
          <p:cNvPr id="17496" name="TextBox 43"/>
          <p:cNvSpPr txBox="1">
            <a:spLocks noChangeArrowheads="1"/>
          </p:cNvSpPr>
          <p:nvPr/>
        </p:nvSpPr>
        <p:spPr bwMode="auto">
          <a:xfrm>
            <a:off x="1162050" y="1930400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9</a:t>
            </a:r>
          </a:p>
        </p:txBody>
      </p:sp>
      <p:sp>
        <p:nvSpPr>
          <p:cNvPr id="17497" name="TextBox 44"/>
          <p:cNvSpPr txBox="1">
            <a:spLocks noChangeArrowheads="1"/>
          </p:cNvSpPr>
          <p:nvPr/>
        </p:nvSpPr>
        <p:spPr bwMode="auto">
          <a:xfrm>
            <a:off x="2457450" y="1958975"/>
            <a:ext cx="682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10</a:t>
            </a:r>
          </a:p>
        </p:txBody>
      </p:sp>
      <p:sp>
        <p:nvSpPr>
          <p:cNvPr id="17498" name="TextBox 45"/>
          <p:cNvSpPr txBox="1">
            <a:spLocks noChangeArrowheads="1"/>
          </p:cNvSpPr>
          <p:nvPr/>
        </p:nvSpPr>
        <p:spPr bwMode="auto">
          <a:xfrm>
            <a:off x="3897313" y="1958975"/>
            <a:ext cx="579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11</a:t>
            </a:r>
          </a:p>
        </p:txBody>
      </p:sp>
      <p:sp>
        <p:nvSpPr>
          <p:cNvPr id="17499" name="TextBox 46"/>
          <p:cNvSpPr txBox="1">
            <a:spLocks noChangeArrowheads="1"/>
          </p:cNvSpPr>
          <p:nvPr/>
        </p:nvSpPr>
        <p:spPr bwMode="auto">
          <a:xfrm>
            <a:off x="4978400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12</a:t>
            </a:r>
          </a:p>
        </p:txBody>
      </p:sp>
      <p:sp>
        <p:nvSpPr>
          <p:cNvPr id="17500" name="TextBox 47"/>
          <p:cNvSpPr txBox="1">
            <a:spLocks noChangeArrowheads="1"/>
          </p:cNvSpPr>
          <p:nvPr/>
        </p:nvSpPr>
        <p:spPr bwMode="auto">
          <a:xfrm>
            <a:off x="6254750" y="1958975"/>
            <a:ext cx="65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13</a:t>
            </a:r>
          </a:p>
        </p:txBody>
      </p:sp>
      <p:sp>
        <p:nvSpPr>
          <p:cNvPr id="17501" name="TextBox 48"/>
          <p:cNvSpPr txBox="1">
            <a:spLocks noChangeArrowheads="1"/>
          </p:cNvSpPr>
          <p:nvPr/>
        </p:nvSpPr>
        <p:spPr bwMode="auto">
          <a:xfrm>
            <a:off x="7497763" y="1958975"/>
            <a:ext cx="53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14</a:t>
            </a:r>
          </a:p>
        </p:txBody>
      </p:sp>
      <p:sp>
        <p:nvSpPr>
          <p:cNvPr id="17502" name="TextBox 49"/>
          <p:cNvSpPr txBox="1">
            <a:spLocks noChangeArrowheads="1"/>
          </p:cNvSpPr>
          <p:nvPr/>
        </p:nvSpPr>
        <p:spPr bwMode="auto">
          <a:xfrm>
            <a:off x="107950" y="3370263"/>
            <a:ext cx="64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15</a:t>
            </a:r>
          </a:p>
        </p:txBody>
      </p:sp>
      <p:sp>
        <p:nvSpPr>
          <p:cNvPr id="17503" name="TextBox 50"/>
          <p:cNvSpPr txBox="1">
            <a:spLocks noChangeArrowheads="1"/>
          </p:cNvSpPr>
          <p:nvPr/>
        </p:nvSpPr>
        <p:spPr bwMode="auto">
          <a:xfrm>
            <a:off x="1162050" y="3370263"/>
            <a:ext cx="623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16</a:t>
            </a:r>
          </a:p>
        </p:txBody>
      </p:sp>
      <p:sp>
        <p:nvSpPr>
          <p:cNvPr id="17504" name="TextBox 51"/>
          <p:cNvSpPr txBox="1">
            <a:spLocks noChangeArrowheads="1"/>
          </p:cNvSpPr>
          <p:nvPr/>
        </p:nvSpPr>
        <p:spPr bwMode="auto">
          <a:xfrm>
            <a:off x="2457450" y="3398838"/>
            <a:ext cx="682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17</a:t>
            </a:r>
          </a:p>
        </p:txBody>
      </p:sp>
      <p:sp>
        <p:nvSpPr>
          <p:cNvPr id="17505" name="TextBox 52"/>
          <p:cNvSpPr txBox="1">
            <a:spLocks noChangeArrowheads="1"/>
          </p:cNvSpPr>
          <p:nvPr/>
        </p:nvSpPr>
        <p:spPr bwMode="auto">
          <a:xfrm>
            <a:off x="3897313" y="3398838"/>
            <a:ext cx="579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18</a:t>
            </a:r>
          </a:p>
        </p:txBody>
      </p:sp>
      <p:sp>
        <p:nvSpPr>
          <p:cNvPr id="17506" name="TextBox 53"/>
          <p:cNvSpPr txBox="1">
            <a:spLocks noChangeArrowheads="1"/>
          </p:cNvSpPr>
          <p:nvPr/>
        </p:nvSpPr>
        <p:spPr bwMode="auto">
          <a:xfrm>
            <a:off x="4978400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19</a:t>
            </a:r>
          </a:p>
        </p:txBody>
      </p:sp>
      <p:sp>
        <p:nvSpPr>
          <p:cNvPr id="17507" name="TextBox 54"/>
          <p:cNvSpPr txBox="1">
            <a:spLocks noChangeArrowheads="1"/>
          </p:cNvSpPr>
          <p:nvPr/>
        </p:nvSpPr>
        <p:spPr bwMode="auto">
          <a:xfrm>
            <a:off x="6254750" y="3398838"/>
            <a:ext cx="650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20</a:t>
            </a:r>
          </a:p>
        </p:txBody>
      </p:sp>
      <p:sp>
        <p:nvSpPr>
          <p:cNvPr id="17508" name="TextBox 55"/>
          <p:cNvSpPr txBox="1">
            <a:spLocks noChangeArrowheads="1"/>
          </p:cNvSpPr>
          <p:nvPr/>
        </p:nvSpPr>
        <p:spPr bwMode="auto">
          <a:xfrm>
            <a:off x="7497763" y="3398838"/>
            <a:ext cx="53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21</a:t>
            </a:r>
          </a:p>
        </p:txBody>
      </p:sp>
      <p:sp>
        <p:nvSpPr>
          <p:cNvPr id="17509" name="TextBox 56"/>
          <p:cNvSpPr txBox="1">
            <a:spLocks noChangeArrowheads="1"/>
          </p:cNvSpPr>
          <p:nvPr/>
        </p:nvSpPr>
        <p:spPr bwMode="auto">
          <a:xfrm>
            <a:off x="107950" y="4810125"/>
            <a:ext cx="64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22</a:t>
            </a:r>
          </a:p>
        </p:txBody>
      </p:sp>
      <p:sp>
        <p:nvSpPr>
          <p:cNvPr id="17510" name="TextBox 57"/>
          <p:cNvSpPr txBox="1">
            <a:spLocks noChangeArrowheads="1"/>
          </p:cNvSpPr>
          <p:nvPr/>
        </p:nvSpPr>
        <p:spPr bwMode="auto">
          <a:xfrm flipH="1">
            <a:off x="1262063" y="4767263"/>
            <a:ext cx="552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23</a:t>
            </a:r>
          </a:p>
        </p:txBody>
      </p:sp>
      <p:sp>
        <p:nvSpPr>
          <p:cNvPr id="17511" name="TextBox 58"/>
          <p:cNvSpPr txBox="1">
            <a:spLocks noChangeArrowheads="1"/>
          </p:cNvSpPr>
          <p:nvPr/>
        </p:nvSpPr>
        <p:spPr bwMode="auto">
          <a:xfrm>
            <a:off x="2457450" y="4840288"/>
            <a:ext cx="682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24</a:t>
            </a:r>
          </a:p>
        </p:txBody>
      </p:sp>
      <p:sp>
        <p:nvSpPr>
          <p:cNvPr id="17512" name="TextBox 59"/>
          <p:cNvSpPr txBox="1">
            <a:spLocks noChangeArrowheads="1"/>
          </p:cNvSpPr>
          <p:nvPr/>
        </p:nvSpPr>
        <p:spPr bwMode="auto">
          <a:xfrm>
            <a:off x="3897313" y="4840288"/>
            <a:ext cx="579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25</a:t>
            </a:r>
          </a:p>
        </p:txBody>
      </p:sp>
      <p:sp>
        <p:nvSpPr>
          <p:cNvPr id="17513" name="TextBox 60"/>
          <p:cNvSpPr txBox="1">
            <a:spLocks noChangeArrowheads="1"/>
          </p:cNvSpPr>
          <p:nvPr/>
        </p:nvSpPr>
        <p:spPr bwMode="auto">
          <a:xfrm>
            <a:off x="4978400" y="4840288"/>
            <a:ext cx="53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26</a:t>
            </a:r>
          </a:p>
        </p:txBody>
      </p:sp>
      <p:sp>
        <p:nvSpPr>
          <p:cNvPr id="17514" name="TextBox 61"/>
          <p:cNvSpPr txBox="1">
            <a:spLocks noChangeArrowheads="1"/>
          </p:cNvSpPr>
          <p:nvPr/>
        </p:nvSpPr>
        <p:spPr bwMode="auto">
          <a:xfrm>
            <a:off x="6254750" y="4840288"/>
            <a:ext cx="6508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27</a:t>
            </a:r>
          </a:p>
        </p:txBody>
      </p:sp>
      <p:sp>
        <p:nvSpPr>
          <p:cNvPr id="17515" name="TextBox 62"/>
          <p:cNvSpPr txBox="1">
            <a:spLocks noChangeArrowheads="1"/>
          </p:cNvSpPr>
          <p:nvPr/>
        </p:nvSpPr>
        <p:spPr bwMode="auto">
          <a:xfrm>
            <a:off x="7497763" y="4840288"/>
            <a:ext cx="665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haparral Pro"/>
              </a:rPr>
              <a:t>28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6237288"/>
            <a:ext cx="5076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Segoe Print" panose="02000600000000000000" pitchFamily="2" charset="0"/>
              </a:rPr>
              <a:t>Quel sport fais-tu le dimanche</a:t>
            </a:r>
            <a:r>
              <a:rPr lang="en-GB" altLang="en-US" sz="2400" b="1">
                <a:latin typeface="Segoe Print" panose="02000600000000000000" pitchFamily="2" charset="0"/>
              </a:rPr>
              <a:t>?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924300" y="6308725"/>
            <a:ext cx="5256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000" i="1">
                <a:latin typeface="Segoe Print" panose="02000600000000000000" pitchFamily="2" charset="0"/>
              </a:rPr>
              <a:t>Le dimanche je fais de athlétisme</a:t>
            </a:r>
            <a:r>
              <a:rPr lang="en-GB" altLang="en-US" sz="2400" i="1">
                <a:latin typeface="Segoe Print" panose="02000600000000000000" pitchFamily="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950" y="44450"/>
          <a:ext cx="8569325" cy="58642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5041">
                  <a:extLst>
                    <a:ext uri="{9D8B030D-6E8A-4147-A177-3AD203B41FA5}"/>
                  </a:extLst>
                </a:gridCol>
                <a:gridCol w="1184378">
                  <a:extLst>
                    <a:ext uri="{9D8B030D-6E8A-4147-A177-3AD203B41FA5}"/>
                  </a:extLst>
                </a:gridCol>
                <a:gridCol w="1443150">
                  <a:extLst>
                    <a:ext uri="{9D8B030D-6E8A-4147-A177-3AD203B41FA5}"/>
                  </a:extLst>
                </a:gridCol>
                <a:gridCol w="1072430">
                  <a:extLst>
                    <a:ext uri="{9D8B030D-6E8A-4147-A177-3AD203B41FA5}"/>
                  </a:extLst>
                </a:gridCol>
                <a:gridCol w="1203955">
                  <a:extLst>
                    <a:ext uri="{9D8B030D-6E8A-4147-A177-3AD203B41FA5}"/>
                  </a:extLst>
                </a:gridCol>
                <a:gridCol w="1203955">
                  <a:extLst>
                    <a:ext uri="{9D8B030D-6E8A-4147-A177-3AD203B41FA5}"/>
                  </a:extLst>
                </a:gridCol>
                <a:gridCol w="1416418">
                  <a:extLst>
                    <a:ext uri="{9D8B030D-6E8A-4147-A177-3AD203B41FA5}"/>
                  </a:extLst>
                </a:gridCol>
              </a:tblGrid>
              <a:tr h="505074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lundi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mardi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mercredi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jeudi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vendredi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samedi</a:t>
                      </a:r>
                      <a:endParaRPr lang="en-GB" sz="24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dimanche</a:t>
                      </a:r>
                      <a:endParaRPr lang="en-GB" sz="2000" dirty="0"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91444" marR="91444" marT="45719" marB="45719"/>
                </a:tc>
                <a:extLst>
                  <a:ext uri="{0D108BD9-81ED-4DB2-BD59-A6C34878D82A}"/>
                </a:extLst>
              </a:tr>
              <a:tr h="1339788"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2900" dirty="0">
                        <a:latin typeface="SWScrpc" panose="00000400000000000000" pitchFamily="2" charset="0"/>
                      </a:endParaRPr>
                    </a:p>
                  </a:txBody>
                  <a:tcPr marL="91444" marR="91444" marT="45719" marB="45719"/>
                </a:tc>
                <a:extLst>
                  <a:ext uri="{0D108BD9-81ED-4DB2-BD59-A6C34878D82A}"/>
                </a:extLst>
              </a:tr>
              <a:tr h="1339788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4" marR="91444" marT="45719" marB="45719"/>
                </a:tc>
                <a:extLst>
                  <a:ext uri="{0D108BD9-81ED-4DB2-BD59-A6C34878D82A}"/>
                </a:extLst>
              </a:tr>
              <a:tr h="1339788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4" marR="91444" marT="45719" marB="45719"/>
                </a:tc>
                <a:extLst>
                  <a:ext uri="{0D108BD9-81ED-4DB2-BD59-A6C34878D82A}"/>
                </a:extLst>
              </a:tr>
              <a:tr h="1339788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4" marR="91444" marT="45719" marB="45719"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950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68300"/>
            <a:ext cx="12954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09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836613"/>
            <a:ext cx="1165225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836613"/>
            <a:ext cx="1216025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1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736600"/>
            <a:ext cx="1192213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2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1196975"/>
            <a:ext cx="14065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3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813" y="692150"/>
            <a:ext cx="995362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4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107113" y="482600"/>
            <a:ext cx="1128712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1773238"/>
            <a:ext cx="12954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276475"/>
            <a:ext cx="1165225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7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2317750"/>
            <a:ext cx="1216025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8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2217738"/>
            <a:ext cx="1192213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19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2492375"/>
            <a:ext cx="140652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0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060575"/>
            <a:ext cx="99536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1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084888" y="1844675"/>
            <a:ext cx="1128712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141663"/>
            <a:ext cx="1295400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3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3573463"/>
            <a:ext cx="1165225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4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25" y="3573463"/>
            <a:ext cx="1216025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5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3609975"/>
            <a:ext cx="1192213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6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3860800"/>
            <a:ext cx="140652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7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357563"/>
            <a:ext cx="995363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8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084888" y="3141663"/>
            <a:ext cx="1128712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2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08500"/>
            <a:ext cx="12954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3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941888"/>
            <a:ext cx="1165225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31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941888"/>
            <a:ext cx="1216025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5026025"/>
            <a:ext cx="1192213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33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5300663"/>
            <a:ext cx="140652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34" name="Picture 7" descr="http://www.clipartbest.com/cliparts/xig/Kej/xigKejri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797425"/>
            <a:ext cx="995363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535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8" r="13762"/>
          <a:stretch>
            <a:fillRect/>
          </a:stretch>
        </p:blipFill>
        <p:spPr bwMode="auto">
          <a:xfrm>
            <a:off x="6084888" y="4518025"/>
            <a:ext cx="1128712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36" name="TextBox 4"/>
          <p:cNvSpPr txBox="1">
            <a:spLocks noChangeArrowheads="1"/>
          </p:cNvSpPr>
          <p:nvPr/>
        </p:nvSpPr>
        <p:spPr bwMode="auto">
          <a:xfrm>
            <a:off x="107950" y="519113"/>
            <a:ext cx="442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</a:t>
            </a:r>
          </a:p>
        </p:txBody>
      </p:sp>
      <p:sp>
        <p:nvSpPr>
          <p:cNvPr id="19537" name="TextBox 36"/>
          <p:cNvSpPr txBox="1">
            <a:spLocks noChangeArrowheads="1"/>
          </p:cNvSpPr>
          <p:nvPr/>
        </p:nvSpPr>
        <p:spPr bwMode="auto">
          <a:xfrm>
            <a:off x="1162050" y="519113"/>
            <a:ext cx="442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</a:t>
            </a:r>
          </a:p>
        </p:txBody>
      </p:sp>
      <p:sp>
        <p:nvSpPr>
          <p:cNvPr id="19538" name="TextBox 37"/>
          <p:cNvSpPr txBox="1">
            <a:spLocks noChangeArrowheads="1"/>
          </p:cNvSpPr>
          <p:nvPr/>
        </p:nvSpPr>
        <p:spPr bwMode="auto">
          <a:xfrm>
            <a:off x="2457450" y="549275"/>
            <a:ext cx="442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3</a:t>
            </a:r>
          </a:p>
        </p:txBody>
      </p:sp>
      <p:sp>
        <p:nvSpPr>
          <p:cNvPr id="19539" name="TextBox 38"/>
          <p:cNvSpPr txBox="1">
            <a:spLocks noChangeArrowheads="1"/>
          </p:cNvSpPr>
          <p:nvPr/>
        </p:nvSpPr>
        <p:spPr bwMode="auto">
          <a:xfrm>
            <a:off x="3897313" y="549275"/>
            <a:ext cx="44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4</a:t>
            </a:r>
          </a:p>
        </p:txBody>
      </p:sp>
      <p:sp>
        <p:nvSpPr>
          <p:cNvPr id="19540" name="TextBox 39"/>
          <p:cNvSpPr txBox="1">
            <a:spLocks noChangeArrowheads="1"/>
          </p:cNvSpPr>
          <p:nvPr/>
        </p:nvSpPr>
        <p:spPr bwMode="auto">
          <a:xfrm>
            <a:off x="4978400" y="549275"/>
            <a:ext cx="442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5</a:t>
            </a:r>
          </a:p>
        </p:txBody>
      </p:sp>
      <p:sp>
        <p:nvSpPr>
          <p:cNvPr id="19541" name="TextBox 40"/>
          <p:cNvSpPr txBox="1">
            <a:spLocks noChangeArrowheads="1"/>
          </p:cNvSpPr>
          <p:nvPr/>
        </p:nvSpPr>
        <p:spPr bwMode="auto">
          <a:xfrm>
            <a:off x="6254750" y="549275"/>
            <a:ext cx="44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6</a:t>
            </a:r>
          </a:p>
        </p:txBody>
      </p:sp>
      <p:sp>
        <p:nvSpPr>
          <p:cNvPr id="19542" name="TextBox 41"/>
          <p:cNvSpPr txBox="1">
            <a:spLocks noChangeArrowheads="1"/>
          </p:cNvSpPr>
          <p:nvPr/>
        </p:nvSpPr>
        <p:spPr bwMode="auto">
          <a:xfrm>
            <a:off x="7497763" y="549275"/>
            <a:ext cx="44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7</a:t>
            </a:r>
          </a:p>
        </p:txBody>
      </p:sp>
      <p:sp>
        <p:nvSpPr>
          <p:cNvPr id="19543" name="TextBox 42"/>
          <p:cNvSpPr txBox="1">
            <a:spLocks noChangeArrowheads="1"/>
          </p:cNvSpPr>
          <p:nvPr/>
        </p:nvSpPr>
        <p:spPr bwMode="auto">
          <a:xfrm>
            <a:off x="107950" y="1930400"/>
            <a:ext cx="442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8</a:t>
            </a:r>
          </a:p>
        </p:txBody>
      </p:sp>
      <p:sp>
        <p:nvSpPr>
          <p:cNvPr id="19544" name="TextBox 43"/>
          <p:cNvSpPr txBox="1">
            <a:spLocks noChangeArrowheads="1"/>
          </p:cNvSpPr>
          <p:nvPr/>
        </p:nvSpPr>
        <p:spPr bwMode="auto">
          <a:xfrm>
            <a:off x="1162050" y="1930400"/>
            <a:ext cx="442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9</a:t>
            </a:r>
          </a:p>
        </p:txBody>
      </p:sp>
      <p:sp>
        <p:nvSpPr>
          <p:cNvPr id="19545" name="TextBox 44"/>
          <p:cNvSpPr txBox="1">
            <a:spLocks noChangeArrowheads="1"/>
          </p:cNvSpPr>
          <p:nvPr/>
        </p:nvSpPr>
        <p:spPr bwMode="auto">
          <a:xfrm>
            <a:off x="2457450" y="1958975"/>
            <a:ext cx="66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10</a:t>
            </a:r>
          </a:p>
        </p:txBody>
      </p:sp>
      <p:sp>
        <p:nvSpPr>
          <p:cNvPr id="19546" name="TextBox 45"/>
          <p:cNvSpPr txBox="1">
            <a:spLocks noChangeArrowheads="1"/>
          </p:cNvSpPr>
          <p:nvPr/>
        </p:nvSpPr>
        <p:spPr bwMode="auto">
          <a:xfrm>
            <a:off x="3897313" y="1958975"/>
            <a:ext cx="560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11</a:t>
            </a:r>
          </a:p>
        </p:txBody>
      </p:sp>
      <p:sp>
        <p:nvSpPr>
          <p:cNvPr id="19547" name="TextBox 46"/>
          <p:cNvSpPr txBox="1">
            <a:spLocks noChangeArrowheads="1"/>
          </p:cNvSpPr>
          <p:nvPr/>
        </p:nvSpPr>
        <p:spPr bwMode="auto">
          <a:xfrm>
            <a:off x="4978400" y="1958975"/>
            <a:ext cx="512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12</a:t>
            </a:r>
          </a:p>
        </p:txBody>
      </p:sp>
      <p:sp>
        <p:nvSpPr>
          <p:cNvPr id="19548" name="TextBox 47"/>
          <p:cNvSpPr txBox="1">
            <a:spLocks noChangeArrowheads="1"/>
          </p:cNvSpPr>
          <p:nvPr/>
        </p:nvSpPr>
        <p:spPr bwMode="auto">
          <a:xfrm>
            <a:off x="6254750" y="1958975"/>
            <a:ext cx="62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13</a:t>
            </a:r>
          </a:p>
        </p:txBody>
      </p:sp>
      <p:sp>
        <p:nvSpPr>
          <p:cNvPr id="19549" name="TextBox 48"/>
          <p:cNvSpPr txBox="1">
            <a:spLocks noChangeArrowheads="1"/>
          </p:cNvSpPr>
          <p:nvPr/>
        </p:nvSpPr>
        <p:spPr bwMode="auto">
          <a:xfrm>
            <a:off x="7497763" y="1958975"/>
            <a:ext cx="512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14</a:t>
            </a:r>
          </a:p>
        </p:txBody>
      </p:sp>
      <p:sp>
        <p:nvSpPr>
          <p:cNvPr id="19550" name="TextBox 49"/>
          <p:cNvSpPr txBox="1">
            <a:spLocks noChangeArrowheads="1"/>
          </p:cNvSpPr>
          <p:nvPr/>
        </p:nvSpPr>
        <p:spPr bwMode="auto">
          <a:xfrm>
            <a:off x="107950" y="3370263"/>
            <a:ext cx="627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15</a:t>
            </a:r>
          </a:p>
        </p:txBody>
      </p:sp>
      <p:sp>
        <p:nvSpPr>
          <p:cNvPr id="19551" name="TextBox 50"/>
          <p:cNvSpPr txBox="1">
            <a:spLocks noChangeArrowheads="1"/>
          </p:cNvSpPr>
          <p:nvPr/>
        </p:nvSpPr>
        <p:spPr bwMode="auto">
          <a:xfrm>
            <a:off x="1162050" y="3370263"/>
            <a:ext cx="60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16</a:t>
            </a:r>
          </a:p>
        </p:txBody>
      </p:sp>
      <p:sp>
        <p:nvSpPr>
          <p:cNvPr id="19552" name="TextBox 51"/>
          <p:cNvSpPr txBox="1">
            <a:spLocks noChangeArrowheads="1"/>
          </p:cNvSpPr>
          <p:nvPr/>
        </p:nvSpPr>
        <p:spPr bwMode="auto">
          <a:xfrm>
            <a:off x="2457450" y="3398838"/>
            <a:ext cx="66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17</a:t>
            </a:r>
          </a:p>
        </p:txBody>
      </p:sp>
      <p:sp>
        <p:nvSpPr>
          <p:cNvPr id="19553" name="TextBox 52"/>
          <p:cNvSpPr txBox="1">
            <a:spLocks noChangeArrowheads="1"/>
          </p:cNvSpPr>
          <p:nvPr/>
        </p:nvSpPr>
        <p:spPr bwMode="auto">
          <a:xfrm>
            <a:off x="3897313" y="3398838"/>
            <a:ext cx="560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18</a:t>
            </a:r>
          </a:p>
        </p:txBody>
      </p:sp>
      <p:sp>
        <p:nvSpPr>
          <p:cNvPr id="19554" name="TextBox 53"/>
          <p:cNvSpPr txBox="1">
            <a:spLocks noChangeArrowheads="1"/>
          </p:cNvSpPr>
          <p:nvPr/>
        </p:nvSpPr>
        <p:spPr bwMode="auto">
          <a:xfrm>
            <a:off x="4978400" y="3398838"/>
            <a:ext cx="512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19</a:t>
            </a:r>
          </a:p>
        </p:txBody>
      </p:sp>
      <p:sp>
        <p:nvSpPr>
          <p:cNvPr id="19555" name="TextBox 54"/>
          <p:cNvSpPr txBox="1">
            <a:spLocks noChangeArrowheads="1"/>
          </p:cNvSpPr>
          <p:nvPr/>
        </p:nvSpPr>
        <p:spPr bwMode="auto">
          <a:xfrm>
            <a:off x="6254750" y="3398838"/>
            <a:ext cx="62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20</a:t>
            </a:r>
          </a:p>
        </p:txBody>
      </p:sp>
      <p:sp>
        <p:nvSpPr>
          <p:cNvPr id="19556" name="TextBox 55"/>
          <p:cNvSpPr txBox="1">
            <a:spLocks noChangeArrowheads="1"/>
          </p:cNvSpPr>
          <p:nvPr/>
        </p:nvSpPr>
        <p:spPr bwMode="auto">
          <a:xfrm>
            <a:off x="7497763" y="3398838"/>
            <a:ext cx="512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21</a:t>
            </a:r>
          </a:p>
        </p:txBody>
      </p:sp>
      <p:sp>
        <p:nvSpPr>
          <p:cNvPr id="19557" name="TextBox 56"/>
          <p:cNvSpPr txBox="1">
            <a:spLocks noChangeArrowheads="1"/>
          </p:cNvSpPr>
          <p:nvPr/>
        </p:nvSpPr>
        <p:spPr bwMode="auto">
          <a:xfrm>
            <a:off x="107950" y="4810125"/>
            <a:ext cx="627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22</a:t>
            </a:r>
          </a:p>
        </p:txBody>
      </p:sp>
      <p:sp>
        <p:nvSpPr>
          <p:cNvPr id="19558" name="TextBox 57"/>
          <p:cNvSpPr txBox="1">
            <a:spLocks noChangeArrowheads="1"/>
          </p:cNvSpPr>
          <p:nvPr/>
        </p:nvSpPr>
        <p:spPr bwMode="auto">
          <a:xfrm flipH="1">
            <a:off x="1262063" y="4767263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23</a:t>
            </a:r>
          </a:p>
        </p:txBody>
      </p:sp>
      <p:sp>
        <p:nvSpPr>
          <p:cNvPr id="19559" name="TextBox 58"/>
          <p:cNvSpPr txBox="1">
            <a:spLocks noChangeArrowheads="1"/>
          </p:cNvSpPr>
          <p:nvPr/>
        </p:nvSpPr>
        <p:spPr bwMode="auto">
          <a:xfrm>
            <a:off x="2457450" y="4840288"/>
            <a:ext cx="66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24</a:t>
            </a:r>
          </a:p>
        </p:txBody>
      </p:sp>
      <p:sp>
        <p:nvSpPr>
          <p:cNvPr id="19560" name="TextBox 59"/>
          <p:cNvSpPr txBox="1">
            <a:spLocks noChangeArrowheads="1"/>
          </p:cNvSpPr>
          <p:nvPr/>
        </p:nvSpPr>
        <p:spPr bwMode="auto">
          <a:xfrm>
            <a:off x="3851275" y="4652963"/>
            <a:ext cx="560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25</a:t>
            </a:r>
          </a:p>
        </p:txBody>
      </p:sp>
      <p:sp>
        <p:nvSpPr>
          <p:cNvPr id="19561" name="TextBox 60"/>
          <p:cNvSpPr txBox="1">
            <a:spLocks noChangeArrowheads="1"/>
          </p:cNvSpPr>
          <p:nvPr/>
        </p:nvSpPr>
        <p:spPr bwMode="auto">
          <a:xfrm>
            <a:off x="4932363" y="4652963"/>
            <a:ext cx="512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26</a:t>
            </a:r>
          </a:p>
        </p:txBody>
      </p:sp>
      <p:sp>
        <p:nvSpPr>
          <p:cNvPr id="19562" name="TextBox 61"/>
          <p:cNvSpPr txBox="1">
            <a:spLocks noChangeArrowheads="1"/>
          </p:cNvSpPr>
          <p:nvPr/>
        </p:nvSpPr>
        <p:spPr bwMode="auto">
          <a:xfrm>
            <a:off x="6254750" y="4840288"/>
            <a:ext cx="628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27</a:t>
            </a:r>
          </a:p>
        </p:txBody>
      </p:sp>
      <p:sp>
        <p:nvSpPr>
          <p:cNvPr id="19563" name="TextBox 62"/>
          <p:cNvSpPr txBox="1">
            <a:spLocks noChangeArrowheads="1"/>
          </p:cNvSpPr>
          <p:nvPr/>
        </p:nvSpPr>
        <p:spPr bwMode="auto">
          <a:xfrm>
            <a:off x="7497763" y="4840288"/>
            <a:ext cx="642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latin typeface="Chaparral Pro"/>
              </a:rPr>
              <a:t>28</a:t>
            </a:r>
          </a:p>
        </p:txBody>
      </p:sp>
      <p:sp>
        <p:nvSpPr>
          <p:cNvPr id="19564" name="TextBox 13"/>
          <p:cNvSpPr txBox="1">
            <a:spLocks noChangeArrowheads="1"/>
          </p:cNvSpPr>
          <p:nvPr/>
        </p:nvSpPr>
        <p:spPr bwMode="auto">
          <a:xfrm>
            <a:off x="34925" y="5949950"/>
            <a:ext cx="66786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Segoe Print" panose="02000600000000000000" pitchFamily="2" charset="0"/>
              </a:rPr>
              <a:t>Quel sport fais-tu le …?</a:t>
            </a:r>
          </a:p>
        </p:txBody>
      </p:sp>
      <p:sp>
        <p:nvSpPr>
          <p:cNvPr id="19565" name="TextBox 63"/>
          <p:cNvSpPr txBox="1">
            <a:spLocks noChangeArrowheads="1"/>
          </p:cNvSpPr>
          <p:nvPr/>
        </p:nvSpPr>
        <p:spPr bwMode="auto">
          <a:xfrm>
            <a:off x="34925" y="6308725"/>
            <a:ext cx="6678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Segoe Print" panose="02000600000000000000" pitchFamily="2" charset="0"/>
              </a:rPr>
              <a:t>Quand joues-tu au 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1059</Words>
  <Application>Microsoft Office PowerPoint</Application>
  <PresentationFormat>On-screen Show (4:3)</PresentationFormat>
  <Paragraphs>403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Segoe Print</vt:lpstr>
      <vt:lpstr>Segoe UI Light</vt:lpstr>
      <vt:lpstr>SWScrpc</vt:lpstr>
      <vt:lpstr>Chaparral Pro</vt:lpstr>
      <vt:lpstr>Berlin Sans FB</vt:lpstr>
      <vt:lpstr>Bradley Hand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McClelland</dc:creator>
  <cp:lastModifiedBy>Rachel Hawkes</cp:lastModifiedBy>
  <cp:revision>66</cp:revision>
  <dcterms:created xsi:type="dcterms:W3CDTF">2015-02-02T10:07:13Z</dcterms:created>
  <dcterms:modified xsi:type="dcterms:W3CDTF">2018-06-05T16:47:42Z</dcterms:modified>
</cp:coreProperties>
</file>