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9" r:id="rId2"/>
    <p:sldId id="268" r:id="rId3"/>
    <p:sldId id="270" r:id="rId4"/>
    <p:sldId id="272" r:id="rId5"/>
    <p:sldId id="277" r:id="rId6"/>
    <p:sldId id="271" r:id="rId7"/>
    <p:sldId id="269" r:id="rId8"/>
    <p:sldId id="278" r:id="rId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364" autoAdjust="0"/>
  </p:normalViewPr>
  <p:slideViewPr>
    <p:cSldViewPr>
      <p:cViewPr varScale="1">
        <p:scale>
          <a:sx n="55" d="100"/>
          <a:sy n="55" d="100"/>
        </p:scale>
        <p:origin x="1518"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9052F85-F821-41B0-900F-A5634315A68A}" type="datetimeFigureOut">
              <a:rPr lang="en-GB"/>
              <a:pPr>
                <a:defRPr/>
              </a:pPr>
              <a:t>06/02/2019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552228C2-A23E-42BC-B43C-D9B5D78F48B2}" type="slidenum">
              <a:rPr lang="en-GB" altLang="en-US"/>
              <a:pPr>
                <a:defRPr/>
              </a:pPr>
              <a:t>‹#›</a:t>
            </a:fld>
            <a:endParaRPr lang="en-GB" altLang="en-US"/>
          </a:p>
        </p:txBody>
      </p:sp>
    </p:spTree>
    <p:extLst>
      <p:ext uri="{BB962C8B-B14F-4D97-AF65-F5344CB8AC3E}">
        <p14:creationId xmlns:p14="http://schemas.microsoft.com/office/powerpoint/2010/main" val="3409168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Today we are going to practise vocabulary about sports and use 2 appropriate verbs</a:t>
            </a:r>
          </a:p>
          <a:p>
            <a:pPr eaLnBrk="1" hangingPunct="1">
              <a:spcBef>
                <a:spcPct val="0"/>
              </a:spcBef>
            </a:pPr>
            <a:r>
              <a:rPr lang="en-GB" altLang="en-US" smtClean="0"/>
              <a:t>Rafa Nadal: I play tennis because I love it.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1061F4-86E0-488C-8928-90C97DF9B584}" type="slidenum">
              <a:rPr lang="en-GB" altLang="en-US"/>
              <a:pPr>
                <a:spcBef>
                  <a:spcPct val="0"/>
                </a:spcBef>
              </a:pPr>
              <a:t>1</a:t>
            </a:fld>
            <a:endParaRPr lang="en-GB" altLang="en-US"/>
          </a:p>
        </p:txBody>
      </p:sp>
    </p:spTree>
    <p:extLst>
      <p:ext uri="{BB962C8B-B14F-4D97-AF65-F5344CB8AC3E}">
        <p14:creationId xmlns:p14="http://schemas.microsoft.com/office/powerpoint/2010/main" val="1494185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[Introduction of appropriate verbs with the different sports. First an introduction to ‘je </a:t>
            </a:r>
            <a:r>
              <a:rPr lang="en-GB" altLang="en-US" dirty="0" err="1" smtClean="0"/>
              <a:t>joue</a:t>
            </a:r>
            <a:r>
              <a:rPr lang="en-GB" altLang="en-US" dirty="0" smtClean="0"/>
              <a:t>’ = I play.</a:t>
            </a:r>
          </a:p>
          <a:p>
            <a:pPr eaLnBrk="1" hangingPunct="1">
              <a:spcBef>
                <a:spcPct val="0"/>
              </a:spcBef>
            </a:pPr>
            <a:r>
              <a:rPr lang="en-GB" altLang="en-US" dirty="0" smtClean="0"/>
              <a:t>Click on the picture when a pupil correctly identifies a ball sport. The photo will disappear to reveal a smaller picture of someone playing the sport and a short sentence. </a:t>
            </a:r>
          </a:p>
          <a:p>
            <a:pPr eaLnBrk="1" hangingPunct="1">
              <a:spcBef>
                <a:spcPct val="0"/>
              </a:spcBef>
            </a:pPr>
            <a:r>
              <a:rPr lang="en-GB" altLang="en-US" dirty="0" smtClean="0"/>
              <a:t>Je </a:t>
            </a:r>
            <a:r>
              <a:rPr lang="en-GB" altLang="en-US" dirty="0" err="1" smtClean="0"/>
              <a:t>joue</a:t>
            </a:r>
            <a:r>
              <a:rPr lang="en-GB" altLang="en-US" dirty="0" smtClean="0"/>
              <a:t> au rugby= I play rugby</a:t>
            </a:r>
          </a:p>
          <a:p>
            <a:pPr eaLnBrk="1" hangingPunct="1">
              <a:spcBef>
                <a:spcPct val="0"/>
              </a:spcBef>
            </a:pPr>
            <a:r>
              <a:rPr lang="en-GB" altLang="en-US" dirty="0" smtClean="0"/>
              <a:t>Je </a:t>
            </a:r>
            <a:r>
              <a:rPr lang="en-GB" altLang="en-US" dirty="0" err="1" smtClean="0"/>
              <a:t>joue</a:t>
            </a:r>
            <a:r>
              <a:rPr lang="en-GB" altLang="en-US" dirty="0" smtClean="0"/>
              <a:t> au tennis= I play tennis</a:t>
            </a:r>
          </a:p>
          <a:p>
            <a:pPr eaLnBrk="1" hangingPunct="1">
              <a:spcBef>
                <a:spcPct val="0"/>
              </a:spcBef>
            </a:pPr>
            <a:r>
              <a:rPr lang="en-GB" altLang="en-US" dirty="0" smtClean="0"/>
              <a:t>Je </a:t>
            </a:r>
            <a:r>
              <a:rPr lang="en-GB" altLang="en-US" dirty="0" err="1" smtClean="0"/>
              <a:t>joue</a:t>
            </a:r>
            <a:r>
              <a:rPr lang="en-GB" altLang="en-US" dirty="0" smtClean="0"/>
              <a:t> au foot = I play football</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0E0C5B-D4AD-4E1D-91B1-1944452DD003}" type="slidenum">
              <a:rPr lang="en-GB" altLang="en-US"/>
              <a:pPr>
                <a:spcBef>
                  <a:spcPct val="0"/>
                </a:spcBef>
              </a:pPr>
              <a:t>2</a:t>
            </a:fld>
            <a:endParaRPr lang="en-GB" altLang="en-US"/>
          </a:p>
        </p:txBody>
      </p:sp>
    </p:spTree>
    <p:extLst>
      <p:ext uri="{BB962C8B-B14F-4D97-AF65-F5344CB8AC3E}">
        <p14:creationId xmlns:p14="http://schemas.microsoft.com/office/powerpoint/2010/main" val="37507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(Introduction of the sports which are not used with ‘</a:t>
            </a:r>
            <a:r>
              <a:rPr lang="en-GB" altLang="en-US" dirty="0" err="1" smtClean="0"/>
              <a:t>jouer</a:t>
            </a:r>
            <a:r>
              <a:rPr lang="en-GB" altLang="en-US" dirty="0" smtClean="0"/>
              <a:t> ‘as you can’t ‘play’ these sports. These will be used with the verb ‘faire’ instead.)</a:t>
            </a:r>
          </a:p>
          <a:p>
            <a:pPr eaLnBrk="1" hangingPunct="1">
              <a:spcBef>
                <a:spcPct val="0"/>
              </a:spcBef>
            </a:pPr>
            <a:r>
              <a:rPr lang="en-GB" altLang="en-US" dirty="0" smtClean="0"/>
              <a:t>Click on the picture when a pupil correctly identifies a sport. The photo will disappear to reveal a smaller picture of someone doing the sport and a short sentence. </a:t>
            </a:r>
          </a:p>
          <a:p>
            <a:pPr eaLnBrk="1" hangingPunct="1">
              <a:spcBef>
                <a:spcPct val="0"/>
              </a:spcBef>
            </a:pPr>
            <a:r>
              <a:rPr lang="en-GB" altLang="en-US" dirty="0" smtClean="0">
                <a:latin typeface="Segoe Print" panose="02000600000000000000" pitchFamily="2" charset="0"/>
              </a:rPr>
              <a:t>Je </a:t>
            </a:r>
            <a:r>
              <a:rPr lang="en-GB" altLang="en-US" dirty="0" err="1" smtClean="0">
                <a:latin typeface="Segoe Print" panose="02000600000000000000" pitchFamily="2" charset="0"/>
              </a:rPr>
              <a:t>fais</a:t>
            </a:r>
            <a:r>
              <a:rPr lang="en-GB" altLang="en-US" dirty="0" smtClean="0">
                <a:latin typeface="Segoe Print" panose="02000600000000000000" pitchFamily="2" charset="0"/>
              </a:rPr>
              <a:t> de </a:t>
            </a:r>
            <a:r>
              <a:rPr lang="en-GB" altLang="en-US" dirty="0" err="1" smtClean="0">
                <a:latin typeface="Segoe Print" panose="02000600000000000000" pitchFamily="2" charset="0"/>
              </a:rPr>
              <a:t>l’athlétisme</a:t>
            </a:r>
            <a:r>
              <a:rPr lang="en-GB" altLang="en-US" dirty="0" smtClean="0">
                <a:latin typeface="Segoe Print" panose="02000600000000000000" pitchFamily="2" charset="0"/>
              </a:rPr>
              <a:t>. </a:t>
            </a:r>
            <a:r>
              <a:rPr lang="en-GB" altLang="en-US" dirty="0" smtClean="0"/>
              <a:t>= I do athletics</a:t>
            </a:r>
          </a:p>
          <a:p>
            <a:pPr eaLnBrk="1" hangingPunct="1">
              <a:spcBef>
                <a:spcPct val="0"/>
              </a:spcBef>
            </a:pPr>
            <a:r>
              <a:rPr lang="en-GB" altLang="en-US" dirty="0" smtClean="0">
                <a:latin typeface="Segoe Print" panose="02000600000000000000" pitchFamily="2" charset="0"/>
              </a:rPr>
              <a:t>Je </a:t>
            </a:r>
            <a:r>
              <a:rPr lang="en-GB" altLang="en-US" dirty="0" err="1" smtClean="0">
                <a:latin typeface="Segoe Print" panose="02000600000000000000" pitchFamily="2" charset="0"/>
              </a:rPr>
              <a:t>fais</a:t>
            </a:r>
            <a:r>
              <a:rPr lang="en-GB" altLang="en-US" dirty="0" smtClean="0">
                <a:latin typeface="Segoe Print" panose="02000600000000000000" pitchFamily="2" charset="0"/>
              </a:rPr>
              <a:t> de la natation </a:t>
            </a:r>
            <a:r>
              <a:rPr lang="en-GB" altLang="en-US" dirty="0" smtClean="0"/>
              <a:t>= I swim</a:t>
            </a:r>
          </a:p>
          <a:p>
            <a:pPr eaLnBrk="1" hangingPunct="1">
              <a:spcBef>
                <a:spcPct val="0"/>
              </a:spcBef>
            </a:pPr>
            <a:r>
              <a:rPr lang="en-GB" altLang="en-US" dirty="0" smtClean="0">
                <a:latin typeface="Segoe Print" panose="02000600000000000000" pitchFamily="2" charset="0"/>
              </a:rPr>
              <a:t>Je </a:t>
            </a:r>
            <a:r>
              <a:rPr lang="en-GB" altLang="en-US" dirty="0" err="1" smtClean="0">
                <a:latin typeface="Segoe Print" panose="02000600000000000000" pitchFamily="2" charset="0"/>
              </a:rPr>
              <a:t>fais</a:t>
            </a:r>
            <a:r>
              <a:rPr lang="en-GB" altLang="en-US" dirty="0" smtClean="0">
                <a:latin typeface="Segoe Print" panose="02000600000000000000" pitchFamily="2" charset="0"/>
              </a:rPr>
              <a:t> de la </a:t>
            </a:r>
            <a:r>
              <a:rPr lang="en-GB" altLang="en-US" dirty="0" err="1" smtClean="0">
                <a:latin typeface="Segoe Print" panose="02000600000000000000" pitchFamily="2" charset="0"/>
              </a:rPr>
              <a:t>gymnastique</a:t>
            </a:r>
            <a:r>
              <a:rPr lang="en-GB" altLang="en-US" dirty="0" smtClean="0">
                <a:latin typeface="Segoe Print" panose="02000600000000000000" pitchFamily="2" charset="0"/>
              </a:rPr>
              <a:t> </a:t>
            </a:r>
            <a:r>
              <a:rPr lang="en-GB" altLang="en-US" dirty="0" smtClean="0"/>
              <a:t>= I do gymnastics</a:t>
            </a:r>
          </a:p>
          <a:p>
            <a:pPr eaLnBrk="1" hangingPunct="1">
              <a:spcBef>
                <a:spcPct val="0"/>
              </a:spcBef>
            </a:pPr>
            <a:r>
              <a:rPr lang="en-GB" altLang="en-US" dirty="0" smtClean="0">
                <a:latin typeface="Segoe Print" panose="02000600000000000000" pitchFamily="2" charset="0"/>
              </a:rPr>
              <a:t>Je </a:t>
            </a:r>
            <a:r>
              <a:rPr lang="en-GB" altLang="en-US" dirty="0" err="1" smtClean="0">
                <a:latin typeface="Segoe Print" panose="02000600000000000000" pitchFamily="2" charset="0"/>
              </a:rPr>
              <a:t>fais</a:t>
            </a:r>
            <a:r>
              <a:rPr lang="en-GB" altLang="en-US" dirty="0" smtClean="0">
                <a:latin typeface="Segoe Print" panose="02000600000000000000" pitchFamily="2" charset="0"/>
              </a:rPr>
              <a:t> du ski </a:t>
            </a:r>
            <a:r>
              <a:rPr lang="en-GB" altLang="en-US" dirty="0" smtClean="0"/>
              <a:t>= I ski</a:t>
            </a:r>
          </a:p>
          <a:p>
            <a:pPr eaLnBrk="1" hangingPunct="1">
              <a:spcBef>
                <a:spcPct val="0"/>
              </a:spcBef>
            </a:pPr>
            <a:r>
              <a:rPr lang="en-GB" altLang="en-US" dirty="0" smtClean="0">
                <a:latin typeface="Segoe Print" panose="02000600000000000000" pitchFamily="2" charset="0"/>
              </a:rPr>
              <a:t>Je </a:t>
            </a:r>
            <a:r>
              <a:rPr lang="en-GB" altLang="en-US" dirty="0" err="1" smtClean="0">
                <a:latin typeface="Segoe Print" panose="02000600000000000000" pitchFamily="2" charset="0"/>
              </a:rPr>
              <a:t>fais</a:t>
            </a:r>
            <a:r>
              <a:rPr lang="en-GB" altLang="en-US" dirty="0" smtClean="0">
                <a:latin typeface="Segoe Print" panose="02000600000000000000" pitchFamily="2" charset="0"/>
              </a:rPr>
              <a:t> du </a:t>
            </a:r>
            <a:r>
              <a:rPr lang="en-GB" altLang="en-US" dirty="0" err="1" smtClean="0">
                <a:latin typeface="Segoe Print" panose="02000600000000000000" pitchFamily="2" charset="0"/>
              </a:rPr>
              <a:t>cyclisme</a:t>
            </a:r>
            <a:r>
              <a:rPr lang="en-GB" altLang="en-US" dirty="0" smtClean="0">
                <a:latin typeface="Segoe Print" panose="02000600000000000000" pitchFamily="2" charset="0"/>
              </a:rPr>
              <a:t> </a:t>
            </a:r>
            <a:r>
              <a:rPr lang="en-GB" altLang="en-US" dirty="0" smtClean="0"/>
              <a:t>= I cycle</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5137B2-468A-44F5-8F40-55164DAE1D48}" type="slidenum">
              <a:rPr lang="en-GB" altLang="en-US"/>
              <a:pPr>
                <a:spcBef>
                  <a:spcPct val="0"/>
                </a:spcBef>
              </a:pPr>
              <a:t>3</a:t>
            </a:fld>
            <a:endParaRPr lang="en-GB" altLang="en-US"/>
          </a:p>
        </p:txBody>
      </p:sp>
    </p:spTree>
    <p:extLst>
      <p:ext uri="{BB962C8B-B14F-4D97-AF65-F5344CB8AC3E}">
        <p14:creationId xmlns:p14="http://schemas.microsoft.com/office/powerpoint/2010/main" val="24199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Focusing on the different sports which use </a:t>
            </a:r>
            <a:r>
              <a:rPr lang="en-GB" altLang="en-US" dirty="0" err="1" smtClean="0"/>
              <a:t>jouer</a:t>
            </a:r>
            <a:r>
              <a:rPr lang="en-GB" altLang="en-US" dirty="0" smtClean="0"/>
              <a:t> and faire.</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EFBD51-62A6-49F0-82BA-5837BCFCB981}" type="slidenum">
              <a:rPr lang="en-GB" altLang="en-US"/>
              <a:pPr>
                <a:spcBef>
                  <a:spcPct val="0"/>
                </a:spcBef>
              </a:pPr>
              <a:t>4</a:t>
            </a:fld>
            <a:endParaRPr lang="en-GB" altLang="en-US"/>
          </a:p>
        </p:txBody>
      </p:sp>
    </p:spTree>
    <p:extLst>
      <p:ext uri="{BB962C8B-B14F-4D97-AF65-F5344CB8AC3E}">
        <p14:creationId xmlns:p14="http://schemas.microsoft.com/office/powerpoint/2010/main" val="192086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Pupils are asked to remember which sports use ‘</a:t>
            </a:r>
            <a:r>
              <a:rPr lang="en-GB" altLang="en-US" dirty="0" err="1" smtClean="0"/>
              <a:t>jouer</a:t>
            </a:r>
            <a:r>
              <a:rPr lang="en-GB" altLang="en-US" dirty="0" smtClean="0"/>
              <a:t> au… ‘ and which use faire de/ de l’/ de la…’</a:t>
            </a:r>
          </a:p>
          <a:p>
            <a:pPr eaLnBrk="1" hangingPunct="1">
              <a:spcBef>
                <a:spcPct val="0"/>
              </a:spcBef>
            </a:pPr>
            <a:r>
              <a:rPr lang="en-GB" altLang="en-US" dirty="0" smtClean="0"/>
              <a:t>Answers</a:t>
            </a:r>
            <a:r>
              <a:rPr lang="en-GB" altLang="en-US" baseline="0" dirty="0" smtClean="0"/>
              <a:t> </a:t>
            </a:r>
            <a:r>
              <a:rPr lang="en-GB" altLang="en-US" dirty="0" smtClean="0"/>
              <a:t>pop up in order 1-8 on clicks.</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675233-979F-47B0-849E-3EC294E8F36D}" type="slidenum">
              <a:rPr lang="en-GB" altLang="en-US"/>
              <a:pPr>
                <a:spcBef>
                  <a:spcPct val="0"/>
                </a:spcBef>
              </a:pPr>
              <a:t>5</a:t>
            </a:fld>
            <a:endParaRPr lang="en-GB" altLang="en-US"/>
          </a:p>
        </p:txBody>
      </p:sp>
    </p:spTree>
    <p:extLst>
      <p:ext uri="{BB962C8B-B14F-4D97-AF65-F5344CB8AC3E}">
        <p14:creationId xmlns:p14="http://schemas.microsoft.com/office/powerpoint/2010/main" val="111962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Pupils write sentences to summarise the pictures &amp; symbols. Use the first as an example so that pupils know what is expected.</a:t>
            </a:r>
          </a:p>
          <a:p>
            <a:pPr eaLnBrk="1" hangingPunct="1">
              <a:spcBef>
                <a:spcPct val="0"/>
              </a:spcBef>
            </a:pPr>
            <a:r>
              <a:rPr lang="en-GB" altLang="en-US" dirty="0" smtClean="0"/>
              <a:t>Written answers are revealed on clicks..</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129084-ACF7-4632-ACBE-EA3D6A9CA0A0}" type="slidenum">
              <a:rPr lang="en-GB" altLang="en-US"/>
              <a:pPr>
                <a:spcBef>
                  <a:spcPct val="0"/>
                </a:spcBef>
              </a:pPr>
              <a:t>6</a:t>
            </a:fld>
            <a:endParaRPr lang="en-GB" altLang="en-US"/>
          </a:p>
        </p:txBody>
      </p:sp>
    </p:spTree>
    <p:extLst>
      <p:ext uri="{BB962C8B-B14F-4D97-AF65-F5344CB8AC3E}">
        <p14:creationId xmlns:p14="http://schemas.microsoft.com/office/powerpoint/2010/main" val="196969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Examples of the kind of short paragraph text that pupils should be encouraged to write. They should combine their previous work on opinions and incorporate the linking words pero, y, también and porque. They could also use negatives as modelled in the text.</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F60121-7A63-46F2-B616-09F4468842CC}" type="slidenum">
              <a:rPr lang="en-GB" altLang="en-US"/>
              <a:pPr>
                <a:spcBef>
                  <a:spcPct val="0"/>
                </a:spcBef>
              </a:pPr>
              <a:t>7</a:t>
            </a:fld>
            <a:endParaRPr lang="en-GB" altLang="en-US"/>
          </a:p>
        </p:txBody>
      </p:sp>
    </p:spTree>
    <p:extLst>
      <p:ext uri="{BB962C8B-B14F-4D97-AF65-F5344CB8AC3E}">
        <p14:creationId xmlns:p14="http://schemas.microsoft.com/office/powerpoint/2010/main" val="34456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Now encourage pupils to write a paragraph (like the 2 already seen in previous slide).</a:t>
            </a:r>
          </a:p>
          <a:p>
            <a:pPr eaLnBrk="1" hangingPunct="1">
              <a:spcBef>
                <a:spcPct val="0"/>
              </a:spcBef>
            </a:pPr>
            <a:r>
              <a:rPr lang="en-GB" altLang="en-US" smtClean="0"/>
              <a:t>A model answer is revealed on click.</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A05A27-404B-407C-B835-B563F1DC8025}" type="slidenum">
              <a:rPr lang="en-GB" altLang="en-US"/>
              <a:pPr>
                <a:spcBef>
                  <a:spcPct val="0"/>
                </a:spcBef>
              </a:pPr>
              <a:t>8</a:t>
            </a:fld>
            <a:endParaRPr lang="en-GB" altLang="en-US"/>
          </a:p>
        </p:txBody>
      </p:sp>
    </p:spTree>
    <p:extLst>
      <p:ext uri="{BB962C8B-B14F-4D97-AF65-F5344CB8AC3E}">
        <p14:creationId xmlns:p14="http://schemas.microsoft.com/office/powerpoint/2010/main" val="13787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3AA921A-33D1-4F9B-B1D4-FB292EE8E752}"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FBB2CB4-8907-4324-9DAA-5FF58B953A0A}" type="slidenum">
              <a:rPr lang="en-GB" altLang="en-US"/>
              <a:pPr>
                <a:defRPr/>
              </a:pPr>
              <a:t>‹#›</a:t>
            </a:fld>
            <a:endParaRPr lang="en-GB" altLang="en-US"/>
          </a:p>
        </p:txBody>
      </p:sp>
    </p:spTree>
    <p:extLst>
      <p:ext uri="{BB962C8B-B14F-4D97-AF65-F5344CB8AC3E}">
        <p14:creationId xmlns:p14="http://schemas.microsoft.com/office/powerpoint/2010/main" val="399051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8970D8E-9B8B-4E62-924A-1BCBD5C799E7}"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0E90E4C-621E-4B40-9732-6AEADFFDC1C1}" type="slidenum">
              <a:rPr lang="en-GB" altLang="en-US"/>
              <a:pPr>
                <a:defRPr/>
              </a:pPr>
              <a:t>‹#›</a:t>
            </a:fld>
            <a:endParaRPr lang="en-GB" altLang="en-US"/>
          </a:p>
        </p:txBody>
      </p:sp>
    </p:spTree>
    <p:extLst>
      <p:ext uri="{BB962C8B-B14F-4D97-AF65-F5344CB8AC3E}">
        <p14:creationId xmlns:p14="http://schemas.microsoft.com/office/powerpoint/2010/main" val="345881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E45D234-929B-4799-BCDA-CA700B1D818B}"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C0EDC2-10E3-47F8-A5F7-38236DD6D610}" type="slidenum">
              <a:rPr lang="en-GB" altLang="en-US"/>
              <a:pPr>
                <a:defRPr/>
              </a:pPr>
              <a:t>‹#›</a:t>
            </a:fld>
            <a:endParaRPr lang="en-GB" altLang="en-US"/>
          </a:p>
        </p:txBody>
      </p:sp>
    </p:spTree>
    <p:extLst>
      <p:ext uri="{BB962C8B-B14F-4D97-AF65-F5344CB8AC3E}">
        <p14:creationId xmlns:p14="http://schemas.microsoft.com/office/powerpoint/2010/main" val="40382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53B7F62-9468-4D5A-95F1-1639E2D1536C}"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87DBFCE-ED65-40E5-A447-E562002D4A6E}" type="slidenum">
              <a:rPr lang="en-GB" altLang="en-US"/>
              <a:pPr>
                <a:defRPr/>
              </a:pPr>
              <a:t>‹#›</a:t>
            </a:fld>
            <a:endParaRPr lang="en-GB" altLang="en-US"/>
          </a:p>
        </p:txBody>
      </p:sp>
    </p:spTree>
    <p:extLst>
      <p:ext uri="{BB962C8B-B14F-4D97-AF65-F5344CB8AC3E}">
        <p14:creationId xmlns:p14="http://schemas.microsoft.com/office/powerpoint/2010/main" val="418714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11EBB-5A5A-4E11-AA26-2992A759CCD0}"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BEFD580-E9FD-4463-B0A7-ABD5E6826E6F}" type="slidenum">
              <a:rPr lang="en-GB" altLang="en-US"/>
              <a:pPr>
                <a:defRPr/>
              </a:pPr>
              <a:t>‹#›</a:t>
            </a:fld>
            <a:endParaRPr lang="en-GB" altLang="en-US"/>
          </a:p>
        </p:txBody>
      </p:sp>
    </p:spTree>
    <p:extLst>
      <p:ext uri="{BB962C8B-B14F-4D97-AF65-F5344CB8AC3E}">
        <p14:creationId xmlns:p14="http://schemas.microsoft.com/office/powerpoint/2010/main" val="37372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D095B2A-16E4-45A4-8210-30AC10C8DDE6}"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8E1F703-64AB-43D8-BF04-CF5D65EA6852}" type="slidenum">
              <a:rPr lang="en-GB" altLang="en-US"/>
              <a:pPr>
                <a:defRPr/>
              </a:pPr>
              <a:t>‹#›</a:t>
            </a:fld>
            <a:endParaRPr lang="en-GB" altLang="en-US"/>
          </a:p>
        </p:txBody>
      </p:sp>
    </p:spTree>
    <p:extLst>
      <p:ext uri="{BB962C8B-B14F-4D97-AF65-F5344CB8AC3E}">
        <p14:creationId xmlns:p14="http://schemas.microsoft.com/office/powerpoint/2010/main" val="288893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47B2807-8F25-424A-8386-4C4F3614E2D0}" type="datetimeFigureOut">
              <a:rPr lang="en-GB"/>
              <a:pPr>
                <a:defRPr/>
              </a:pPr>
              <a:t>06/02/2019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F7F57CF-1151-4898-BB94-C968D6A09994}" type="slidenum">
              <a:rPr lang="en-GB" altLang="en-US"/>
              <a:pPr>
                <a:defRPr/>
              </a:pPr>
              <a:t>‹#›</a:t>
            </a:fld>
            <a:endParaRPr lang="en-GB" altLang="en-US"/>
          </a:p>
        </p:txBody>
      </p:sp>
    </p:spTree>
    <p:extLst>
      <p:ext uri="{BB962C8B-B14F-4D97-AF65-F5344CB8AC3E}">
        <p14:creationId xmlns:p14="http://schemas.microsoft.com/office/powerpoint/2010/main" val="25880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F3316FA-BEB4-44A0-9A1D-15C69136B2DB}" type="datetimeFigureOut">
              <a:rPr lang="en-GB"/>
              <a:pPr>
                <a:defRPr/>
              </a:pPr>
              <a:t>06/02/2019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E1B439E-13D0-4192-B263-3542B82BED78}" type="slidenum">
              <a:rPr lang="en-GB" altLang="en-US"/>
              <a:pPr>
                <a:defRPr/>
              </a:pPr>
              <a:t>‹#›</a:t>
            </a:fld>
            <a:endParaRPr lang="en-GB" altLang="en-US"/>
          </a:p>
        </p:txBody>
      </p:sp>
    </p:spTree>
    <p:extLst>
      <p:ext uri="{BB962C8B-B14F-4D97-AF65-F5344CB8AC3E}">
        <p14:creationId xmlns:p14="http://schemas.microsoft.com/office/powerpoint/2010/main" val="241270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5DD6D8-365E-4BD9-8B43-CC9635746BD3}" type="datetimeFigureOut">
              <a:rPr lang="en-GB"/>
              <a:pPr>
                <a:defRPr/>
              </a:pPr>
              <a:t>06/02/2019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C855522-53EC-425B-B147-1E424ABB1927}" type="slidenum">
              <a:rPr lang="en-GB" altLang="en-US"/>
              <a:pPr>
                <a:defRPr/>
              </a:pPr>
              <a:t>‹#›</a:t>
            </a:fld>
            <a:endParaRPr lang="en-GB" altLang="en-US"/>
          </a:p>
        </p:txBody>
      </p:sp>
    </p:spTree>
    <p:extLst>
      <p:ext uri="{BB962C8B-B14F-4D97-AF65-F5344CB8AC3E}">
        <p14:creationId xmlns:p14="http://schemas.microsoft.com/office/powerpoint/2010/main" val="343492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9D47EA-A565-470A-8BFC-73E435472A75}"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3F31F49-A33B-4042-AC0C-95D8EE98C26B}" type="slidenum">
              <a:rPr lang="en-GB" altLang="en-US"/>
              <a:pPr>
                <a:defRPr/>
              </a:pPr>
              <a:t>‹#›</a:t>
            </a:fld>
            <a:endParaRPr lang="en-GB" altLang="en-US"/>
          </a:p>
        </p:txBody>
      </p:sp>
    </p:spTree>
    <p:extLst>
      <p:ext uri="{BB962C8B-B14F-4D97-AF65-F5344CB8AC3E}">
        <p14:creationId xmlns:p14="http://schemas.microsoft.com/office/powerpoint/2010/main" val="127098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A67807-3A2A-48D6-B49D-ADBF9DAEB5D8}"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9D882C-661F-42F5-AC69-38BD6417E538}" type="slidenum">
              <a:rPr lang="en-GB" altLang="en-US"/>
              <a:pPr>
                <a:defRPr/>
              </a:pPr>
              <a:t>‹#›</a:t>
            </a:fld>
            <a:endParaRPr lang="en-GB" altLang="en-US"/>
          </a:p>
        </p:txBody>
      </p:sp>
    </p:spTree>
    <p:extLst>
      <p:ext uri="{BB962C8B-B14F-4D97-AF65-F5344CB8AC3E}">
        <p14:creationId xmlns:p14="http://schemas.microsoft.com/office/powerpoint/2010/main" val="264949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84B943F-AB46-4E2B-BE4C-4432CB0D8757}" type="datetimeFigureOut">
              <a:rPr lang="en-GB"/>
              <a:pPr>
                <a:defRPr/>
              </a:pPr>
              <a:t>06/02/2019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4D89AE33-56BC-42E8-B518-C280890A86E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audio" Target="../media/audio6.wav"/><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audio" Target="../media/audio5.wav"/><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audio" Target="../media/audio4.wav"/><Relationship Id="rId9" Type="http://schemas.openxmlformats.org/officeDocument/2006/relationships/image" Target="../media/image5.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5.wav"/><Relationship Id="rId18" Type="http://schemas.openxmlformats.org/officeDocument/2006/relationships/image" Target="../media/image6.png"/><Relationship Id="rId3" Type="http://schemas.openxmlformats.org/officeDocument/2006/relationships/audio" Target="../media/audio7.wav"/><Relationship Id="rId21"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image" Target="../media/image8.png"/><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audio" Target="../media/audio10.wav"/><Relationship Id="rId11" Type="http://schemas.openxmlformats.org/officeDocument/2006/relationships/audio" Target="../media/audio3.wav"/><Relationship Id="rId24" Type="http://schemas.openxmlformats.org/officeDocument/2006/relationships/image" Target="../media/image7.png"/><Relationship Id="rId5" Type="http://schemas.openxmlformats.org/officeDocument/2006/relationships/audio" Target="../media/audio9.wav"/><Relationship Id="rId15" Type="http://schemas.openxmlformats.org/officeDocument/2006/relationships/image" Target="../media/image13.png"/><Relationship Id="rId23" Type="http://schemas.openxmlformats.org/officeDocument/2006/relationships/image" Target="../media/image2.png"/><Relationship Id="rId10" Type="http://schemas.openxmlformats.org/officeDocument/2006/relationships/audio" Target="../media/audio12.wav"/><Relationship Id="rId19"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image" Target="../media/image5.png"/><Relationship Id="rId14" Type="http://schemas.openxmlformats.org/officeDocument/2006/relationships/image" Target="../media/image11.pn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1.png"/><Relationship Id="rId1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audio" Target="../media/audio8.wav"/><Relationship Id="rId12" Type="http://schemas.openxmlformats.org/officeDocument/2006/relationships/image" Target="../media/image8.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5.wav"/><Relationship Id="rId15" Type="http://schemas.openxmlformats.org/officeDocument/2006/relationships/image" Target="../media/image14.png"/><Relationship Id="rId10" Type="http://schemas.openxmlformats.org/officeDocument/2006/relationships/audio" Target="../media/audio11.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audio" Target="../media/audio13.wav"/><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16.wav"/><Relationship Id="rId11" Type="http://schemas.openxmlformats.org/officeDocument/2006/relationships/image" Target="../media/image14.png"/><Relationship Id="rId5" Type="http://schemas.openxmlformats.org/officeDocument/2006/relationships/audio" Target="../media/audio15.wav"/><Relationship Id="rId15" Type="http://schemas.openxmlformats.org/officeDocument/2006/relationships/audio" Target="../media/audio17.wav"/><Relationship Id="rId10" Type="http://schemas.openxmlformats.org/officeDocument/2006/relationships/image" Target="../media/image13.png"/><Relationship Id="rId4" Type="http://schemas.openxmlformats.org/officeDocument/2006/relationships/audio" Target="../media/audio14.wav"/><Relationship Id="rId9" Type="http://schemas.openxmlformats.org/officeDocument/2006/relationships/image" Target="../media/image11.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18" Type="http://schemas.openxmlformats.org/officeDocument/2006/relationships/image" Target="../media/image22.png"/><Relationship Id="rId3" Type="http://schemas.openxmlformats.org/officeDocument/2006/relationships/audio" Target="../media/audio18.wav"/><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audio" Target="../media/audio21.wav"/><Relationship Id="rId11"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5" Type="http://schemas.openxmlformats.org/officeDocument/2006/relationships/audio" Target="../media/audio20.wav"/><Relationship Id="rId15" Type="http://schemas.openxmlformats.org/officeDocument/2006/relationships/image" Target="../media/image20.png"/><Relationship Id="rId10" Type="http://schemas.openxmlformats.org/officeDocument/2006/relationships/image" Target="../media/image17.png"/><Relationship Id="rId19" Type="http://schemas.openxmlformats.org/officeDocument/2006/relationships/audio" Target="../media/audio22.wav"/><Relationship Id="rId4" Type="http://schemas.openxmlformats.org/officeDocument/2006/relationships/audio" Target="../media/audio19.wav"/><Relationship Id="rId9" Type="http://schemas.openxmlformats.org/officeDocument/2006/relationships/image" Target="../media/image16.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25.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0.png"/><Relationship Id="rId3" Type="http://schemas.openxmlformats.org/officeDocument/2006/relationships/audio" Target="../media/audio26.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5" Type="http://schemas.openxmlformats.org/officeDocument/2006/relationships/image" Target="../media/image8.png"/><Relationship Id="rId15"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a:hlinkClick r:id="" action="ppaction://noaction">
              <a:snd r:embed="rId4" name="15.1.wav"/>
            </a:hlinkClick>
          </p:cNvPr>
          <p:cNvSpPr txBox="1">
            <a:spLocks noChangeArrowheads="1"/>
          </p:cNvSpPr>
          <p:nvPr/>
        </p:nvSpPr>
        <p:spPr bwMode="auto">
          <a:xfrm>
            <a:off x="468313" y="476250"/>
            <a:ext cx="8280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Script" panose="020B0504020000000003" pitchFamily="34" charset="0"/>
              </a:rPr>
              <a:t>Maintenant</a:t>
            </a:r>
            <a:r>
              <a:rPr lang="en-GB" altLang="en-US" sz="2800" dirty="0">
                <a:latin typeface="Segoe Script" panose="020B0504020000000003" pitchFamily="34" charset="0"/>
              </a:rPr>
              <a:t> nous </a:t>
            </a:r>
            <a:r>
              <a:rPr lang="en-GB" altLang="en-US" sz="2800" dirty="0" err="1">
                <a:latin typeface="Segoe Script" panose="020B0504020000000003" pitchFamily="34" charset="0"/>
              </a:rPr>
              <a:t>allons</a:t>
            </a:r>
            <a:r>
              <a:rPr lang="en-GB" altLang="en-US" sz="2800" dirty="0">
                <a:latin typeface="Segoe Script" panose="020B0504020000000003" pitchFamily="34" charset="0"/>
              </a:rPr>
              <a:t> utiliser les mots pour </a:t>
            </a:r>
            <a:r>
              <a:rPr lang="en-GB" altLang="en-US" sz="2800" dirty="0" err="1">
                <a:latin typeface="Segoe Script" panose="020B0504020000000003" pitchFamily="34" charset="0"/>
              </a:rPr>
              <a:t>parler</a:t>
            </a:r>
            <a:r>
              <a:rPr lang="en-GB" altLang="en-US" sz="2800" dirty="0">
                <a:latin typeface="Segoe Script" panose="020B0504020000000003" pitchFamily="34" charset="0"/>
              </a:rPr>
              <a:t> des sports</a:t>
            </a:r>
            <a:endParaRPr lang="en-GB" altLang="en-US" sz="2800" b="1" dirty="0">
              <a:latin typeface="Segoe Script" panose="020B0504020000000003" pitchFamily="34" charset="0"/>
            </a:endParaRPr>
          </a:p>
        </p:txBody>
      </p:sp>
      <p:pic>
        <p:nvPicPr>
          <p:cNvPr id="30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87588"/>
            <a:ext cx="3556000"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4932363" y="2781300"/>
            <a:ext cx="3527425" cy="1584325"/>
          </a:xfrm>
          <a:prstGeom prst="wedgeRoundRectCallout">
            <a:avLst>
              <a:gd name="adj1" fmla="val -96254"/>
              <a:gd name="adj2" fmla="val -1913"/>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TextBox 3"/>
          <p:cNvSpPr txBox="1">
            <a:spLocks noChangeArrowheads="1"/>
          </p:cNvSpPr>
          <p:nvPr/>
        </p:nvSpPr>
        <p:spPr bwMode="auto">
          <a:xfrm>
            <a:off x="5148263" y="2852738"/>
            <a:ext cx="33115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dirty="0"/>
              <a:t>Je </a:t>
            </a:r>
            <a:r>
              <a:rPr lang="en-GB" altLang="en-US" sz="2800" b="1" dirty="0" err="1"/>
              <a:t>joue</a:t>
            </a:r>
            <a:r>
              <a:rPr lang="en-GB" altLang="en-US" sz="2800" b="1" dirty="0"/>
              <a:t> au tennis </a:t>
            </a:r>
            <a:r>
              <a:rPr lang="en-GB" altLang="en-US" sz="2800" b="1" dirty="0" err="1"/>
              <a:t>parce</a:t>
            </a:r>
            <a:r>
              <a:rPr lang="en-GB" altLang="en-US" sz="2800" b="1" dirty="0"/>
              <a:t> que </a:t>
            </a:r>
            <a:r>
              <a:rPr lang="en-GB" altLang="en-US" sz="2800" b="1" dirty="0" err="1"/>
              <a:t>j’adore</a:t>
            </a:r>
            <a:r>
              <a:rPr lang="en-GB" altLang="en-US" sz="2800" b="1" dirty="0"/>
              <a:t> le tennis</a:t>
            </a:r>
            <a:r>
              <a:rPr lang="en-GB" alt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6"/>
          <a:srcRect/>
          <a:stretch>
            <a:fillRect/>
          </a:stretch>
        </p:blipFill>
        <p:spPr bwMode="auto">
          <a:xfrm>
            <a:off x="6337300" y="4783138"/>
            <a:ext cx="2565400" cy="1792287"/>
          </a:xfrm>
          <a:prstGeom prst="rect">
            <a:avLst/>
          </a:prstGeom>
          <a:ln>
            <a:noFill/>
          </a:ln>
          <a:effectLst>
            <a:outerShdw blurRad="292100" dist="139700" dir="2700000" algn="tl" rotWithShape="0">
              <a:srgbClr val="333333">
                <a:alpha val="65000"/>
              </a:srgbClr>
            </a:outerShdw>
          </a:effectLst>
          <a:extLst/>
        </p:spPr>
      </p:pic>
      <p:pic>
        <p:nvPicPr>
          <p:cNvPr id="5" name="Picture 7"/>
          <p:cNvPicPr>
            <a:picLocks noChangeAspect="1" noChangeArrowheads="1"/>
          </p:cNvPicPr>
          <p:nvPr/>
        </p:nvPicPr>
        <p:blipFill>
          <a:blip r:embed="rId7"/>
          <a:srcRect/>
          <a:stretch>
            <a:fillRect/>
          </a:stretch>
        </p:blipFill>
        <p:spPr bwMode="auto">
          <a:xfrm>
            <a:off x="3286125" y="4794250"/>
            <a:ext cx="2452688" cy="1781175"/>
          </a:xfrm>
          <a:prstGeom prst="rect">
            <a:avLst/>
          </a:prstGeom>
          <a:ln>
            <a:noFill/>
          </a:ln>
          <a:effectLst>
            <a:outerShdw blurRad="292100" dist="139700" dir="2700000" algn="tl" rotWithShape="0">
              <a:srgbClr val="333333">
                <a:alpha val="65000"/>
              </a:srgbClr>
            </a:outerShdw>
          </a:effectLst>
          <a:extLst/>
        </p:spPr>
      </p:pic>
      <p:pic>
        <p:nvPicPr>
          <p:cNvPr id="6" name="Picture 8"/>
          <p:cNvPicPr>
            <a:picLocks noChangeAspect="1" noChangeArrowheads="1"/>
          </p:cNvPicPr>
          <p:nvPr/>
        </p:nvPicPr>
        <p:blipFill>
          <a:blip r:embed="rId8"/>
          <a:srcRect/>
          <a:stretch>
            <a:fillRect/>
          </a:stretch>
        </p:blipFill>
        <p:spPr bwMode="auto">
          <a:xfrm>
            <a:off x="3203575" y="857250"/>
            <a:ext cx="2452688" cy="1789113"/>
          </a:xfrm>
          <a:prstGeom prst="rect">
            <a:avLst/>
          </a:prstGeom>
          <a:ln>
            <a:noFill/>
          </a:ln>
          <a:effectLst>
            <a:outerShdw blurRad="292100" dist="139700" dir="2700000" algn="tl" rotWithShape="0">
              <a:srgbClr val="333333">
                <a:alpha val="65000"/>
              </a:srgbClr>
            </a:outerShdw>
          </a:effectLst>
          <a:extLst/>
        </p:spPr>
      </p:pic>
      <p:pic>
        <p:nvPicPr>
          <p:cNvPr id="5125"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3013" y="2997200"/>
            <a:ext cx="14573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10"/>
          <a:srcRect/>
          <a:stretch>
            <a:fillRect/>
          </a:stretch>
        </p:blipFill>
        <p:spPr bwMode="auto">
          <a:xfrm>
            <a:off x="3276600" y="2852738"/>
            <a:ext cx="2462213" cy="1795462"/>
          </a:xfrm>
          <a:prstGeom prst="rect">
            <a:avLst/>
          </a:prstGeom>
          <a:ln>
            <a:noFill/>
          </a:ln>
          <a:effectLst>
            <a:outerShdw blurRad="292100" dist="139700" dir="2700000" algn="tl" rotWithShape="0">
              <a:srgbClr val="333333">
                <a:alpha val="65000"/>
              </a:srgbClr>
            </a:outerShdw>
          </a:effectLst>
          <a:extLst/>
        </p:spPr>
      </p:pic>
      <p:pic>
        <p:nvPicPr>
          <p:cNvPr id="9" name="Picture 10"/>
          <p:cNvPicPr>
            <a:picLocks noChangeAspect="1" noChangeArrowheads="1"/>
          </p:cNvPicPr>
          <p:nvPr/>
        </p:nvPicPr>
        <p:blipFill>
          <a:blip r:embed="rId11"/>
          <a:srcRect/>
          <a:stretch>
            <a:fillRect/>
          </a:stretch>
        </p:blipFill>
        <p:spPr bwMode="auto">
          <a:xfrm>
            <a:off x="255588" y="4797425"/>
            <a:ext cx="2473325" cy="1831975"/>
          </a:xfrm>
          <a:prstGeom prst="rect">
            <a:avLst/>
          </a:prstGeom>
          <a:ln>
            <a:noFill/>
          </a:ln>
          <a:effectLst>
            <a:outerShdw blurRad="292100" dist="139700" dir="2700000" algn="tl" rotWithShape="0">
              <a:srgbClr val="333333">
                <a:alpha val="65000"/>
              </a:srgbClr>
            </a:outerShdw>
          </a:effectLst>
          <a:extLst/>
        </p:spPr>
      </p:pic>
      <p:sp>
        <p:nvSpPr>
          <p:cNvPr id="5128" name="TextBox 9">
            <a:hlinkClick r:id="" action="ppaction://noaction">
              <a:snd r:embed="rId12" name="15.2.title.wav"/>
            </a:hlinkClick>
          </p:cNvPr>
          <p:cNvSpPr txBox="1">
            <a:spLocks noChangeArrowheads="1"/>
          </p:cNvSpPr>
          <p:nvPr/>
        </p:nvSpPr>
        <p:spPr bwMode="auto">
          <a:xfrm>
            <a:off x="0" y="1079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err="1">
                <a:latin typeface="Segoe Script" panose="020B0504020000000003" pitchFamily="34" charset="0"/>
              </a:rPr>
              <a:t>Quels</a:t>
            </a:r>
            <a:r>
              <a:rPr lang="en-GB" altLang="en-US" b="1" dirty="0">
                <a:latin typeface="Segoe Script" panose="020B0504020000000003" pitchFamily="34" charset="0"/>
              </a:rPr>
              <a:t> </a:t>
            </a:r>
            <a:r>
              <a:rPr lang="en-GB" altLang="en-US" b="1" dirty="0" err="1">
                <a:latin typeface="Segoe Script" panose="020B0504020000000003" pitchFamily="34" charset="0"/>
              </a:rPr>
              <a:t>sont</a:t>
            </a:r>
            <a:r>
              <a:rPr lang="en-GB" altLang="en-US" b="1" dirty="0">
                <a:latin typeface="Segoe Script" panose="020B0504020000000003" pitchFamily="34" charset="0"/>
              </a:rPr>
              <a:t> les sports au </a:t>
            </a:r>
            <a:r>
              <a:rPr lang="en-GB" altLang="en-US" b="1" dirty="0" err="1" smtClean="0">
                <a:latin typeface="Segoe Script" panose="020B0504020000000003" pitchFamily="34" charset="0"/>
              </a:rPr>
              <a:t>ballon</a:t>
            </a:r>
            <a:r>
              <a:rPr lang="en-GB" altLang="en-US" b="1" dirty="0" smtClean="0">
                <a:latin typeface="Segoe Script" panose="020B0504020000000003" pitchFamily="34" charset="0"/>
              </a:rPr>
              <a:t>?</a:t>
            </a:r>
            <a:endParaRPr lang="en-GB" altLang="en-US" b="1" dirty="0">
              <a:latin typeface="Segoe Script" panose="020B0504020000000003" pitchFamily="34" charset="0"/>
            </a:endParaRPr>
          </a:p>
        </p:txBody>
      </p:sp>
      <p:pic>
        <p:nvPicPr>
          <p:cNvPr id="512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7025" y="1628775"/>
            <a:ext cx="11572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0"/>
          <p:cNvSpPr txBox="1">
            <a:spLocks noChangeArrowheads="1"/>
          </p:cNvSpPr>
          <p:nvPr/>
        </p:nvSpPr>
        <p:spPr bwMode="auto">
          <a:xfrm>
            <a:off x="107950" y="908050"/>
            <a:ext cx="1827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rugby.</a:t>
            </a:r>
          </a:p>
        </p:txBody>
      </p:sp>
      <p:pic>
        <p:nvPicPr>
          <p:cNvPr id="2" name="Picture 3"/>
          <p:cNvPicPr>
            <a:picLocks noChangeAspect="1" noChangeArrowheads="1"/>
          </p:cNvPicPr>
          <p:nvPr/>
        </p:nvPicPr>
        <p:blipFill>
          <a:blip r:embed="rId14"/>
          <a:srcRect/>
          <a:stretch>
            <a:fillRect/>
          </a:stretch>
        </p:blipFill>
        <p:spPr bwMode="auto">
          <a:xfrm>
            <a:off x="328613" y="887413"/>
            <a:ext cx="2465387" cy="1701800"/>
          </a:xfrm>
          <a:prstGeom prst="rect">
            <a:avLst/>
          </a:prstGeom>
          <a:ln>
            <a:noFill/>
          </a:ln>
          <a:effectLst>
            <a:outerShdw blurRad="292100" dist="139700" dir="2700000" algn="tl" rotWithShape="0">
              <a:srgbClr val="333333">
                <a:alpha val="65000"/>
              </a:srgbClr>
            </a:outerShdw>
          </a:effectLst>
          <a:extLst/>
        </p:spPr>
      </p:pic>
      <p:sp>
        <p:nvSpPr>
          <p:cNvPr id="5132" name="TextBox 12"/>
          <p:cNvSpPr txBox="1">
            <a:spLocks noChangeArrowheads="1"/>
          </p:cNvSpPr>
          <p:nvPr/>
        </p:nvSpPr>
        <p:spPr bwMode="auto">
          <a:xfrm>
            <a:off x="7938" y="2886075"/>
            <a:ext cx="1827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tennis.</a:t>
            </a:r>
          </a:p>
        </p:txBody>
      </p:sp>
      <p:sp>
        <p:nvSpPr>
          <p:cNvPr id="5133" name="TextBox 13"/>
          <p:cNvSpPr txBox="1">
            <a:spLocks noChangeArrowheads="1"/>
          </p:cNvSpPr>
          <p:nvPr/>
        </p:nvSpPr>
        <p:spPr bwMode="auto">
          <a:xfrm>
            <a:off x="7164388" y="2852738"/>
            <a:ext cx="1827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400">
                <a:latin typeface="Segoe Print" panose="02000600000000000000" pitchFamily="2" charset="0"/>
              </a:rPr>
              <a:t>Je joue au foot</a:t>
            </a:r>
          </a:p>
        </p:txBody>
      </p:sp>
      <p:pic>
        <p:nvPicPr>
          <p:cNvPr id="4" name="Picture 5"/>
          <p:cNvPicPr>
            <a:picLocks noChangeAspect="1" noChangeArrowheads="1"/>
          </p:cNvPicPr>
          <p:nvPr/>
        </p:nvPicPr>
        <p:blipFill>
          <a:blip r:embed="rId15"/>
          <a:srcRect/>
          <a:stretch>
            <a:fillRect/>
          </a:stretch>
        </p:blipFill>
        <p:spPr bwMode="auto">
          <a:xfrm>
            <a:off x="238125" y="2857500"/>
            <a:ext cx="2430463" cy="1800225"/>
          </a:xfrm>
          <a:prstGeom prst="rect">
            <a:avLst/>
          </a:prstGeom>
          <a:ln>
            <a:noFill/>
          </a:ln>
          <a:effectLst>
            <a:outerShdw blurRad="292100" dist="139700" dir="2700000" algn="tl" rotWithShape="0">
              <a:srgbClr val="333333">
                <a:alpha val="65000"/>
              </a:srgbClr>
            </a:outerShdw>
          </a:effectLst>
          <a:extLst/>
        </p:spPr>
      </p:pic>
      <p:pic>
        <p:nvPicPr>
          <p:cNvPr id="5135"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3573463"/>
            <a:ext cx="1257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7"/>
          <a:srcRect/>
          <a:stretch>
            <a:fillRect/>
          </a:stretch>
        </p:blipFill>
        <p:spPr bwMode="auto">
          <a:xfrm>
            <a:off x="6346825" y="2840038"/>
            <a:ext cx="2530475" cy="1822450"/>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15.2.1.wav"/>
                                        </p:tgtEl>
                                      </p:cMediaNode>
                                    </p:audio>
                                  </p:sub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15.2.2.wav"/>
                                        </p:tgtEl>
                                      </p:cMediaNode>
                                    </p:audio>
                                  </p:sub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15.2.3.wav"/>
                                        </p:tgtEl>
                                      </p:cMediaNode>
                                    </p:audio>
                                  </p:sub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hlinkClick r:id="" action="ppaction://noaction">
              <a:snd r:embed="rId8" name="15.2.2.wav"/>
            </a:hlinkClick>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3013" y="2997200"/>
            <a:ext cx="14573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9">
            <a:hlinkClick r:id="" action="ppaction://noaction">
              <a:snd r:embed="rId10" name="15.3.question.wav"/>
            </a:hlinkClick>
          </p:cNvPr>
          <p:cNvSpPr txBox="1">
            <a:spLocks noChangeArrowheads="1"/>
          </p:cNvSpPr>
          <p:nvPr/>
        </p:nvSpPr>
        <p:spPr bwMode="auto">
          <a:xfrm>
            <a:off x="0" y="1079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latin typeface="Segoe Script" panose="020B0504020000000003" pitchFamily="34" charset="0"/>
              </a:rPr>
              <a:t> </a:t>
            </a:r>
            <a:r>
              <a:rPr lang="en-GB" altLang="en-US" b="1" dirty="0" err="1">
                <a:latin typeface="Segoe Script" panose="020B0504020000000003" pitchFamily="34" charset="0"/>
              </a:rPr>
              <a:t>Quels</a:t>
            </a:r>
            <a:r>
              <a:rPr lang="en-GB" altLang="en-US" b="1" dirty="0">
                <a:latin typeface="Segoe Script" panose="020B0504020000000003" pitchFamily="34" charset="0"/>
              </a:rPr>
              <a:t> sports </a:t>
            </a:r>
            <a:r>
              <a:rPr lang="en-GB" altLang="en-US" b="1" dirty="0" err="1" smtClean="0">
                <a:latin typeface="Segoe Script" panose="020B0504020000000003" pitchFamily="34" charset="0"/>
              </a:rPr>
              <a:t>fais-tu</a:t>
            </a:r>
            <a:r>
              <a:rPr lang="en-GB" altLang="en-US" b="1" dirty="0" smtClean="0">
                <a:latin typeface="Segoe Script" panose="020B0504020000000003" pitchFamily="34" charset="0"/>
              </a:rPr>
              <a:t> </a:t>
            </a:r>
            <a:r>
              <a:rPr lang="en-GB" altLang="en-US" b="1" dirty="0">
                <a:latin typeface="Segoe Script" panose="020B0504020000000003" pitchFamily="34" charset="0"/>
              </a:rPr>
              <a:t>?</a:t>
            </a:r>
          </a:p>
        </p:txBody>
      </p:sp>
      <p:pic>
        <p:nvPicPr>
          <p:cNvPr id="7172" name="Picture 2">
            <a:hlinkClick r:id="" action="ppaction://noaction">
              <a:snd r:embed="rId11" name="15.2.1.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7025" y="1628775"/>
            <a:ext cx="11572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10"/>
          <p:cNvSpPr txBox="1">
            <a:spLocks noChangeArrowheads="1"/>
          </p:cNvSpPr>
          <p:nvPr/>
        </p:nvSpPr>
        <p:spPr bwMode="auto">
          <a:xfrm>
            <a:off x="107950" y="908050"/>
            <a:ext cx="1827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Segoe Print" panose="02000600000000000000" pitchFamily="2" charset="0"/>
              </a:rPr>
              <a:t>Je </a:t>
            </a:r>
            <a:r>
              <a:rPr lang="en-GB" altLang="en-US" sz="2400" dirty="0" err="1">
                <a:latin typeface="Segoe Print" panose="02000600000000000000" pitchFamily="2" charset="0"/>
              </a:rPr>
              <a:t>joue</a:t>
            </a:r>
            <a:r>
              <a:rPr lang="en-GB" altLang="en-US" sz="2400" dirty="0">
                <a:latin typeface="Segoe Print" panose="02000600000000000000" pitchFamily="2" charset="0"/>
              </a:rPr>
              <a:t> au rugby.</a:t>
            </a:r>
          </a:p>
        </p:txBody>
      </p:sp>
      <p:sp>
        <p:nvSpPr>
          <p:cNvPr id="7174" name="TextBox 12"/>
          <p:cNvSpPr txBox="1">
            <a:spLocks noChangeArrowheads="1"/>
          </p:cNvSpPr>
          <p:nvPr/>
        </p:nvSpPr>
        <p:spPr bwMode="auto">
          <a:xfrm>
            <a:off x="7938" y="2886075"/>
            <a:ext cx="1827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tennis.</a:t>
            </a:r>
          </a:p>
        </p:txBody>
      </p:sp>
      <p:sp>
        <p:nvSpPr>
          <p:cNvPr id="7175" name="TextBox 13"/>
          <p:cNvSpPr txBox="1">
            <a:spLocks noChangeArrowheads="1"/>
          </p:cNvSpPr>
          <p:nvPr/>
        </p:nvSpPr>
        <p:spPr bwMode="auto">
          <a:xfrm>
            <a:off x="7164388" y="2852738"/>
            <a:ext cx="1827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400">
                <a:latin typeface="Segoe Print" panose="02000600000000000000" pitchFamily="2" charset="0"/>
              </a:rPr>
              <a:t>Je joue au football.</a:t>
            </a:r>
          </a:p>
        </p:txBody>
      </p:sp>
      <p:pic>
        <p:nvPicPr>
          <p:cNvPr id="7176" name="Picture 4">
            <a:hlinkClick r:id="" action="ppaction://noaction">
              <a:snd r:embed="rId13" name="15.2.3.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3573463"/>
            <a:ext cx="1257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16"/>
          <p:cNvSpPr txBox="1">
            <a:spLocks noChangeArrowheads="1"/>
          </p:cNvSpPr>
          <p:nvPr/>
        </p:nvSpPr>
        <p:spPr bwMode="auto">
          <a:xfrm>
            <a:off x="3206750" y="2022475"/>
            <a:ext cx="2136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Je fais de l’athlétisme</a:t>
            </a:r>
          </a:p>
        </p:txBody>
      </p:sp>
      <p:sp>
        <p:nvSpPr>
          <p:cNvPr id="7178" name="TextBox 17"/>
          <p:cNvSpPr txBox="1">
            <a:spLocks noChangeArrowheads="1"/>
          </p:cNvSpPr>
          <p:nvPr/>
        </p:nvSpPr>
        <p:spPr bwMode="auto">
          <a:xfrm>
            <a:off x="3249613" y="2852738"/>
            <a:ext cx="2389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 natation</a:t>
            </a:r>
          </a:p>
        </p:txBody>
      </p:sp>
      <p:sp>
        <p:nvSpPr>
          <p:cNvPr id="7180" name="TextBox 19"/>
          <p:cNvSpPr txBox="1">
            <a:spLocks noChangeArrowheads="1"/>
          </p:cNvSpPr>
          <p:nvPr/>
        </p:nvSpPr>
        <p:spPr bwMode="auto">
          <a:xfrm>
            <a:off x="3206750" y="4800600"/>
            <a:ext cx="1827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du ski</a:t>
            </a:r>
          </a:p>
        </p:txBody>
      </p:sp>
      <p:sp>
        <p:nvSpPr>
          <p:cNvPr id="7181" name="TextBox 20"/>
          <p:cNvSpPr txBox="1">
            <a:spLocks noChangeArrowheads="1"/>
          </p:cNvSpPr>
          <p:nvPr/>
        </p:nvSpPr>
        <p:spPr bwMode="auto">
          <a:xfrm>
            <a:off x="6300788" y="4773613"/>
            <a:ext cx="1827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Je fais du cyclisme</a:t>
            </a:r>
          </a:p>
        </p:txBody>
      </p:sp>
      <p:pic>
        <p:nvPicPr>
          <p:cNvPr id="7182" name="Picture 2"/>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738" y="908050"/>
            <a:ext cx="16430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16"/>
          <a:srcRect/>
          <a:stretch>
            <a:fillRect/>
          </a:stretch>
        </p:blipFill>
        <p:spPr bwMode="auto">
          <a:xfrm>
            <a:off x="3286125" y="900113"/>
            <a:ext cx="2452688" cy="1789112"/>
          </a:xfrm>
          <a:prstGeom prst="rect">
            <a:avLst/>
          </a:prstGeom>
          <a:ln>
            <a:noFill/>
          </a:ln>
          <a:effectLst>
            <a:outerShdw blurRad="292100" dist="139700" dir="2700000" algn="tl" rotWithShape="0">
              <a:srgbClr val="333333">
                <a:alpha val="65000"/>
              </a:srgbClr>
            </a:outerShdw>
          </a:effectLst>
          <a:extLst/>
        </p:spPr>
      </p:pic>
      <p:pic>
        <p:nvPicPr>
          <p:cNvPr id="7184" name="Picture 3"/>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938" y="3605213"/>
            <a:ext cx="21145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18"/>
          <a:srcRect/>
          <a:stretch>
            <a:fillRect/>
          </a:stretch>
        </p:blipFill>
        <p:spPr bwMode="auto">
          <a:xfrm>
            <a:off x="3267075" y="2876550"/>
            <a:ext cx="2462213" cy="1795463"/>
          </a:xfrm>
          <a:prstGeom prst="rect">
            <a:avLst/>
          </a:prstGeom>
          <a:ln>
            <a:noFill/>
          </a:ln>
          <a:effectLst>
            <a:outerShdw blurRad="292100" dist="139700" dir="2700000" algn="tl" rotWithShape="0">
              <a:srgbClr val="333333">
                <a:alpha val="65000"/>
              </a:srgbClr>
            </a:outerShdw>
          </a:effectLst>
          <a:extLst/>
        </p:spPr>
      </p:pic>
      <p:pic>
        <p:nvPicPr>
          <p:cNvPr id="7186" name="Picture 4"/>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r="9320" b="21713"/>
          <a:stretch>
            <a:fillRect/>
          </a:stretch>
        </p:blipFill>
        <p:spPr bwMode="auto">
          <a:xfrm>
            <a:off x="921544" y="5545935"/>
            <a:ext cx="1474788"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7" descr="http://www.clipartbest.com/cliparts/xig/Kej/xigKejriA.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56113" y="5081588"/>
            <a:ext cx="1265237"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21"/>
          <a:srcRect/>
          <a:stretch>
            <a:fillRect/>
          </a:stretch>
        </p:blipFill>
        <p:spPr bwMode="auto">
          <a:xfrm>
            <a:off x="3395663" y="4830763"/>
            <a:ext cx="2451100" cy="1782762"/>
          </a:xfrm>
          <a:prstGeom prst="rect">
            <a:avLst/>
          </a:prstGeom>
          <a:ln>
            <a:noFill/>
          </a:ln>
          <a:effectLst>
            <a:outerShdw blurRad="292100" dist="139700" dir="2700000" algn="tl" rotWithShape="0">
              <a:srgbClr val="333333">
                <a:alpha val="65000"/>
              </a:srgbClr>
            </a:outerShdw>
          </a:effectLst>
          <a:extLst/>
        </p:spPr>
      </p:pic>
      <p:pic>
        <p:nvPicPr>
          <p:cNvPr id="7190" name="Picture 8"/>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3388" y="5227638"/>
            <a:ext cx="2051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a:blip r:embed="rId23"/>
          <a:srcRect/>
          <a:stretch>
            <a:fillRect/>
          </a:stretch>
        </p:blipFill>
        <p:spPr bwMode="auto">
          <a:xfrm>
            <a:off x="6316663" y="4751388"/>
            <a:ext cx="2674937" cy="1868487"/>
          </a:xfrm>
          <a:prstGeom prst="rect">
            <a:avLst/>
          </a:prstGeom>
          <a:ln>
            <a:noFill/>
          </a:ln>
          <a:effectLst>
            <a:outerShdw blurRad="292100" dist="139700" dir="2700000" algn="tl" rotWithShape="0">
              <a:srgbClr val="333333">
                <a:alpha val="65000"/>
              </a:srgbClr>
            </a:outerShdw>
          </a:effectLst>
          <a:extLst/>
        </p:spPr>
      </p:pic>
      <p:sp>
        <p:nvSpPr>
          <p:cNvPr id="7179" name="TextBox 18"/>
          <p:cNvSpPr txBox="1">
            <a:spLocks noChangeArrowheads="1"/>
          </p:cNvSpPr>
          <p:nvPr/>
        </p:nvSpPr>
        <p:spPr bwMode="auto">
          <a:xfrm>
            <a:off x="185102" y="4990939"/>
            <a:ext cx="2306638" cy="830997"/>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smtClean="0">
                <a:latin typeface="Segoe Print" panose="02000600000000000000" pitchFamily="2" charset="0"/>
              </a:rPr>
              <a:t>Je </a:t>
            </a:r>
            <a:r>
              <a:rPr lang="en-GB" altLang="en-US" sz="2400" dirty="0" err="1" smtClean="0">
                <a:latin typeface="Segoe Print" panose="02000600000000000000" pitchFamily="2" charset="0"/>
              </a:rPr>
              <a:t>fais</a:t>
            </a:r>
            <a:r>
              <a:rPr lang="en-GB" altLang="en-US" sz="2400" dirty="0" smtClean="0">
                <a:latin typeface="Segoe Print" panose="02000600000000000000" pitchFamily="2" charset="0"/>
              </a:rPr>
              <a:t> de la </a:t>
            </a:r>
            <a:r>
              <a:rPr lang="en-GB" altLang="en-US" sz="2400" dirty="0" err="1" smtClean="0">
                <a:latin typeface="Segoe Print" panose="02000600000000000000" pitchFamily="2" charset="0"/>
              </a:rPr>
              <a:t>gymnastique</a:t>
            </a:r>
            <a:r>
              <a:rPr lang="en-GB" altLang="en-US" sz="2400" dirty="0" smtClean="0">
                <a:latin typeface="Segoe Print" panose="02000600000000000000" pitchFamily="2" charset="0"/>
              </a:rPr>
              <a:t>.</a:t>
            </a:r>
            <a:endParaRPr lang="en-GB" altLang="en-US" sz="2400" dirty="0">
              <a:latin typeface="Segoe Print" panose="02000600000000000000" pitchFamily="2" charset="0"/>
            </a:endParaRPr>
          </a:p>
        </p:txBody>
      </p:sp>
      <p:pic>
        <p:nvPicPr>
          <p:cNvPr id="9" name="Picture 10"/>
          <p:cNvPicPr>
            <a:picLocks noChangeAspect="1" noChangeArrowheads="1"/>
          </p:cNvPicPr>
          <p:nvPr/>
        </p:nvPicPr>
        <p:blipFill>
          <a:blip r:embed="rId24"/>
          <a:srcRect/>
          <a:stretch>
            <a:fillRect/>
          </a:stretch>
        </p:blipFill>
        <p:spPr bwMode="auto">
          <a:xfrm>
            <a:off x="288925" y="4773613"/>
            <a:ext cx="2473325" cy="1831975"/>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15.3.1.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15.3.2.wav"/>
                                        </p:tgtEl>
                                      </p:cMediaNode>
                                    </p:audio>
                                  </p:sub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15.3.3.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15.3.4.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15.3.5.wav"/>
                                        </p:tgtEl>
                                      </p:cMediaNode>
                                    </p:audio>
                                  </p:sub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0" y="1939925"/>
            <a:ext cx="16605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0388" y="714375"/>
            <a:ext cx="13843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4925" y="908050"/>
            <a:ext cx="1827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rugby.</a:t>
            </a:r>
          </a:p>
        </p:txBody>
      </p:sp>
      <p:sp>
        <p:nvSpPr>
          <p:cNvPr id="13" name="TextBox 12"/>
          <p:cNvSpPr txBox="1">
            <a:spLocks noChangeArrowheads="1"/>
          </p:cNvSpPr>
          <p:nvPr/>
        </p:nvSpPr>
        <p:spPr bwMode="auto">
          <a:xfrm>
            <a:off x="-36513" y="2565400"/>
            <a:ext cx="1827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Segoe Print" panose="02000600000000000000" pitchFamily="2" charset="0"/>
              </a:rPr>
              <a:t>Je </a:t>
            </a:r>
            <a:r>
              <a:rPr lang="en-GB" altLang="en-US" sz="2400" dirty="0" err="1">
                <a:latin typeface="Segoe Print" panose="02000600000000000000" pitchFamily="2" charset="0"/>
              </a:rPr>
              <a:t>joue</a:t>
            </a:r>
            <a:r>
              <a:rPr lang="en-GB" altLang="en-US" sz="2400" dirty="0">
                <a:latin typeface="Segoe Print" panose="02000600000000000000" pitchFamily="2" charset="0"/>
              </a:rPr>
              <a:t> au tennis.</a:t>
            </a:r>
          </a:p>
        </p:txBody>
      </p:sp>
      <p:sp>
        <p:nvSpPr>
          <p:cNvPr id="14" name="TextBox 13"/>
          <p:cNvSpPr txBox="1">
            <a:spLocks noChangeArrowheads="1"/>
          </p:cNvSpPr>
          <p:nvPr/>
        </p:nvSpPr>
        <p:spPr bwMode="auto">
          <a:xfrm>
            <a:off x="34925" y="4110038"/>
            <a:ext cx="1827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football.</a:t>
            </a:r>
          </a:p>
        </p:txBody>
      </p:sp>
      <p:pic>
        <p:nvPicPr>
          <p:cNvPr id="1028" name="Picture 4"/>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1825" y="3941763"/>
            <a:ext cx="180498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211638" y="455613"/>
            <a:ext cx="2043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l’athlétisme.</a:t>
            </a:r>
          </a:p>
        </p:txBody>
      </p:sp>
      <p:sp>
        <p:nvSpPr>
          <p:cNvPr id="18" name="TextBox 17"/>
          <p:cNvSpPr txBox="1">
            <a:spLocks noChangeArrowheads="1"/>
          </p:cNvSpPr>
          <p:nvPr/>
        </p:nvSpPr>
        <p:spPr bwMode="auto">
          <a:xfrm>
            <a:off x="4400550" y="1736725"/>
            <a:ext cx="1971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 natation</a:t>
            </a:r>
          </a:p>
        </p:txBody>
      </p:sp>
      <p:sp>
        <p:nvSpPr>
          <p:cNvPr id="19" name="TextBox 18"/>
          <p:cNvSpPr txBox="1">
            <a:spLocks noChangeArrowheads="1"/>
          </p:cNvSpPr>
          <p:nvPr/>
        </p:nvSpPr>
        <p:spPr bwMode="auto">
          <a:xfrm>
            <a:off x="4284663" y="4292600"/>
            <a:ext cx="2330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 gymnastique</a:t>
            </a:r>
          </a:p>
        </p:txBody>
      </p:sp>
      <p:sp>
        <p:nvSpPr>
          <p:cNvPr id="20" name="TextBox 19"/>
          <p:cNvSpPr txBox="1">
            <a:spLocks noChangeArrowheads="1"/>
          </p:cNvSpPr>
          <p:nvPr/>
        </p:nvSpPr>
        <p:spPr bwMode="auto">
          <a:xfrm>
            <a:off x="4400550" y="3009900"/>
            <a:ext cx="1827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Segoe Print" panose="02000600000000000000" pitchFamily="2" charset="0"/>
              </a:rPr>
              <a:t>Je </a:t>
            </a:r>
            <a:r>
              <a:rPr lang="en-GB" altLang="en-US" sz="2400" dirty="0" err="1">
                <a:latin typeface="Segoe Print" panose="02000600000000000000" pitchFamily="2" charset="0"/>
              </a:rPr>
              <a:t>fais</a:t>
            </a:r>
            <a:r>
              <a:rPr lang="en-GB" altLang="en-US" sz="2400" dirty="0">
                <a:latin typeface="Segoe Print" panose="02000600000000000000" pitchFamily="2" charset="0"/>
              </a:rPr>
              <a:t> du ski</a:t>
            </a:r>
          </a:p>
        </p:txBody>
      </p:sp>
      <p:sp>
        <p:nvSpPr>
          <p:cNvPr id="21" name="TextBox 20"/>
          <p:cNvSpPr txBox="1">
            <a:spLocks noChangeArrowheads="1"/>
          </p:cNvSpPr>
          <p:nvPr/>
        </p:nvSpPr>
        <p:spPr bwMode="auto">
          <a:xfrm>
            <a:off x="4427538" y="5805488"/>
            <a:ext cx="1827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du cyclisme</a:t>
            </a:r>
          </a:p>
        </p:txBody>
      </p:sp>
      <p:pic>
        <p:nvPicPr>
          <p:cNvPr id="3074"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115888"/>
            <a:ext cx="1643062"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4613" y="1643063"/>
            <a:ext cx="211455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r="9320" b="21713"/>
          <a:stretch>
            <a:fillRect/>
          </a:stretch>
        </p:blipFill>
        <p:spPr bwMode="auto">
          <a:xfrm>
            <a:off x="6667500" y="4237038"/>
            <a:ext cx="14732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http://www.clipartbest.com/cliparts/xig/Kej/xigKejriA.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5463" y="2773363"/>
            <a:ext cx="126523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8" y="5041900"/>
            <a:ext cx="262731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5.2.1.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5.2.2.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5.2.3.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15.3.1.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15.3.2.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7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15.3.4.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15.3.3.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08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15.3.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413" y="3667125"/>
            <a:ext cx="1841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188" y="3994150"/>
            <a:ext cx="18415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1109663"/>
            <a:ext cx="20161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3978275"/>
            <a:ext cx="1643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4149725"/>
            <a:ext cx="2478087"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9320" b="21713"/>
          <a:stretch>
            <a:fillRect/>
          </a:stretch>
        </p:blipFill>
        <p:spPr bwMode="auto">
          <a:xfrm>
            <a:off x="4932363" y="962025"/>
            <a:ext cx="19653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http://www.clipartbest.com/cliparts/xig/Kej/xigKejriA.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13" y="962025"/>
            <a:ext cx="16779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8" y="998538"/>
            <a:ext cx="26273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21">
            <a:hlinkClick r:id="" action="ppaction://noaction">
              <a:snd r:embed="rId15" name="15.5.title.wav"/>
            </a:hlinkClick>
          </p:cNvPr>
          <p:cNvSpPr txBox="1">
            <a:spLocks noChangeArrowheads="1"/>
          </p:cNvSpPr>
          <p:nvPr/>
        </p:nvSpPr>
        <p:spPr bwMode="auto">
          <a:xfrm>
            <a:off x="0" y="1079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latin typeface="Segoe Script" panose="020B0504020000000003" pitchFamily="34" charset="0"/>
              </a:rPr>
              <a:t>Je </a:t>
            </a:r>
            <a:r>
              <a:rPr lang="en-GB" altLang="en-US" b="1" dirty="0" err="1">
                <a:latin typeface="Segoe Script" panose="020B0504020000000003" pitchFamily="34" charset="0"/>
              </a:rPr>
              <a:t>joue</a:t>
            </a:r>
            <a:r>
              <a:rPr lang="en-GB" altLang="en-US" b="1" dirty="0">
                <a:latin typeface="Segoe Script" panose="020B0504020000000003" pitchFamily="34" charset="0"/>
              </a:rPr>
              <a:t> </a:t>
            </a:r>
            <a:r>
              <a:rPr lang="en-GB" altLang="en-US" b="1" dirty="0" err="1">
                <a:latin typeface="Segoe Script" panose="020B0504020000000003" pitchFamily="34" charset="0"/>
              </a:rPr>
              <a:t>ou</a:t>
            </a:r>
            <a:r>
              <a:rPr lang="en-GB" altLang="en-US" b="1" dirty="0">
                <a:latin typeface="Segoe Script" panose="020B0504020000000003" pitchFamily="34" charset="0"/>
              </a:rPr>
              <a:t> je </a:t>
            </a:r>
            <a:r>
              <a:rPr lang="en-GB" altLang="en-US" b="1" dirty="0" err="1">
                <a:latin typeface="Segoe Script" panose="020B0504020000000003" pitchFamily="34" charset="0"/>
              </a:rPr>
              <a:t>fais</a:t>
            </a:r>
            <a:r>
              <a:rPr lang="en-GB" altLang="en-US" b="1" dirty="0">
                <a:latin typeface="Segoe Script" panose="020B0504020000000003" pitchFamily="34" charset="0"/>
              </a:rPr>
              <a:t> …?</a:t>
            </a:r>
          </a:p>
        </p:txBody>
      </p:sp>
      <p:sp>
        <p:nvSpPr>
          <p:cNvPr id="23" name="TextBox 22"/>
          <p:cNvSpPr txBox="1">
            <a:spLocks noChangeArrowheads="1"/>
          </p:cNvSpPr>
          <p:nvPr/>
        </p:nvSpPr>
        <p:spPr bwMode="auto">
          <a:xfrm>
            <a:off x="2124075" y="28956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Segoe Print" panose="02000600000000000000" pitchFamily="2" charset="0"/>
              </a:rPr>
              <a:t>Je </a:t>
            </a:r>
            <a:r>
              <a:rPr lang="en-GB" altLang="en-US" sz="2400" dirty="0" err="1">
                <a:latin typeface="Segoe Print" panose="02000600000000000000" pitchFamily="2" charset="0"/>
              </a:rPr>
              <a:t>joue</a:t>
            </a:r>
            <a:r>
              <a:rPr lang="en-GB" altLang="en-US" sz="2400" dirty="0">
                <a:latin typeface="Segoe Print" panose="02000600000000000000" pitchFamily="2" charset="0"/>
              </a:rPr>
              <a:t> au….</a:t>
            </a:r>
          </a:p>
        </p:txBody>
      </p:sp>
      <p:sp>
        <p:nvSpPr>
          <p:cNvPr id="24" name="TextBox 23"/>
          <p:cNvSpPr txBox="1">
            <a:spLocks noChangeArrowheads="1"/>
          </p:cNvSpPr>
          <p:nvPr/>
        </p:nvSpPr>
        <p:spPr bwMode="auto">
          <a:xfrm>
            <a:off x="1893888" y="5991225"/>
            <a:ext cx="282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   Je joue au ….</a:t>
            </a:r>
          </a:p>
        </p:txBody>
      </p:sp>
      <p:sp>
        <p:nvSpPr>
          <p:cNvPr id="25" name="TextBox 24"/>
          <p:cNvSpPr txBox="1">
            <a:spLocks noChangeArrowheads="1"/>
          </p:cNvSpPr>
          <p:nvPr/>
        </p:nvSpPr>
        <p:spPr bwMode="auto">
          <a:xfrm>
            <a:off x="4572000" y="5986463"/>
            <a:ext cx="2663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joue au ….</a:t>
            </a:r>
          </a:p>
        </p:txBody>
      </p:sp>
      <p:sp>
        <p:nvSpPr>
          <p:cNvPr id="26" name="TextBox 25"/>
          <p:cNvSpPr txBox="1">
            <a:spLocks noChangeArrowheads="1"/>
          </p:cNvSpPr>
          <p:nvPr/>
        </p:nvSpPr>
        <p:spPr bwMode="auto">
          <a:xfrm>
            <a:off x="34925" y="2924175"/>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du…</a:t>
            </a:r>
          </a:p>
        </p:txBody>
      </p:sp>
      <p:sp>
        <p:nvSpPr>
          <p:cNvPr id="27" name="TextBox 26"/>
          <p:cNvSpPr txBox="1">
            <a:spLocks noChangeArrowheads="1"/>
          </p:cNvSpPr>
          <p:nvPr/>
        </p:nvSpPr>
        <p:spPr bwMode="auto">
          <a:xfrm>
            <a:off x="4429125" y="2924175"/>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 …</a:t>
            </a:r>
          </a:p>
        </p:txBody>
      </p:sp>
      <p:sp>
        <p:nvSpPr>
          <p:cNvPr id="28" name="TextBox 27"/>
          <p:cNvSpPr txBox="1">
            <a:spLocks noChangeArrowheads="1"/>
          </p:cNvSpPr>
          <p:nvPr/>
        </p:nvSpPr>
        <p:spPr bwMode="auto">
          <a:xfrm>
            <a:off x="7021513" y="2924175"/>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du …</a:t>
            </a:r>
          </a:p>
        </p:txBody>
      </p:sp>
      <p:sp>
        <p:nvSpPr>
          <p:cNvPr id="29" name="TextBox 28"/>
          <p:cNvSpPr txBox="1">
            <a:spLocks noChangeArrowheads="1"/>
          </p:cNvSpPr>
          <p:nvPr/>
        </p:nvSpPr>
        <p:spPr bwMode="auto">
          <a:xfrm>
            <a:off x="34925" y="5991225"/>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dirty="0">
                <a:latin typeface="Segoe Print" panose="02000600000000000000" pitchFamily="2" charset="0"/>
              </a:rPr>
              <a:t>Je </a:t>
            </a:r>
            <a:r>
              <a:rPr lang="en-GB" altLang="en-US" sz="2400" dirty="0" err="1">
                <a:latin typeface="Segoe Print" panose="02000600000000000000" pitchFamily="2" charset="0"/>
              </a:rPr>
              <a:t>fais</a:t>
            </a:r>
            <a:r>
              <a:rPr lang="en-GB" altLang="en-US" sz="2400" dirty="0">
                <a:latin typeface="Segoe Print" panose="02000600000000000000" pitchFamily="2" charset="0"/>
              </a:rPr>
              <a:t> de l’…</a:t>
            </a:r>
          </a:p>
        </p:txBody>
      </p:sp>
      <p:sp>
        <p:nvSpPr>
          <p:cNvPr id="30" name="TextBox 29"/>
          <p:cNvSpPr txBox="1">
            <a:spLocks noChangeArrowheads="1"/>
          </p:cNvSpPr>
          <p:nvPr/>
        </p:nvSpPr>
        <p:spPr bwMode="auto">
          <a:xfrm>
            <a:off x="6877050" y="6003925"/>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a:latin typeface="Segoe Print" panose="02000600000000000000" pitchFamily="2" charset="0"/>
              </a:rPr>
              <a:t>Je fais de la …</a:t>
            </a:r>
          </a:p>
        </p:txBody>
      </p:sp>
      <p:sp>
        <p:nvSpPr>
          <p:cNvPr id="11283" name="TextBox 1"/>
          <p:cNvSpPr txBox="1">
            <a:spLocks noChangeArrowheads="1"/>
          </p:cNvSpPr>
          <p:nvPr/>
        </p:nvSpPr>
        <p:spPr bwMode="auto">
          <a:xfrm>
            <a:off x="250825" y="962025"/>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1</a:t>
            </a:r>
          </a:p>
        </p:txBody>
      </p:sp>
      <p:sp>
        <p:nvSpPr>
          <p:cNvPr id="11284" name="TextBox 30"/>
          <p:cNvSpPr txBox="1">
            <a:spLocks noChangeArrowheads="1"/>
          </p:cNvSpPr>
          <p:nvPr/>
        </p:nvSpPr>
        <p:spPr bwMode="auto">
          <a:xfrm>
            <a:off x="2195513" y="98107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2</a:t>
            </a:r>
          </a:p>
        </p:txBody>
      </p:sp>
      <p:sp>
        <p:nvSpPr>
          <p:cNvPr id="11285" name="TextBox 31"/>
          <p:cNvSpPr txBox="1">
            <a:spLocks noChangeArrowheads="1"/>
          </p:cNvSpPr>
          <p:nvPr/>
        </p:nvSpPr>
        <p:spPr bwMode="auto">
          <a:xfrm>
            <a:off x="4859338" y="98107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3</a:t>
            </a:r>
          </a:p>
        </p:txBody>
      </p:sp>
      <p:sp>
        <p:nvSpPr>
          <p:cNvPr id="11286" name="TextBox 32"/>
          <p:cNvSpPr txBox="1">
            <a:spLocks noChangeArrowheads="1"/>
          </p:cNvSpPr>
          <p:nvPr/>
        </p:nvSpPr>
        <p:spPr bwMode="auto">
          <a:xfrm>
            <a:off x="7164388" y="98107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4</a:t>
            </a:r>
          </a:p>
        </p:txBody>
      </p:sp>
      <p:sp>
        <p:nvSpPr>
          <p:cNvPr id="11287" name="TextBox 33"/>
          <p:cNvSpPr txBox="1">
            <a:spLocks noChangeArrowheads="1"/>
          </p:cNvSpPr>
          <p:nvPr/>
        </p:nvSpPr>
        <p:spPr bwMode="auto">
          <a:xfrm>
            <a:off x="250825" y="3873500"/>
            <a:ext cx="360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5</a:t>
            </a:r>
          </a:p>
        </p:txBody>
      </p:sp>
      <p:sp>
        <p:nvSpPr>
          <p:cNvPr id="11288" name="TextBox 34"/>
          <p:cNvSpPr txBox="1">
            <a:spLocks noChangeArrowheads="1"/>
          </p:cNvSpPr>
          <p:nvPr/>
        </p:nvSpPr>
        <p:spPr bwMode="auto">
          <a:xfrm>
            <a:off x="2195513" y="389255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6</a:t>
            </a:r>
          </a:p>
        </p:txBody>
      </p:sp>
      <p:sp>
        <p:nvSpPr>
          <p:cNvPr id="11289" name="TextBox 35"/>
          <p:cNvSpPr txBox="1">
            <a:spLocks noChangeArrowheads="1"/>
          </p:cNvSpPr>
          <p:nvPr/>
        </p:nvSpPr>
        <p:spPr bwMode="auto">
          <a:xfrm>
            <a:off x="4500563" y="3892550"/>
            <a:ext cx="35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7</a:t>
            </a:r>
          </a:p>
        </p:txBody>
      </p:sp>
      <p:sp>
        <p:nvSpPr>
          <p:cNvPr id="11290" name="TextBox 36"/>
          <p:cNvSpPr txBox="1">
            <a:spLocks noChangeArrowheads="1"/>
          </p:cNvSpPr>
          <p:nvPr/>
        </p:nvSpPr>
        <p:spPr bwMode="auto">
          <a:xfrm>
            <a:off x="6875463" y="389255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latin typeface="Segoe Print" panose="02000600000000000000" pitchFamily="2"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5_du.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5.5_au.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5.5_de_l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15.5_du.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15.5_de_l.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15.5_au.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15.5_au.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15.5_de_l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2060575"/>
            <a:ext cx="16748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9320" b="21713"/>
          <a:stretch>
            <a:fillRect/>
          </a:stretch>
        </p:blipFill>
        <p:spPr bwMode="auto">
          <a:xfrm>
            <a:off x="355600" y="3500438"/>
            <a:ext cx="15208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http://www.clipartbest.com/cliparts/xig/Kej/xigKejriA.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76250"/>
            <a:ext cx="12890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338" y="4970463"/>
            <a:ext cx="2628901"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038" y="2355850"/>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5938" y="3789363"/>
            <a:ext cx="10112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3098800" y="50165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943225" y="5340350"/>
            <a:ext cx="1158875" cy="1030288"/>
            <a:chOff x="160477" y="5855254"/>
            <a:chExt cx="1159343" cy="1030130"/>
          </a:xfrm>
        </p:grpSpPr>
        <p:pic>
          <p:nvPicPr>
            <p:cNvPr id="13336"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160477" y="5855254"/>
              <a:ext cx="1159343" cy="10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384405" y="6133024"/>
              <a:ext cx="678136" cy="5856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2050" y="6071121"/>
              <a:ext cx="671783" cy="66664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2113" y="4429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1975" y="205422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 descr="http://www.clker.com/cliparts/1/1/9/2/12065738771352376078Arnoud999_Right_or_wrong_5.svg.med.pn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5150" y="3938588"/>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 descr="http://www.clker.com/cliparts/1/1/9/2/12065738771352376078Arnoud999_Right_or_wrong_5.svg.med.pn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1975" y="53403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8"/>
          <p:cNvSpPr txBox="1">
            <a:spLocks noChangeArrowheads="1"/>
          </p:cNvSpPr>
          <p:nvPr/>
        </p:nvSpPr>
        <p:spPr bwMode="auto">
          <a:xfrm>
            <a:off x="2700338" y="692150"/>
            <a:ext cx="82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3327" name="TextBox 21"/>
          <p:cNvSpPr txBox="1">
            <a:spLocks noChangeArrowheads="1"/>
          </p:cNvSpPr>
          <p:nvPr/>
        </p:nvSpPr>
        <p:spPr bwMode="auto">
          <a:xfrm>
            <a:off x="2700338" y="2276475"/>
            <a:ext cx="82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3328" name="TextBox 22"/>
          <p:cNvSpPr txBox="1">
            <a:spLocks noChangeArrowheads="1"/>
          </p:cNvSpPr>
          <p:nvPr/>
        </p:nvSpPr>
        <p:spPr bwMode="auto">
          <a:xfrm>
            <a:off x="2627313" y="3925888"/>
            <a:ext cx="8239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3329" name="TextBox 23"/>
          <p:cNvSpPr txBox="1">
            <a:spLocks noChangeArrowheads="1"/>
          </p:cNvSpPr>
          <p:nvPr/>
        </p:nvSpPr>
        <p:spPr bwMode="auto">
          <a:xfrm>
            <a:off x="2555875" y="5510213"/>
            <a:ext cx="8223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3330" name="TextBox 20">
            <a:hlinkClick r:id="" action="ppaction://noaction">
              <a:snd r:embed="rId3" name="15.6.1.wav"/>
            </a:hlinkClick>
          </p:cNvPr>
          <p:cNvSpPr txBox="1">
            <a:spLocks noChangeArrowheads="1"/>
          </p:cNvSpPr>
          <p:nvPr/>
        </p:nvSpPr>
        <p:spPr bwMode="auto">
          <a:xfrm>
            <a:off x="4043363" y="1125538"/>
            <a:ext cx="51371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dirty="0">
                <a:latin typeface="Segoe Print" panose="02000600000000000000" pitchFamily="2" charset="0"/>
              </a:rPr>
              <a:t>Je </a:t>
            </a:r>
            <a:r>
              <a:rPr lang="en-GB" altLang="en-US" sz="2200" dirty="0" err="1">
                <a:latin typeface="Segoe Print" panose="02000600000000000000" pitchFamily="2" charset="0"/>
              </a:rPr>
              <a:t>fais</a:t>
            </a:r>
            <a:r>
              <a:rPr lang="en-GB" altLang="en-US" sz="2200" dirty="0">
                <a:latin typeface="Segoe Print" panose="02000600000000000000" pitchFamily="2" charset="0"/>
              </a:rPr>
              <a:t> du ski </a:t>
            </a:r>
            <a:r>
              <a:rPr lang="en-GB" altLang="en-US" sz="2200" dirty="0" err="1">
                <a:latin typeface="Segoe Print" panose="02000600000000000000" pitchFamily="2" charset="0"/>
              </a:rPr>
              <a:t>parce</a:t>
            </a:r>
            <a:r>
              <a:rPr lang="en-GB" altLang="en-US" sz="2200" dirty="0">
                <a:latin typeface="Segoe Print" panose="02000600000000000000" pitchFamily="2" charset="0"/>
              </a:rPr>
              <a:t> que </a:t>
            </a:r>
            <a:r>
              <a:rPr lang="en-GB" altLang="en-US" sz="2200" dirty="0" err="1">
                <a:latin typeface="Segoe Print" panose="02000600000000000000" pitchFamily="2" charset="0"/>
              </a:rPr>
              <a:t>j’adore</a:t>
            </a:r>
            <a:r>
              <a:rPr lang="en-GB" altLang="en-US" sz="2200" dirty="0">
                <a:latin typeface="Segoe Print" panose="02000600000000000000" pitchFamily="2" charset="0"/>
              </a:rPr>
              <a:t> le ski.</a:t>
            </a:r>
          </a:p>
        </p:txBody>
      </p:sp>
      <p:sp>
        <p:nvSpPr>
          <p:cNvPr id="13331" name="TextBox 25"/>
          <p:cNvSpPr txBox="1">
            <a:spLocks noChangeArrowheads="1"/>
          </p:cNvSpPr>
          <p:nvPr/>
        </p:nvSpPr>
        <p:spPr bwMode="auto">
          <a:xfrm>
            <a:off x="4116388" y="2565400"/>
            <a:ext cx="51355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dirty="0">
                <a:latin typeface="Segoe Print" panose="02000600000000000000" pitchFamily="2" charset="0"/>
              </a:rPr>
              <a:t>Je </a:t>
            </a:r>
            <a:r>
              <a:rPr lang="en-GB" altLang="en-US" sz="2200" dirty="0" err="1">
                <a:latin typeface="Segoe Print" panose="02000600000000000000" pitchFamily="2" charset="0"/>
              </a:rPr>
              <a:t>joue</a:t>
            </a:r>
            <a:r>
              <a:rPr lang="en-GB" altLang="en-US" sz="2200" dirty="0">
                <a:latin typeface="Segoe Print" panose="02000600000000000000" pitchFamily="2" charset="0"/>
              </a:rPr>
              <a:t> au football </a:t>
            </a:r>
            <a:r>
              <a:rPr lang="en-GB" altLang="en-US" sz="2200" dirty="0" err="1">
                <a:latin typeface="Segoe Print" panose="02000600000000000000" pitchFamily="2" charset="0"/>
              </a:rPr>
              <a:t>parce</a:t>
            </a:r>
            <a:r>
              <a:rPr lang="en-GB" altLang="en-US" sz="2200" dirty="0">
                <a:latin typeface="Segoe Print" panose="02000600000000000000" pitchFamily="2" charset="0"/>
              </a:rPr>
              <a:t> que </a:t>
            </a:r>
            <a:r>
              <a:rPr lang="en-GB" altLang="en-US" sz="2200" dirty="0" err="1">
                <a:latin typeface="Segoe Print" panose="02000600000000000000" pitchFamily="2" charset="0"/>
              </a:rPr>
              <a:t>j’aime</a:t>
            </a:r>
            <a:r>
              <a:rPr lang="en-GB" altLang="en-US" sz="2200" dirty="0">
                <a:latin typeface="Segoe Print" panose="02000600000000000000" pitchFamily="2" charset="0"/>
              </a:rPr>
              <a:t> le football.</a:t>
            </a:r>
          </a:p>
        </p:txBody>
      </p:sp>
      <p:sp>
        <p:nvSpPr>
          <p:cNvPr id="13332" name="TextBox 26"/>
          <p:cNvSpPr txBox="1">
            <a:spLocks noChangeArrowheads="1"/>
          </p:cNvSpPr>
          <p:nvPr/>
        </p:nvSpPr>
        <p:spPr bwMode="auto">
          <a:xfrm>
            <a:off x="4140200" y="4149725"/>
            <a:ext cx="51371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dirty="0">
                <a:latin typeface="Segoe Print" panose="02000600000000000000" pitchFamily="2" charset="0"/>
              </a:rPr>
              <a:t>Je ne </a:t>
            </a:r>
            <a:r>
              <a:rPr lang="en-GB" altLang="en-US" sz="2200" dirty="0" err="1">
                <a:latin typeface="Segoe Print" panose="02000600000000000000" pitchFamily="2" charset="0"/>
              </a:rPr>
              <a:t>fais</a:t>
            </a:r>
            <a:r>
              <a:rPr lang="en-GB" altLang="en-US" sz="2200" dirty="0">
                <a:latin typeface="Segoe Print" panose="02000600000000000000" pitchFamily="2" charset="0"/>
              </a:rPr>
              <a:t> pas de </a:t>
            </a:r>
            <a:r>
              <a:rPr lang="en-GB" altLang="en-US" sz="2200" dirty="0" err="1" smtClean="0">
                <a:latin typeface="Segoe Print" panose="02000600000000000000" pitchFamily="2" charset="0"/>
              </a:rPr>
              <a:t>gymnastique</a:t>
            </a:r>
            <a:r>
              <a:rPr lang="en-GB" altLang="en-US" sz="2200" dirty="0" smtClean="0">
                <a:latin typeface="Segoe Print" panose="02000600000000000000" pitchFamily="2" charset="0"/>
              </a:rPr>
              <a:t> </a:t>
            </a:r>
            <a:r>
              <a:rPr lang="en-GB" altLang="en-US" sz="2200" dirty="0" err="1">
                <a:latin typeface="Segoe Print" panose="02000600000000000000" pitchFamily="2" charset="0"/>
              </a:rPr>
              <a:t>parce</a:t>
            </a:r>
            <a:r>
              <a:rPr lang="en-GB" altLang="en-US" sz="2200" dirty="0">
                <a:latin typeface="Segoe Print" panose="02000600000000000000" pitchFamily="2" charset="0"/>
              </a:rPr>
              <a:t> que je </a:t>
            </a:r>
            <a:r>
              <a:rPr lang="en-GB" altLang="en-US" sz="2200" dirty="0" err="1">
                <a:latin typeface="Segoe Print" panose="02000600000000000000" pitchFamily="2" charset="0"/>
              </a:rPr>
              <a:t>déteste</a:t>
            </a:r>
            <a:r>
              <a:rPr lang="en-GB" altLang="en-US" sz="2200" dirty="0">
                <a:latin typeface="Segoe Print" panose="02000600000000000000" pitchFamily="2" charset="0"/>
              </a:rPr>
              <a:t> la </a:t>
            </a:r>
            <a:r>
              <a:rPr lang="en-GB" altLang="en-US" sz="2200" dirty="0" err="1">
                <a:latin typeface="Segoe Print" panose="02000600000000000000" pitchFamily="2" charset="0"/>
              </a:rPr>
              <a:t>gymnastique</a:t>
            </a:r>
            <a:endParaRPr lang="en-GB" altLang="en-US" sz="2200" dirty="0">
              <a:latin typeface="Segoe Print" panose="02000600000000000000" pitchFamily="2" charset="0"/>
            </a:endParaRPr>
          </a:p>
        </p:txBody>
      </p:sp>
      <p:sp>
        <p:nvSpPr>
          <p:cNvPr id="13333" name="TextBox 27"/>
          <p:cNvSpPr txBox="1">
            <a:spLocks noChangeArrowheads="1"/>
          </p:cNvSpPr>
          <p:nvPr/>
        </p:nvSpPr>
        <p:spPr bwMode="auto">
          <a:xfrm>
            <a:off x="4140200" y="5683250"/>
            <a:ext cx="5137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dirty="0">
                <a:latin typeface="Segoe Print" panose="02000600000000000000" pitchFamily="2" charset="0"/>
              </a:rPr>
              <a:t>Je ne </a:t>
            </a:r>
            <a:r>
              <a:rPr lang="en-GB" altLang="en-US" sz="2200" dirty="0" err="1">
                <a:latin typeface="Segoe Print" panose="02000600000000000000" pitchFamily="2" charset="0"/>
              </a:rPr>
              <a:t>fais</a:t>
            </a:r>
            <a:r>
              <a:rPr lang="en-GB" altLang="en-US" sz="2200" dirty="0">
                <a:latin typeface="Segoe Print" panose="02000600000000000000" pitchFamily="2" charset="0"/>
              </a:rPr>
              <a:t> pas de </a:t>
            </a:r>
            <a:r>
              <a:rPr lang="en-GB" altLang="en-US" sz="2200" dirty="0" err="1">
                <a:latin typeface="Segoe Print" panose="02000600000000000000" pitchFamily="2" charset="0"/>
              </a:rPr>
              <a:t>cyclisme</a:t>
            </a:r>
            <a:r>
              <a:rPr lang="en-GB" altLang="en-US" sz="2200" dirty="0">
                <a:latin typeface="Segoe Print" panose="02000600000000000000" pitchFamily="2" charset="0"/>
              </a:rPr>
              <a:t> </a:t>
            </a:r>
            <a:r>
              <a:rPr lang="en-GB" altLang="en-US" sz="2200" dirty="0" err="1">
                <a:latin typeface="Segoe Print" panose="02000600000000000000" pitchFamily="2" charset="0"/>
              </a:rPr>
              <a:t>prace</a:t>
            </a:r>
            <a:r>
              <a:rPr lang="en-GB" altLang="en-US" sz="2200" dirty="0">
                <a:latin typeface="Segoe Print" panose="02000600000000000000" pitchFamily="2" charset="0"/>
              </a:rPr>
              <a:t> que je </a:t>
            </a:r>
            <a:r>
              <a:rPr lang="en-GB" altLang="en-US" sz="2200" dirty="0" err="1">
                <a:latin typeface="Segoe Print" panose="02000600000000000000" pitchFamily="2" charset="0"/>
              </a:rPr>
              <a:t>n’aime</a:t>
            </a:r>
            <a:r>
              <a:rPr lang="en-GB" altLang="en-US" sz="2200" dirty="0">
                <a:latin typeface="Segoe Print" panose="02000600000000000000" pitchFamily="2" charset="0"/>
              </a:rPr>
              <a:t> pas le </a:t>
            </a:r>
            <a:r>
              <a:rPr lang="en-GB" altLang="en-US" sz="2200" dirty="0" err="1">
                <a:latin typeface="Segoe Print" panose="02000600000000000000" pitchFamily="2" charset="0"/>
              </a:rPr>
              <a:t>cyclisme</a:t>
            </a:r>
            <a:r>
              <a:rPr lang="en-GB" altLang="en-US" sz="2200" dirty="0">
                <a:latin typeface="Segoe Print" panose="02000600000000000000" pitchFamily="2" charset="0"/>
              </a:rPr>
              <a:t>.</a:t>
            </a:r>
          </a:p>
        </p:txBody>
      </p:sp>
      <p:sp>
        <p:nvSpPr>
          <p:cNvPr id="13334" name="TextBox 28">
            <a:hlinkClick r:id="" action="ppaction://noaction">
              <a:snd r:embed="rId19" name="15.6.title.wav"/>
            </a:hlinkClick>
          </p:cNvPr>
          <p:cNvSpPr txBox="1">
            <a:spLocks noChangeArrowheads="1"/>
          </p:cNvSpPr>
          <p:nvPr/>
        </p:nvSpPr>
        <p:spPr bwMode="auto">
          <a:xfrm>
            <a:off x="0" y="-26988"/>
            <a:ext cx="91440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err="1">
                <a:latin typeface="Segoe Script" panose="020B0504020000000003" pitchFamily="34" charset="0"/>
              </a:rPr>
              <a:t>Ecrivez</a:t>
            </a:r>
            <a:r>
              <a:rPr lang="en-GB" altLang="en-US" b="1" dirty="0">
                <a:latin typeface="Segoe Script" panose="020B0504020000000003" pitchFamily="34" charset="0"/>
              </a:rPr>
              <a:t> les phrases avec les opinions!</a:t>
            </a:r>
          </a:p>
        </p:txBody>
      </p:sp>
      <p:sp>
        <p:nvSpPr>
          <p:cNvPr id="13335" name="TextBox 29"/>
          <p:cNvSpPr txBox="1">
            <a:spLocks noChangeArrowheads="1"/>
          </p:cNvSpPr>
          <p:nvPr/>
        </p:nvSpPr>
        <p:spPr bwMode="auto">
          <a:xfrm>
            <a:off x="4067175" y="692150"/>
            <a:ext cx="1657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b="1">
                <a:latin typeface="Segoe Print" panose="02000600000000000000" pitchFamily="2" charset="0"/>
              </a:rPr>
              <a:t>Exemple</a:t>
            </a:r>
            <a:r>
              <a:rPr lang="en-GB" altLang="en-US" sz="2200">
                <a:latin typeface="Segoe Print" panose="020006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330"/>
                                        </p:tgtEl>
                                        <p:attrNameLst>
                                          <p:attrName>style.visibility</p:attrName>
                                        </p:attrNameLst>
                                      </p:cBhvr>
                                      <p:to>
                                        <p:strVal val="visible"/>
                                      </p:to>
                                    </p:set>
                                    <p:animEffect transition="in" filter="fade">
                                      <p:cBhvr>
                                        <p:cTn id="16" dur="500"/>
                                        <p:tgtEl>
                                          <p:spTgt spid="13330"/>
                                        </p:tgtEl>
                                      </p:cBhvr>
                                    </p:animEffect>
                                  </p:childTnLst>
                                  <p:subTnLst>
                                    <p:audio>
                                      <p:cMediaNode>
                                        <p:cTn display="0" masterRel="sameClick">
                                          <p:stCondLst>
                                            <p:cond evt="begin" delay="0">
                                              <p:tn val="14"/>
                                            </p:cond>
                                          </p:stCondLst>
                                          <p:endCondLst>
                                            <p:cond evt="onStopAudio" delay="0">
                                              <p:tgtEl>
                                                <p:sldTgt/>
                                              </p:tgtEl>
                                            </p:cond>
                                          </p:endCondLst>
                                        </p:cTn>
                                        <p:tgtEl>
                                          <p:sndTgt r:embed="rId3" name="15.6.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331"/>
                                        </p:tgtEl>
                                        <p:attrNameLst>
                                          <p:attrName>style.visibility</p:attrName>
                                        </p:attrNameLst>
                                      </p:cBhvr>
                                      <p:to>
                                        <p:strVal val="visible"/>
                                      </p:to>
                                    </p:set>
                                    <p:animEffect transition="in" filter="fade">
                                      <p:cBhvr>
                                        <p:cTn id="29" dur="500"/>
                                        <p:tgtEl>
                                          <p:spTgt spid="13331"/>
                                        </p:tgtEl>
                                      </p:cBhvr>
                                    </p:animEffect>
                                  </p:childTnLst>
                                  <p:subTnLst>
                                    <p:audio>
                                      <p:cMediaNode>
                                        <p:cTn display="0" masterRel="sameClick">
                                          <p:stCondLst>
                                            <p:cond evt="begin" delay="0">
                                              <p:tn val="27"/>
                                            </p:cond>
                                          </p:stCondLst>
                                          <p:endCondLst>
                                            <p:cond evt="onStopAudio" delay="0">
                                              <p:tgtEl>
                                                <p:sldTgt/>
                                              </p:tgtEl>
                                            </p:cond>
                                          </p:endCondLst>
                                        </p:cTn>
                                        <p:tgtEl>
                                          <p:sndTgt r:embed="rId4" name="15.6.2.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324"/>
                                        </p:tgtEl>
                                        <p:attrNameLst>
                                          <p:attrName>style.visibility</p:attrName>
                                        </p:attrNameLst>
                                      </p:cBhvr>
                                      <p:to>
                                        <p:strVal val="visible"/>
                                      </p:to>
                                    </p:set>
                                    <p:animEffect transition="in" filter="fade">
                                      <p:cBhvr>
                                        <p:cTn id="34" dur="500"/>
                                        <p:tgtEl>
                                          <p:spTgt spid="133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332"/>
                                        </p:tgtEl>
                                        <p:attrNameLst>
                                          <p:attrName>style.visibility</p:attrName>
                                        </p:attrNameLst>
                                      </p:cBhvr>
                                      <p:to>
                                        <p:strVal val="visible"/>
                                      </p:to>
                                    </p:set>
                                    <p:animEffect transition="in" filter="fade">
                                      <p:cBhvr>
                                        <p:cTn id="43" dur="500"/>
                                        <p:tgtEl>
                                          <p:spTgt spid="13332"/>
                                        </p:tgtEl>
                                      </p:cBhvr>
                                    </p:animEffect>
                                  </p:childTnLst>
                                  <p:subTnLst>
                                    <p:audio>
                                      <p:cMediaNode>
                                        <p:cTn display="0" masterRel="sameClick">
                                          <p:stCondLst>
                                            <p:cond evt="begin" delay="0">
                                              <p:tn val="41"/>
                                            </p:cond>
                                          </p:stCondLst>
                                          <p:endCondLst>
                                            <p:cond evt="onStopAudio" delay="0">
                                              <p:tgtEl>
                                                <p:sldTgt/>
                                              </p:tgtEl>
                                            </p:cond>
                                          </p:endCondLst>
                                        </p:cTn>
                                        <p:tgtEl>
                                          <p:sndTgt r:embed="rId5" name="15.6.3.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25"/>
                                        </p:tgtEl>
                                        <p:attrNameLst>
                                          <p:attrName>style.visibility</p:attrName>
                                        </p:attrNameLst>
                                      </p:cBhvr>
                                      <p:to>
                                        <p:strVal val="visible"/>
                                      </p:to>
                                    </p:set>
                                    <p:animEffect transition="in" filter="fade">
                                      <p:cBhvr>
                                        <p:cTn id="48" dur="500"/>
                                        <p:tgtEl>
                                          <p:spTgt spid="133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33"/>
                                        </p:tgtEl>
                                        <p:attrNameLst>
                                          <p:attrName>style.visibility</p:attrName>
                                        </p:attrNameLst>
                                      </p:cBhvr>
                                      <p:to>
                                        <p:strVal val="visible"/>
                                      </p:to>
                                    </p:set>
                                    <p:animEffect transition="in" filter="fade">
                                      <p:cBhvr>
                                        <p:cTn id="57" dur="500"/>
                                        <p:tgtEl>
                                          <p:spTgt spid="13333"/>
                                        </p:tgtEl>
                                      </p:cBhvr>
                                    </p:animEffect>
                                  </p:childTnLst>
                                  <p:subTnLst>
                                    <p:audio>
                                      <p:cMediaNode>
                                        <p:cTn display="0" masterRel="sameClick">
                                          <p:stCondLst>
                                            <p:cond evt="begin" delay="0">
                                              <p:tn val="55"/>
                                            </p:cond>
                                          </p:stCondLst>
                                          <p:endCondLst>
                                            <p:cond evt="onStopAudio" delay="0">
                                              <p:tgtEl>
                                                <p:sldTgt/>
                                              </p:tgtEl>
                                            </p:cond>
                                          </p:endCondLst>
                                        </p:cTn>
                                        <p:tgtEl>
                                          <p:sndTgt r:embed="rId6" name="15.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0" grpId="0"/>
      <p:bldP spid="13331" grpId="0"/>
      <p:bldP spid="13332" grpId="0"/>
      <p:bldP spid="133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r="11963"/>
          <a:stretch>
            <a:fillRect/>
          </a:stretch>
        </p:blipFill>
        <p:spPr bwMode="auto">
          <a:xfrm>
            <a:off x="179388" y="714375"/>
            <a:ext cx="285273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b="9863"/>
          <a:stretch>
            <a:fillRect/>
          </a:stretch>
        </p:blipFill>
        <p:spPr bwMode="auto">
          <a:xfrm>
            <a:off x="6156325" y="4043363"/>
            <a:ext cx="25860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2">
            <a:hlinkClick r:id="" action="ppaction://noaction">
              <a:snd r:embed="rId5" name="15.7.1.wav"/>
            </a:hlinkClick>
          </p:cNvPr>
          <p:cNvSpPr txBox="1">
            <a:spLocks noChangeArrowheads="1"/>
          </p:cNvSpPr>
          <p:nvPr/>
        </p:nvSpPr>
        <p:spPr bwMode="auto">
          <a:xfrm>
            <a:off x="3492500" y="984250"/>
            <a:ext cx="54006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Je </a:t>
            </a:r>
            <a:r>
              <a:rPr lang="en-GB" altLang="en-US" sz="2800" dirty="0" err="1">
                <a:latin typeface="Segoe Print" panose="02000600000000000000" pitchFamily="2" charset="0"/>
              </a:rPr>
              <a:t>joue</a:t>
            </a:r>
            <a:r>
              <a:rPr lang="en-GB" altLang="en-US" sz="2800" dirty="0">
                <a:latin typeface="Segoe Print" panose="02000600000000000000" pitchFamily="2" charset="0"/>
              </a:rPr>
              <a:t> au volley et </a:t>
            </a:r>
            <a:r>
              <a:rPr lang="en-GB" altLang="en-US" sz="2800" dirty="0" err="1">
                <a:latin typeface="Segoe Print" panose="02000600000000000000" pitchFamily="2" charset="0"/>
              </a:rPr>
              <a:t>aussi</a:t>
            </a:r>
            <a:r>
              <a:rPr lang="en-GB" altLang="en-US" sz="2800" dirty="0">
                <a:latin typeface="Segoe Print" panose="02000600000000000000" pitchFamily="2" charset="0"/>
              </a:rPr>
              <a:t> je </a:t>
            </a:r>
            <a:r>
              <a:rPr lang="en-GB" altLang="en-US" sz="2800" dirty="0" err="1">
                <a:latin typeface="Segoe Print" panose="02000600000000000000" pitchFamily="2" charset="0"/>
              </a:rPr>
              <a:t>joue</a:t>
            </a:r>
            <a:r>
              <a:rPr lang="en-GB" altLang="en-US" sz="2800" dirty="0">
                <a:latin typeface="Segoe Print" panose="02000600000000000000" pitchFamily="2" charset="0"/>
              </a:rPr>
              <a:t> au tennis.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a:t>
            </a:r>
            <a:r>
              <a:rPr lang="en-GB" altLang="en-US" sz="2800" dirty="0" err="1">
                <a:latin typeface="Segoe Print" panose="02000600000000000000" pitchFamily="2" charset="0"/>
              </a:rPr>
              <a:t>l’athlètisme</a:t>
            </a:r>
            <a:r>
              <a:rPr lang="en-GB" altLang="en-US" sz="2800" dirty="0">
                <a:latin typeface="Segoe Print" panose="02000600000000000000" pitchFamily="2" charset="0"/>
              </a:rPr>
              <a:t>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a:t>
            </a:r>
            <a:r>
              <a:rPr lang="en-GB" altLang="en-US" sz="2800" dirty="0" err="1">
                <a:latin typeface="Segoe Print" panose="02000600000000000000" pitchFamily="2" charset="0"/>
              </a:rPr>
              <a:t>j’adore</a:t>
            </a:r>
            <a:r>
              <a:rPr lang="en-GB" altLang="en-US" sz="2800" dirty="0">
                <a:latin typeface="Segoe Print" panose="02000600000000000000" pitchFamily="2" charset="0"/>
              </a:rPr>
              <a:t> </a:t>
            </a:r>
            <a:r>
              <a:rPr lang="en-GB" altLang="en-US" sz="2800" dirty="0" err="1">
                <a:latin typeface="Segoe Print" panose="02000600000000000000" pitchFamily="2" charset="0"/>
              </a:rPr>
              <a:t>ça</a:t>
            </a:r>
            <a:r>
              <a:rPr lang="en-GB" altLang="en-US" sz="2800" dirty="0">
                <a:latin typeface="Segoe Print" panose="02000600000000000000" pitchFamily="2" charset="0"/>
              </a:rPr>
              <a:t> </a:t>
            </a:r>
            <a:r>
              <a:rPr lang="en-GB" altLang="en-US" sz="2800" dirty="0" err="1">
                <a:latin typeface="Segoe Print" panose="02000600000000000000" pitchFamily="2" charset="0"/>
              </a:rPr>
              <a:t>mais</a:t>
            </a:r>
            <a:r>
              <a:rPr lang="en-GB" altLang="en-US" sz="2800" dirty="0">
                <a:latin typeface="Segoe Print" panose="02000600000000000000" pitchFamily="2" charset="0"/>
              </a:rPr>
              <a:t> je ne </a:t>
            </a:r>
            <a:r>
              <a:rPr lang="en-GB" altLang="en-US" sz="2800" dirty="0" err="1">
                <a:latin typeface="Segoe Print" panose="02000600000000000000" pitchFamily="2" charset="0"/>
              </a:rPr>
              <a:t>fais</a:t>
            </a:r>
            <a:r>
              <a:rPr lang="en-GB" altLang="en-US" sz="2800" dirty="0">
                <a:latin typeface="Segoe Print" panose="02000600000000000000" pitchFamily="2" charset="0"/>
              </a:rPr>
              <a:t> pas de ski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je </a:t>
            </a:r>
            <a:r>
              <a:rPr lang="en-GB" altLang="en-US" sz="2800" dirty="0" err="1">
                <a:latin typeface="Segoe Print" panose="02000600000000000000" pitchFamily="2" charset="0"/>
              </a:rPr>
              <a:t>n’aime</a:t>
            </a:r>
            <a:r>
              <a:rPr lang="en-GB" altLang="en-US" sz="2800" dirty="0">
                <a:latin typeface="Segoe Print" panose="02000600000000000000" pitchFamily="2" charset="0"/>
              </a:rPr>
              <a:t> pas le ski.</a:t>
            </a:r>
          </a:p>
        </p:txBody>
      </p:sp>
      <p:sp>
        <p:nvSpPr>
          <p:cNvPr id="15365" name="TextBox 5">
            <a:hlinkClick r:id="" action="ppaction://noaction">
              <a:snd r:embed="rId6" name="15.7.2.wav"/>
            </a:hlinkClick>
          </p:cNvPr>
          <p:cNvSpPr txBox="1">
            <a:spLocks noChangeArrowheads="1"/>
          </p:cNvSpPr>
          <p:nvPr/>
        </p:nvSpPr>
        <p:spPr bwMode="auto">
          <a:xfrm>
            <a:off x="468313" y="4308475"/>
            <a:ext cx="53990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Je </a:t>
            </a:r>
            <a:r>
              <a:rPr lang="en-GB" altLang="en-US" sz="2800" dirty="0" err="1">
                <a:latin typeface="Segoe Print" panose="02000600000000000000" pitchFamily="2" charset="0"/>
              </a:rPr>
              <a:t>joue</a:t>
            </a:r>
            <a:r>
              <a:rPr lang="en-GB" altLang="en-US" sz="2800" dirty="0">
                <a:latin typeface="Segoe Print" panose="02000600000000000000" pitchFamily="2" charset="0"/>
              </a:rPr>
              <a:t> au volley et </a:t>
            </a:r>
            <a:r>
              <a:rPr lang="en-GB" altLang="en-US" sz="2800" dirty="0" err="1">
                <a:latin typeface="Segoe Print" panose="02000600000000000000" pitchFamily="2" charset="0"/>
              </a:rPr>
              <a:t>aussi</a:t>
            </a:r>
            <a:r>
              <a:rPr lang="en-GB" altLang="en-US" sz="2800" dirty="0">
                <a:latin typeface="Segoe Print" panose="02000600000000000000" pitchFamily="2" charset="0"/>
              </a:rPr>
              <a:t> je </a:t>
            </a:r>
            <a:r>
              <a:rPr lang="en-GB" altLang="en-US" sz="2800" dirty="0" err="1">
                <a:latin typeface="Segoe Print" panose="02000600000000000000" pitchFamily="2" charset="0"/>
              </a:rPr>
              <a:t>joue</a:t>
            </a:r>
            <a:r>
              <a:rPr lang="en-GB" altLang="en-US" sz="2800" dirty="0">
                <a:latin typeface="Segoe Print" panose="02000600000000000000" pitchFamily="2" charset="0"/>
              </a:rPr>
              <a:t> au football. </a:t>
            </a:r>
            <a:r>
              <a:rPr lang="en-GB" altLang="en-US" sz="2800" dirty="0" err="1">
                <a:latin typeface="Segoe Print" panose="02000600000000000000" pitchFamily="2" charset="0"/>
              </a:rPr>
              <a:t>J’adore</a:t>
            </a:r>
            <a:r>
              <a:rPr lang="en-GB" altLang="en-US" sz="2800" dirty="0">
                <a:latin typeface="Segoe Print" panose="02000600000000000000" pitchFamily="2" charset="0"/>
              </a:rPr>
              <a:t> le football </a:t>
            </a:r>
            <a:r>
              <a:rPr lang="en-GB" altLang="en-US" sz="2800" dirty="0" err="1">
                <a:latin typeface="Segoe Print" panose="02000600000000000000" pitchFamily="2" charset="0"/>
              </a:rPr>
              <a:t>mais</a:t>
            </a:r>
            <a:r>
              <a:rPr lang="en-GB" altLang="en-US" sz="2800" dirty="0">
                <a:latin typeface="Segoe Print" panose="02000600000000000000" pitchFamily="2" charset="0"/>
              </a:rPr>
              <a:t> je ne </a:t>
            </a:r>
            <a:r>
              <a:rPr lang="en-GB" altLang="en-US" sz="2800" dirty="0" err="1">
                <a:latin typeface="Segoe Print" panose="02000600000000000000" pitchFamily="2" charset="0"/>
              </a:rPr>
              <a:t>fais</a:t>
            </a:r>
            <a:r>
              <a:rPr lang="en-GB" altLang="en-US" sz="2800" dirty="0">
                <a:latin typeface="Segoe Print" panose="02000600000000000000" pitchFamily="2" charset="0"/>
              </a:rPr>
              <a:t> pas de </a:t>
            </a:r>
            <a:r>
              <a:rPr lang="en-GB" altLang="en-US" sz="2800" dirty="0" err="1">
                <a:latin typeface="Segoe Print" panose="02000600000000000000" pitchFamily="2" charset="0"/>
              </a:rPr>
              <a:t>gymnastique</a:t>
            </a:r>
            <a:r>
              <a:rPr lang="en-GB" altLang="en-US" sz="2800" dirty="0">
                <a:latin typeface="Segoe Print" panose="02000600000000000000" pitchFamily="2" charset="0"/>
              </a:rPr>
              <a:t>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je </a:t>
            </a:r>
            <a:r>
              <a:rPr lang="en-GB" altLang="en-US" sz="2800" dirty="0" err="1">
                <a:latin typeface="Segoe Print" panose="02000600000000000000" pitchFamily="2" charset="0"/>
              </a:rPr>
              <a:t>déteste</a:t>
            </a:r>
            <a:r>
              <a:rPr lang="en-GB" altLang="en-US" sz="2800" dirty="0">
                <a:latin typeface="Segoe Print" panose="02000600000000000000" pitchFamily="2" charset="0"/>
              </a:rPr>
              <a:t> la </a:t>
            </a:r>
            <a:r>
              <a:rPr lang="en-GB" altLang="en-US" sz="2800" dirty="0" err="1">
                <a:latin typeface="Segoe Print" panose="02000600000000000000" pitchFamily="2" charset="0"/>
              </a:rPr>
              <a:t>gynastique</a:t>
            </a:r>
            <a:r>
              <a:rPr lang="en-GB" altLang="en-US" sz="2800" dirty="0">
                <a:latin typeface="Segoe Print" panose="02000600000000000000" pitchFamily="2" charset="0"/>
              </a:rPr>
              <a:t>.</a:t>
            </a:r>
          </a:p>
        </p:txBody>
      </p:sp>
      <p:sp>
        <p:nvSpPr>
          <p:cNvPr id="4" name="Rounded Rectangular Callout 3"/>
          <p:cNvSpPr/>
          <p:nvPr/>
        </p:nvSpPr>
        <p:spPr>
          <a:xfrm>
            <a:off x="3203575" y="895350"/>
            <a:ext cx="5689600" cy="2820988"/>
          </a:xfrm>
          <a:prstGeom prst="wedgeRoundRectCallout">
            <a:avLst>
              <a:gd name="adj1" fmla="val -62873"/>
              <a:gd name="adj2" fmla="val -29542"/>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ounded Rectangular Callout 7"/>
          <p:cNvSpPr/>
          <p:nvPr/>
        </p:nvSpPr>
        <p:spPr>
          <a:xfrm>
            <a:off x="160338" y="4160838"/>
            <a:ext cx="5689600" cy="2436812"/>
          </a:xfrm>
          <a:prstGeom prst="wedgeRoundRectCallout">
            <a:avLst>
              <a:gd name="adj1" fmla="val 64793"/>
              <a:gd name="adj2" fmla="val 371"/>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8" name="TextBox 8">
            <a:hlinkClick r:id="" action="ppaction://noaction">
              <a:snd r:embed="rId7" name="15.7.title.wav"/>
            </a:hlinkClick>
          </p:cNvPr>
          <p:cNvSpPr txBox="1">
            <a:spLocks noChangeArrowheads="1"/>
          </p:cNvSpPr>
          <p:nvPr/>
        </p:nvSpPr>
        <p:spPr bwMode="auto">
          <a:xfrm>
            <a:off x="0" y="365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err="1">
                <a:latin typeface="Segoe Script" panose="020B0504020000000003" pitchFamily="34" charset="0"/>
              </a:rPr>
              <a:t>Exemples</a:t>
            </a:r>
            <a:r>
              <a:rPr lang="en-GB" altLang="en-US" b="1" dirty="0">
                <a:latin typeface="Segoe Script" panose="020B0504020000000003" pitchFamily="34" charset="0"/>
              </a:rPr>
              <a:t> de phrases avec opinions!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633" y="2006600"/>
            <a:ext cx="1841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097338" y="801688"/>
            <a:ext cx="18399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688" y="760413"/>
            <a:ext cx="16414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99" y="2358170"/>
            <a:ext cx="2478087"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a:hlinkClick r:id="" action="ppaction://noaction">
              <a:snd r:embed="rId8" name="15.8.title.wav"/>
            </a:hlinkClick>
          </p:cNvPr>
          <p:cNvSpPr txBox="1">
            <a:spLocks noChangeArrowheads="1"/>
          </p:cNvSpPr>
          <p:nvPr/>
        </p:nvSpPr>
        <p:spPr bwMode="auto">
          <a:xfrm>
            <a:off x="0" y="1079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err="1">
                <a:latin typeface="Segoe Script" panose="020B0504020000000003" pitchFamily="34" charset="0"/>
              </a:rPr>
              <a:t>Ecrivez</a:t>
            </a:r>
            <a:r>
              <a:rPr lang="en-GB" altLang="en-US" b="1" dirty="0">
                <a:latin typeface="Segoe Script" panose="020B0504020000000003" pitchFamily="34" charset="0"/>
              </a:rPr>
              <a:t> un </a:t>
            </a:r>
            <a:r>
              <a:rPr lang="en-GB" altLang="en-US" b="1" dirty="0" err="1">
                <a:latin typeface="Segoe Script" panose="020B0504020000000003" pitchFamily="34" charset="0"/>
              </a:rPr>
              <a:t>paragrahpe</a:t>
            </a:r>
            <a:r>
              <a:rPr lang="en-GB" altLang="en-US" b="1" dirty="0">
                <a:latin typeface="Segoe Script" panose="020B0504020000000003" pitchFamily="34" charset="0"/>
              </a:rPr>
              <a:t> avec opinions!</a:t>
            </a:r>
          </a:p>
        </p:txBody>
      </p:sp>
      <p:pic>
        <p:nvPicPr>
          <p:cNvPr id="17415" name="Picture 2" descr="http://www.clker.com/cliparts/7/d/9/B/f/R/smiley-face-md.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9200" y="1268413"/>
            <a:ext cx="65881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4" descr="http://www.decodeunicode.org/en/u%25252B2639/data/glyph/196x196/2639.gif">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8313" y="1125538"/>
            <a:ext cx="10128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3819861" y="2350233"/>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8" name="Group 9"/>
          <p:cNvGrpSpPr>
            <a:grpSpLocks/>
          </p:cNvGrpSpPr>
          <p:nvPr/>
        </p:nvGrpSpPr>
        <p:grpSpPr bwMode="auto">
          <a:xfrm>
            <a:off x="7818783" y="2352675"/>
            <a:ext cx="1160462" cy="1030288"/>
            <a:chOff x="160477" y="5855254"/>
            <a:chExt cx="1159343" cy="1030130"/>
          </a:xfrm>
        </p:grpSpPr>
        <p:pic>
          <p:nvPicPr>
            <p:cNvPr id="17429"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160477" y="5855254"/>
              <a:ext cx="1159343" cy="10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384098" y="6133024"/>
              <a:ext cx="677209" cy="58569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1677" y="6071121"/>
              <a:ext cx="672451" cy="66664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419"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174" y="2291495"/>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5025" y="10191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2" descr="http://www.clker.com/cliparts/1/1/9/2/12065738771352376078Arnoud999_Right_or_wrong_5.svg.med.p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08163" y="12319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 descr="http://www.clker.com/cliparts/1/1/9/2/12065738771352376078Arnoud999_Right_or_wrong_5.svg.med.p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36095" y="25685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TextBox 17"/>
          <p:cNvSpPr txBox="1">
            <a:spLocks noChangeArrowheads="1"/>
          </p:cNvSpPr>
          <p:nvPr/>
        </p:nvSpPr>
        <p:spPr bwMode="auto">
          <a:xfrm>
            <a:off x="3421399" y="2542320"/>
            <a:ext cx="8223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7424" name="TextBox 18"/>
          <p:cNvSpPr txBox="1">
            <a:spLocks noChangeArrowheads="1"/>
          </p:cNvSpPr>
          <p:nvPr/>
        </p:nvSpPr>
        <p:spPr bwMode="auto">
          <a:xfrm>
            <a:off x="6921500" y="1189038"/>
            <a:ext cx="82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7425" name="TextBox 19"/>
          <p:cNvSpPr txBox="1">
            <a:spLocks noChangeArrowheads="1"/>
          </p:cNvSpPr>
          <p:nvPr/>
        </p:nvSpPr>
        <p:spPr bwMode="auto">
          <a:xfrm>
            <a:off x="2597150" y="1189038"/>
            <a:ext cx="82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17426" name="TextBox 20"/>
          <p:cNvSpPr txBox="1">
            <a:spLocks noChangeArrowheads="1"/>
          </p:cNvSpPr>
          <p:nvPr/>
        </p:nvSpPr>
        <p:spPr bwMode="auto">
          <a:xfrm>
            <a:off x="7433020" y="2520950"/>
            <a:ext cx="822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a:latin typeface="Segoe Print" panose="02000600000000000000" pitchFamily="2" charset="0"/>
              </a:rPr>
              <a:t>?</a:t>
            </a:r>
          </a:p>
        </p:txBody>
      </p:sp>
      <p:sp>
        <p:nvSpPr>
          <p:cNvPr id="22" name="TextBox 21"/>
          <p:cNvSpPr txBox="1">
            <a:spLocks noChangeArrowheads="1"/>
          </p:cNvSpPr>
          <p:nvPr/>
        </p:nvSpPr>
        <p:spPr bwMode="auto">
          <a:xfrm>
            <a:off x="323850" y="4149725"/>
            <a:ext cx="84963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Je ne </a:t>
            </a:r>
            <a:r>
              <a:rPr lang="en-GB" altLang="en-US" sz="2800" dirty="0" err="1">
                <a:latin typeface="Segoe Print" panose="02000600000000000000" pitchFamily="2" charset="0"/>
              </a:rPr>
              <a:t>fais</a:t>
            </a:r>
            <a:r>
              <a:rPr lang="en-GB" altLang="en-US" sz="2800" dirty="0">
                <a:latin typeface="Segoe Print" panose="02000600000000000000" pitchFamily="2" charset="0"/>
              </a:rPr>
              <a:t> pas de </a:t>
            </a:r>
            <a:r>
              <a:rPr lang="en-GB" altLang="en-US" sz="2800" dirty="0" err="1">
                <a:latin typeface="Segoe Print" panose="02000600000000000000" pitchFamily="2" charset="0"/>
              </a:rPr>
              <a:t>gymnastique</a:t>
            </a:r>
            <a:r>
              <a:rPr lang="en-GB" altLang="en-US" sz="2800" dirty="0">
                <a:latin typeface="Segoe Print" panose="02000600000000000000" pitchFamily="2" charset="0"/>
              </a:rPr>
              <a:t>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je </a:t>
            </a:r>
            <a:r>
              <a:rPr lang="en-GB" altLang="en-US" sz="2800" dirty="0" err="1">
                <a:latin typeface="Segoe Print" panose="02000600000000000000" pitchFamily="2" charset="0"/>
              </a:rPr>
              <a:t>n’aime</a:t>
            </a:r>
            <a:r>
              <a:rPr lang="en-GB" altLang="en-US" sz="2800" dirty="0">
                <a:latin typeface="Segoe Print" panose="02000600000000000000" pitchFamily="2" charset="0"/>
              </a:rPr>
              <a:t> pas la </a:t>
            </a:r>
            <a:r>
              <a:rPr lang="en-GB" altLang="en-US" sz="2800" dirty="0" err="1">
                <a:latin typeface="Segoe Print" panose="02000600000000000000" pitchFamily="2" charset="0"/>
              </a:rPr>
              <a:t>gymnastique</a:t>
            </a:r>
            <a:r>
              <a:rPr lang="en-GB" altLang="en-US" sz="2800" dirty="0">
                <a:latin typeface="Segoe Print" panose="02000600000000000000" pitchFamily="2" charset="0"/>
              </a:rPr>
              <a:t> </a:t>
            </a:r>
            <a:r>
              <a:rPr lang="en-GB" altLang="en-US" sz="2800" dirty="0" err="1">
                <a:latin typeface="Segoe Print" panose="02000600000000000000" pitchFamily="2" charset="0"/>
              </a:rPr>
              <a:t>mais</a:t>
            </a:r>
            <a:r>
              <a:rPr lang="en-GB" altLang="en-US" sz="2800" dirty="0">
                <a:latin typeface="Segoe Print" panose="02000600000000000000" pitchFamily="2" charset="0"/>
              </a:rPr>
              <a:t> je </a:t>
            </a:r>
            <a:r>
              <a:rPr lang="en-GB" altLang="en-US" sz="2800" dirty="0" err="1">
                <a:latin typeface="Segoe Print" panose="02000600000000000000" pitchFamily="2" charset="0"/>
              </a:rPr>
              <a:t>joue</a:t>
            </a:r>
            <a:r>
              <a:rPr lang="en-GB" altLang="en-US" sz="2800" dirty="0">
                <a:latin typeface="Segoe Print" panose="02000600000000000000" pitchFamily="2" charset="0"/>
              </a:rPr>
              <a:t> au rugby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a:t>
            </a:r>
            <a:r>
              <a:rPr lang="en-GB" altLang="en-US" sz="2800" dirty="0" err="1">
                <a:latin typeface="Segoe Print" panose="02000600000000000000" pitchFamily="2" charset="0"/>
              </a:rPr>
              <a:t>j’adore</a:t>
            </a:r>
            <a:r>
              <a:rPr lang="en-GB" altLang="en-US" sz="2800" dirty="0">
                <a:latin typeface="Segoe Print" panose="02000600000000000000" pitchFamily="2" charset="0"/>
              </a:rPr>
              <a:t> le rugby. </a:t>
            </a:r>
            <a:r>
              <a:rPr lang="en-GB" altLang="en-US" sz="2800" dirty="0" err="1">
                <a:latin typeface="Segoe Print" panose="02000600000000000000" pitchFamily="2" charset="0"/>
              </a:rPr>
              <a:t>Aussi</a:t>
            </a:r>
            <a:r>
              <a:rPr lang="en-GB" altLang="en-US" sz="2800" dirty="0">
                <a:latin typeface="Segoe Print" panose="02000600000000000000" pitchFamily="2" charset="0"/>
              </a:rPr>
              <a:t> je </a:t>
            </a:r>
            <a:r>
              <a:rPr lang="en-GB" altLang="en-US" sz="2800" dirty="0" err="1">
                <a:latin typeface="Segoe Print" panose="02000600000000000000" pitchFamily="2" charset="0"/>
              </a:rPr>
              <a:t>fais</a:t>
            </a:r>
            <a:r>
              <a:rPr lang="en-GB" altLang="en-US" sz="2800" dirty="0">
                <a:latin typeface="Segoe Print" panose="02000600000000000000" pitchFamily="2" charset="0"/>
              </a:rPr>
              <a:t> de la natation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a:t>
            </a:r>
            <a:r>
              <a:rPr lang="en-GB" altLang="en-US" sz="2800" dirty="0" err="1">
                <a:latin typeface="Segoe Print" panose="02000600000000000000" pitchFamily="2" charset="0"/>
              </a:rPr>
              <a:t>j’adore</a:t>
            </a:r>
            <a:r>
              <a:rPr lang="en-GB" altLang="en-US" sz="2800" dirty="0">
                <a:latin typeface="Segoe Print" panose="02000600000000000000" pitchFamily="2" charset="0"/>
              </a:rPr>
              <a:t> </a:t>
            </a:r>
            <a:r>
              <a:rPr lang="en-GB" altLang="en-US" sz="2800" dirty="0" err="1">
                <a:latin typeface="Segoe Print" panose="02000600000000000000" pitchFamily="2" charset="0"/>
              </a:rPr>
              <a:t>ça</a:t>
            </a:r>
            <a:r>
              <a:rPr lang="en-GB" altLang="en-US" sz="2800" dirty="0">
                <a:latin typeface="Segoe Print" panose="02000600000000000000" pitchFamily="2" charset="0"/>
              </a:rPr>
              <a:t>. Je ne </a:t>
            </a:r>
            <a:r>
              <a:rPr lang="en-GB" altLang="en-US" sz="2800" dirty="0" err="1">
                <a:latin typeface="Segoe Print" panose="02000600000000000000" pitchFamily="2" charset="0"/>
              </a:rPr>
              <a:t>joue</a:t>
            </a:r>
            <a:r>
              <a:rPr lang="en-GB" altLang="en-US" sz="2800" dirty="0">
                <a:latin typeface="Segoe Print" panose="02000600000000000000" pitchFamily="2" charset="0"/>
              </a:rPr>
              <a:t> pas au tennis </a:t>
            </a:r>
            <a:r>
              <a:rPr lang="en-GB" altLang="en-US" sz="2800" dirty="0" err="1">
                <a:latin typeface="Segoe Print" panose="02000600000000000000" pitchFamily="2" charset="0"/>
              </a:rPr>
              <a:t>parce</a:t>
            </a:r>
            <a:r>
              <a:rPr lang="en-GB" altLang="en-US" sz="2800" dirty="0">
                <a:latin typeface="Segoe Print" panose="02000600000000000000" pitchFamily="2" charset="0"/>
              </a:rPr>
              <a:t> que je </a:t>
            </a:r>
            <a:r>
              <a:rPr lang="en-GB" altLang="en-US" sz="2800" dirty="0" err="1">
                <a:latin typeface="Segoe Print" panose="02000600000000000000" pitchFamily="2" charset="0"/>
              </a:rPr>
              <a:t>déteste</a:t>
            </a:r>
            <a:r>
              <a:rPr lang="en-GB" altLang="en-US" sz="2800" dirty="0">
                <a:latin typeface="Segoe Print" panose="02000600000000000000" pitchFamily="2" charset="0"/>
              </a:rPr>
              <a:t> le tennis.</a:t>
            </a:r>
          </a:p>
        </p:txBody>
      </p:sp>
      <p:pic>
        <p:nvPicPr>
          <p:cNvPr id="17428" name="Picture 2" descr="http://www.clker.com/cliparts/7/d/9/B/f/R/smiley-face-md.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1268413"/>
            <a:ext cx="65881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722</Words>
  <Application>Microsoft Office PowerPoint</Application>
  <PresentationFormat>On-screen Show (4:3)</PresentationFormat>
  <Paragraphs>89</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Segoe Print</vt:lpstr>
      <vt:lpstr>Segoe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McClelland</dc:creator>
  <cp:lastModifiedBy>Study</cp:lastModifiedBy>
  <cp:revision>49</cp:revision>
  <dcterms:created xsi:type="dcterms:W3CDTF">2015-01-04T22:22:46Z</dcterms:created>
  <dcterms:modified xsi:type="dcterms:W3CDTF">2019-02-06T13:05:31Z</dcterms:modified>
</cp:coreProperties>
</file>