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273" autoAdjust="0"/>
  </p:normalViewPr>
  <p:slideViewPr>
    <p:cSldViewPr>
      <p:cViewPr varScale="1">
        <p:scale>
          <a:sx n="57" d="100"/>
          <a:sy n="57" d="100"/>
        </p:scale>
        <p:origin x="3534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2A43B8-A948-4D00-856F-FEE7FDD8260A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A04969-2300-4A12-A256-E3D9AC1FAB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0631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(Print out 2 copies and reduce to A5)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Pupil in possession of sheet asks the 8 different questions to 8 different pupils in the class.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Nom = name.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Potential answers:  </a:t>
            </a:r>
            <a:r>
              <a:rPr lang="en-GB" dirty="0" err="1" smtClean="0"/>
              <a:t>Oui</a:t>
            </a:r>
            <a:r>
              <a:rPr lang="en-GB" dirty="0" smtClean="0"/>
              <a:t>, </a:t>
            </a:r>
            <a:r>
              <a:rPr lang="en-GB" dirty="0" err="1" smtClean="0"/>
              <a:t>j’adore</a:t>
            </a:r>
            <a:r>
              <a:rPr lang="en-GB" dirty="0" smtClean="0"/>
              <a:t> (le foot) ;  </a:t>
            </a:r>
            <a:r>
              <a:rPr lang="en-GB" dirty="0" err="1" smtClean="0"/>
              <a:t>Oui</a:t>
            </a:r>
            <a:r>
              <a:rPr lang="en-GB" dirty="0" smtClean="0"/>
              <a:t>, </a:t>
            </a:r>
            <a:r>
              <a:rPr lang="en-GB" dirty="0" err="1" smtClean="0"/>
              <a:t>j’aime</a:t>
            </a:r>
            <a:r>
              <a:rPr lang="en-GB" dirty="0" smtClean="0"/>
              <a:t> (le tennis) ; Non, je </a:t>
            </a:r>
            <a:r>
              <a:rPr lang="en-GB" dirty="0" err="1" smtClean="0"/>
              <a:t>n’aime</a:t>
            </a:r>
            <a:r>
              <a:rPr lang="en-GB" dirty="0" smtClean="0"/>
              <a:t> pas ( le ski) ;  Non, je </a:t>
            </a:r>
            <a:r>
              <a:rPr lang="en-GB" dirty="0" err="1" smtClean="0"/>
              <a:t>d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éteste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(la natation)</a:t>
            </a: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Tu</a:t>
            </a:r>
            <a:r>
              <a:rPr lang="en-GB" dirty="0" smtClean="0"/>
              <a:t>  </a:t>
            </a:r>
            <a:r>
              <a:rPr lang="en-GB" dirty="0" err="1" smtClean="0"/>
              <a:t>aimes</a:t>
            </a:r>
            <a:r>
              <a:rPr lang="en-GB" dirty="0" smtClean="0"/>
              <a:t> … - do you like….? </a:t>
            </a: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foot?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foot?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tennis?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la </a:t>
            </a:r>
            <a:r>
              <a:rPr lang="en-GB" dirty="0" err="1" smtClean="0"/>
              <a:t>gymastique</a:t>
            </a:r>
            <a:r>
              <a:rPr lang="en-GB" dirty="0" smtClean="0"/>
              <a:t>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 </a:t>
            </a:r>
            <a:r>
              <a:rPr lang="en-GB" dirty="0" err="1" smtClean="0"/>
              <a:t>aimes</a:t>
            </a:r>
            <a:r>
              <a:rPr lang="en-GB" dirty="0" smtClean="0"/>
              <a:t> </a:t>
            </a:r>
            <a:r>
              <a:rPr lang="en-GB" dirty="0" err="1" smtClean="0"/>
              <a:t>l’athl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étisme</a:t>
            </a:r>
            <a:r>
              <a:rPr lang="en-GB" dirty="0" smtClean="0"/>
              <a:t>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la natation?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</a:t>
            </a:r>
            <a:r>
              <a:rPr lang="en-GB" dirty="0" err="1" smtClean="0"/>
              <a:t>cyclisme</a:t>
            </a:r>
            <a:r>
              <a:rPr lang="en-GB" dirty="0" smtClean="0"/>
              <a:t>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rugby?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ski?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337044-8216-4F16-98A9-2707234FD65C}" type="slidenum">
              <a:rPr lang="en-GB" altLang="en-US" smtClean="0">
                <a:latin typeface="Calibri" panose="020F0502020204030204" pitchFamily="34" charset="0"/>
              </a:rPr>
              <a:pPr/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2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(Print out 2 copies and reduce to A5)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Pupil in possession of sheet asks the 8 different questions to 8 different pupils in the class.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Nom = name.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Potential answers:  </a:t>
            </a:r>
            <a:r>
              <a:rPr lang="en-GB" dirty="0" err="1" smtClean="0"/>
              <a:t>Oui</a:t>
            </a:r>
            <a:r>
              <a:rPr lang="en-GB" dirty="0" smtClean="0"/>
              <a:t>, </a:t>
            </a:r>
            <a:r>
              <a:rPr lang="en-GB" dirty="0" err="1" smtClean="0"/>
              <a:t>j’adore</a:t>
            </a:r>
            <a:r>
              <a:rPr lang="en-GB" dirty="0" smtClean="0"/>
              <a:t> (le foot) ;  </a:t>
            </a:r>
            <a:r>
              <a:rPr lang="en-GB" dirty="0" err="1" smtClean="0"/>
              <a:t>Oui</a:t>
            </a:r>
            <a:r>
              <a:rPr lang="en-GB" dirty="0" smtClean="0"/>
              <a:t>, </a:t>
            </a:r>
            <a:r>
              <a:rPr lang="en-GB" dirty="0" err="1" smtClean="0"/>
              <a:t>j’aime</a:t>
            </a:r>
            <a:r>
              <a:rPr lang="en-GB" dirty="0" smtClean="0"/>
              <a:t> (le tennis) ; Non, je </a:t>
            </a:r>
            <a:r>
              <a:rPr lang="en-GB" dirty="0" err="1" smtClean="0"/>
              <a:t>n’aime</a:t>
            </a:r>
            <a:r>
              <a:rPr lang="en-GB" dirty="0" smtClean="0"/>
              <a:t> pas ( le ski) ;  Non, je </a:t>
            </a:r>
            <a:r>
              <a:rPr lang="en-GB" dirty="0" err="1" smtClean="0"/>
              <a:t>d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éteste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(la natation)</a:t>
            </a: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/>
              <a:t>Tu</a:t>
            </a:r>
            <a:r>
              <a:rPr lang="en-GB" dirty="0" smtClean="0"/>
              <a:t>  </a:t>
            </a:r>
            <a:r>
              <a:rPr lang="en-GB" dirty="0" err="1" smtClean="0"/>
              <a:t>aimes</a:t>
            </a:r>
            <a:r>
              <a:rPr lang="en-GB" dirty="0" smtClean="0"/>
              <a:t> … - do you like….? </a:t>
            </a: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foot?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foot?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tennis?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la </a:t>
            </a:r>
            <a:r>
              <a:rPr lang="en-GB" dirty="0" err="1" smtClean="0"/>
              <a:t>gymastique</a:t>
            </a:r>
            <a:r>
              <a:rPr lang="en-GB" dirty="0" smtClean="0"/>
              <a:t>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 </a:t>
            </a:r>
            <a:r>
              <a:rPr lang="en-GB" dirty="0" err="1" smtClean="0"/>
              <a:t>aimes</a:t>
            </a:r>
            <a:r>
              <a:rPr lang="en-GB" dirty="0" smtClean="0"/>
              <a:t> </a:t>
            </a:r>
            <a:r>
              <a:rPr lang="en-GB" dirty="0" err="1" smtClean="0"/>
              <a:t>l’athl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étisme</a:t>
            </a:r>
            <a:r>
              <a:rPr lang="en-GB" dirty="0" smtClean="0"/>
              <a:t>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la natation?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</a:t>
            </a:r>
            <a:r>
              <a:rPr lang="en-GB" dirty="0" err="1" smtClean="0"/>
              <a:t>cyclisme</a:t>
            </a:r>
            <a:r>
              <a:rPr lang="en-GB" dirty="0" smtClean="0"/>
              <a:t>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rugby?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aimes</a:t>
            </a:r>
            <a:r>
              <a:rPr lang="en-GB" dirty="0" smtClean="0"/>
              <a:t> le ski?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337044-8216-4F16-98A9-2707234FD65C}" type="slidenum">
              <a:rPr lang="en-GB" altLang="en-US" smtClean="0">
                <a:latin typeface="Calibri" panose="020F0502020204030204" pitchFamily="34" charset="0"/>
              </a:rPr>
              <a:pPr/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0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5B78-5CAE-4021-A94C-810E371AB142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162B-15EB-48E3-A6B3-BA399259A8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547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50B2-7312-4F67-B690-37D37FADDCF6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A40B-52A7-4126-9446-7A02B12F00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463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8298-B4DF-4650-A9F7-AC794E791F60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2EA8-5CAC-4FE6-9186-6F8A641EA2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043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5115-F9B8-4C4D-BF7F-0489E9840686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7177-08B1-49F3-9865-97BBE8A551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906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37FEA-BEF2-4024-A3F0-9061DBC7E9C7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B0E1-6A07-4F84-814A-64C3F60D14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63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6F08-D112-414D-AB8D-11A9E9A6FFA6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A6BFF-CC54-4713-96FC-583340BA68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64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D400-577B-4F52-879C-75FE3EB5C72B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994C-1FFD-45D9-8446-8BDCBE90E7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450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20DD-D7EF-4F1E-B85B-DDF84F4E5CFF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31FC-0EC7-4347-A845-3F84434EE7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15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07A82-0731-40B8-8237-BBA7F20E48AC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D6F8D-63D2-48DF-8060-4DE1FF4A6D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78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F906C-29D6-4AF1-8FD5-64E18F49D84D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065E-536E-4422-9C4A-9F286E9589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55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616D-21B2-41EF-83D0-44DD6D4F2EC6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EE0F-9F1C-4EBA-AB94-74FB9F927D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921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8DBD04-DD71-4A2E-B241-D884BA8FBB00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618036-D836-4A6F-A7FC-5E54361D09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../media/audio5.wav"/><Relationship Id="rId18" Type="http://schemas.openxmlformats.org/officeDocument/2006/relationships/audio" Target="../media/audio8.wav"/><Relationship Id="rId3" Type="http://schemas.openxmlformats.org/officeDocument/2006/relationships/hyperlink" Target="http://www.google.co.uk/url?sa=i&amp;rct=j&amp;q=&amp;esrc=s&amp;frm=1&amp;source=images&amp;cd=&amp;cad=rja&amp;uact=8&amp;ved=0CAcQjRw&amp;url=http://www.clker.com/clipart-smiley-face-4.html&amp;ei=4CykVMuIL5DcaPTpgYgO&amp;bvm=bv.82001339,d.d2s&amp;psig=AFQjCNFI6OcdBpSYa_RVScLYbwoo8x-j8g&amp;ust=1420131754141554" TargetMode="External"/><Relationship Id="rId7" Type="http://schemas.openxmlformats.org/officeDocument/2006/relationships/image" Target="../media/image3.png"/><Relationship Id="rId12" Type="http://schemas.openxmlformats.org/officeDocument/2006/relationships/audio" Target="../media/audio4.wav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google.co.uk/url?sa=i&amp;rct=j&amp;q=&amp;esrc=s&amp;frm=1&amp;source=images&amp;cd=&amp;cad=rja&amp;uact=8&amp;ved=0CAcQjRw&amp;url=http://www.gopixpic.com/400/clip-art-rugby-ball-france-french-rooster-cockerel/http:||generic*pixmac*com|4|rugby-ball-france-french-rooster-cockerel-rugby-clipart-87620320*jpg/&amp;ei=xLCpVK3CLonmaKn8gNgL&amp;bvm=bv.82001339,d.d2s&amp;psig=AFQjCNFaoAkAbdQsUal6yosISTN2-6azbQ&amp;ust=1420493270343660" TargetMode="External"/><Relationship Id="rId20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hyperlink" Target="http://www.google.co.uk/url?sa=i&amp;rct=j&amp;q=&amp;esrc=s&amp;frm=1&amp;source=images&amp;cd=&amp;cad=rja&amp;uact=8&amp;ved=0CAcQjRw&amp;url=http://funny-pictures.picphotos.net/sad-face-text-symbol-pictures/s5.favim.com*orig*53*dinosaurs-drawing-funny-text-Favim.com-503182.jpg/&amp;ei=KS2kVMP2J5HPaPawgbgL&amp;bvm=bv.82001339,d.d2s&amp;psig=AFQjCNEayYZpotVIXbmEKTGXJJQx3sVK6Q&amp;ust=1420131987644333" TargetMode="External"/><Relationship Id="rId15" Type="http://schemas.openxmlformats.org/officeDocument/2006/relationships/audio" Target="../media/audio7.wav"/><Relationship Id="rId10" Type="http://schemas.openxmlformats.org/officeDocument/2006/relationships/audio" Target="../media/audio2.wav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../media/audio5.wav"/><Relationship Id="rId18" Type="http://schemas.openxmlformats.org/officeDocument/2006/relationships/audio" Target="../media/audio8.wav"/><Relationship Id="rId3" Type="http://schemas.openxmlformats.org/officeDocument/2006/relationships/hyperlink" Target="http://www.google.co.uk/url?sa=i&amp;rct=j&amp;q=&amp;esrc=s&amp;frm=1&amp;source=images&amp;cd=&amp;cad=rja&amp;uact=8&amp;ved=0CAcQjRw&amp;url=http://www.clker.com/clipart-smiley-face-4.html&amp;ei=4CykVMuIL5DcaPTpgYgO&amp;bvm=bv.82001339,d.d2s&amp;psig=AFQjCNFI6OcdBpSYa_RVScLYbwoo8x-j8g&amp;ust=1420131754141554" TargetMode="External"/><Relationship Id="rId7" Type="http://schemas.openxmlformats.org/officeDocument/2006/relationships/image" Target="../media/image3.png"/><Relationship Id="rId12" Type="http://schemas.openxmlformats.org/officeDocument/2006/relationships/audio" Target="../media/audio4.wav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google.co.uk/url?sa=i&amp;rct=j&amp;q=&amp;esrc=s&amp;frm=1&amp;source=images&amp;cd=&amp;cad=rja&amp;uact=8&amp;ved=0CAcQjRw&amp;url=http://www.gopixpic.com/400/clip-art-rugby-ball-france-french-rooster-cockerel/http:||generic*pixmac*com|4|rugby-ball-france-french-rooster-cockerel-rugby-clipart-87620320*jpg/&amp;ei=xLCpVK3CLonmaKn8gNgL&amp;bvm=bv.82001339,d.d2s&amp;psig=AFQjCNFaoAkAbdQsUal6yosISTN2-6azbQ&amp;ust=1420493270343660" TargetMode="External"/><Relationship Id="rId20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hyperlink" Target="http://www.google.co.uk/url?sa=i&amp;rct=j&amp;q=&amp;esrc=s&amp;frm=1&amp;source=images&amp;cd=&amp;cad=rja&amp;uact=8&amp;ved=0CAcQjRw&amp;url=http://funny-pictures.picphotos.net/sad-face-text-symbol-pictures/s5.favim.com*orig*53*dinosaurs-drawing-funny-text-Favim.com-503182.jpg/&amp;ei=KS2kVMP2J5HPaPawgbgL&amp;bvm=bv.82001339,d.d2s&amp;psig=AFQjCNEayYZpotVIXbmEKTGXJJQx3sVK6Q&amp;ust=1420131987644333" TargetMode="External"/><Relationship Id="rId15" Type="http://schemas.openxmlformats.org/officeDocument/2006/relationships/audio" Target="../media/audio7.wav"/><Relationship Id="rId10" Type="http://schemas.openxmlformats.org/officeDocument/2006/relationships/audio" Target="../media/audio2.wav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lker.com/cliparts/7/d/9/B/f/R/smiley-face-md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10490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http://www.decodeunicode.org/en/u%25252B2639/data/glyph/196x196/2639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931863"/>
            <a:ext cx="10112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03"/>
          <a:stretch>
            <a:fillRect/>
          </a:stretch>
        </p:blipFill>
        <p:spPr bwMode="auto">
          <a:xfrm>
            <a:off x="5797550" y="827088"/>
            <a:ext cx="116046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03"/>
          <a:stretch>
            <a:fillRect/>
          </a:stretch>
        </p:blipFill>
        <p:spPr bwMode="auto">
          <a:xfrm>
            <a:off x="2774950" y="827088"/>
            <a:ext cx="116046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6021388" y="1104900"/>
            <a:ext cx="677862" cy="58737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69013" y="1042988"/>
            <a:ext cx="673100" cy="66675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08338" y="2211388"/>
            <a:ext cx="365125" cy="415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111625" y="22066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205413" y="22066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232525" y="22066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84" name="Picture 2">
            <a:hlinkClick r:id="" action="ppaction://noaction">
              <a:snd r:embed="rId8" name="14_S_2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9" t="18604" r="19894" b="70557"/>
          <a:stretch>
            <a:fillRect/>
          </a:stretch>
        </p:blipFill>
        <p:spPr bwMode="auto">
          <a:xfrm>
            <a:off x="1920875" y="2051050"/>
            <a:ext cx="715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>
            <a:hlinkClick r:id="" action="ppaction://noaction">
              <a:snd r:embed="rId10" name="14_S_7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8" t="2139" r="3964" b="86719"/>
          <a:stretch>
            <a:fillRect/>
          </a:stretch>
        </p:blipFill>
        <p:spPr bwMode="auto">
          <a:xfrm>
            <a:off x="1987550" y="6424613"/>
            <a:ext cx="7207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>
            <a:hlinkClick r:id="" action="ppaction://noaction">
              <a:snd r:embed="rId11" name="14_S_3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t="67805" r="52333" b="21260"/>
          <a:stretch>
            <a:fillRect/>
          </a:stretch>
        </p:blipFill>
        <p:spPr bwMode="auto">
          <a:xfrm>
            <a:off x="1920875" y="2916238"/>
            <a:ext cx="7159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">
            <a:hlinkClick r:id="" action="ppaction://noaction">
              <a:snd r:embed="rId12" name="14_S_5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2451" r="84721" b="86615"/>
          <a:stretch>
            <a:fillRect/>
          </a:stretch>
        </p:blipFill>
        <p:spPr bwMode="auto">
          <a:xfrm>
            <a:off x="1935163" y="4659313"/>
            <a:ext cx="72548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">
            <a:hlinkClick r:id="" action="ppaction://noaction">
              <a:snd r:embed="rId13" name="14_S_4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1" t="18617" r="3804" b="70380"/>
          <a:stretch>
            <a:fillRect/>
          </a:stretch>
        </p:blipFill>
        <p:spPr bwMode="auto">
          <a:xfrm>
            <a:off x="1912938" y="3779838"/>
            <a:ext cx="7286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">
            <a:hlinkClick r:id="" action="ppaction://noaction">
              <a:snd r:embed="rId14" name="14_S_6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51405" r="84650" b="37453"/>
          <a:stretch>
            <a:fillRect/>
          </a:stretch>
        </p:blipFill>
        <p:spPr bwMode="auto">
          <a:xfrm>
            <a:off x="1954213" y="5522913"/>
            <a:ext cx="730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 descr="http://www.dinosoria.com/cliparts_transpa/rugby_01.gif">
            <a:hlinkClick r:id="rId16">
              <a:snd r:embed="rId15" name="14_S_8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323138"/>
            <a:ext cx="774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">
            <a:hlinkClick r:id="" action="ppaction://noaction">
              <a:snd r:embed="rId18" name="14_S_9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8153400"/>
            <a:ext cx="576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TextBox 5"/>
          <p:cNvSpPr txBox="1">
            <a:spLocks noChangeArrowheads="1"/>
          </p:cNvSpPr>
          <p:nvPr/>
        </p:nvSpPr>
        <p:spPr bwMode="auto">
          <a:xfrm>
            <a:off x="260350" y="1466850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Nom</a:t>
            </a:r>
          </a:p>
        </p:txBody>
      </p:sp>
      <p:sp>
        <p:nvSpPr>
          <p:cNvPr id="3093" name="TextBox 6"/>
          <p:cNvSpPr txBox="1">
            <a:spLocks noChangeArrowheads="1"/>
          </p:cNvSpPr>
          <p:nvPr/>
        </p:nvSpPr>
        <p:spPr bwMode="auto">
          <a:xfrm>
            <a:off x="76200" y="2401888"/>
            <a:ext cx="191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1. …………………….</a:t>
            </a:r>
          </a:p>
        </p:txBody>
      </p:sp>
      <p:sp>
        <p:nvSpPr>
          <p:cNvPr id="3094" name="TextBox 25"/>
          <p:cNvSpPr txBox="1">
            <a:spLocks noChangeArrowheads="1"/>
          </p:cNvSpPr>
          <p:nvPr/>
        </p:nvSpPr>
        <p:spPr bwMode="auto">
          <a:xfrm>
            <a:off x="82550" y="3194050"/>
            <a:ext cx="191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2. …………………….</a:t>
            </a:r>
          </a:p>
        </p:txBody>
      </p:sp>
      <p:sp>
        <p:nvSpPr>
          <p:cNvPr id="3095" name="TextBox 26"/>
          <p:cNvSpPr txBox="1">
            <a:spLocks noChangeArrowheads="1"/>
          </p:cNvSpPr>
          <p:nvPr/>
        </p:nvSpPr>
        <p:spPr bwMode="auto">
          <a:xfrm>
            <a:off x="77788" y="4130675"/>
            <a:ext cx="191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3. …………………….</a:t>
            </a:r>
          </a:p>
        </p:txBody>
      </p:sp>
      <p:sp>
        <p:nvSpPr>
          <p:cNvPr id="3096" name="TextBox 27"/>
          <p:cNvSpPr txBox="1">
            <a:spLocks noChangeArrowheads="1"/>
          </p:cNvSpPr>
          <p:nvPr/>
        </p:nvSpPr>
        <p:spPr bwMode="auto">
          <a:xfrm>
            <a:off x="76200" y="4994275"/>
            <a:ext cx="191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4. …………………….</a:t>
            </a:r>
          </a:p>
        </p:txBody>
      </p:sp>
      <p:sp>
        <p:nvSpPr>
          <p:cNvPr id="3097" name="TextBox 28"/>
          <p:cNvSpPr txBox="1">
            <a:spLocks noChangeArrowheads="1"/>
          </p:cNvSpPr>
          <p:nvPr/>
        </p:nvSpPr>
        <p:spPr bwMode="auto">
          <a:xfrm>
            <a:off x="82550" y="5859463"/>
            <a:ext cx="191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5. …………………….</a:t>
            </a:r>
          </a:p>
        </p:txBody>
      </p:sp>
      <p:sp>
        <p:nvSpPr>
          <p:cNvPr id="3098" name="TextBox 29"/>
          <p:cNvSpPr txBox="1">
            <a:spLocks noChangeArrowheads="1"/>
          </p:cNvSpPr>
          <p:nvPr/>
        </p:nvSpPr>
        <p:spPr bwMode="auto">
          <a:xfrm>
            <a:off x="77788" y="6732588"/>
            <a:ext cx="191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6. …………………….</a:t>
            </a:r>
          </a:p>
        </p:txBody>
      </p:sp>
      <p:sp>
        <p:nvSpPr>
          <p:cNvPr id="3099" name="TextBox 30"/>
          <p:cNvSpPr txBox="1">
            <a:spLocks noChangeArrowheads="1"/>
          </p:cNvSpPr>
          <p:nvPr/>
        </p:nvSpPr>
        <p:spPr bwMode="auto">
          <a:xfrm>
            <a:off x="77788" y="7586663"/>
            <a:ext cx="191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7. …………………….</a:t>
            </a:r>
          </a:p>
        </p:txBody>
      </p:sp>
      <p:sp>
        <p:nvSpPr>
          <p:cNvPr id="3100" name="TextBox 31"/>
          <p:cNvSpPr txBox="1">
            <a:spLocks noChangeArrowheads="1"/>
          </p:cNvSpPr>
          <p:nvPr/>
        </p:nvSpPr>
        <p:spPr bwMode="auto">
          <a:xfrm>
            <a:off x="115888" y="8523288"/>
            <a:ext cx="191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8. …………………….</a:t>
            </a:r>
          </a:p>
        </p:txBody>
      </p:sp>
      <p:sp>
        <p:nvSpPr>
          <p:cNvPr id="3101" name="TextBox 7">
            <a:hlinkClick r:id="" action="ppaction://noaction">
              <a:snd r:embed="rId20" name="14_S_1.wav"/>
            </a:hlinkClick>
          </p:cNvPr>
          <p:cNvSpPr txBox="1">
            <a:spLocks noChangeArrowheads="1"/>
          </p:cNvSpPr>
          <p:nvPr/>
        </p:nvSpPr>
        <p:spPr bwMode="auto">
          <a:xfrm>
            <a:off x="115888" y="323850"/>
            <a:ext cx="669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err="1">
                <a:latin typeface="Segoe Print" panose="02000600000000000000" pitchFamily="2" charset="0"/>
              </a:rPr>
              <a:t>Tu</a:t>
            </a:r>
            <a:r>
              <a:rPr lang="en-GB" altLang="en-US" b="1" dirty="0">
                <a:latin typeface="Segoe Print" panose="02000600000000000000" pitchFamily="2" charset="0"/>
              </a:rPr>
              <a:t>  </a:t>
            </a:r>
            <a:r>
              <a:rPr lang="en-GB" altLang="en-US" b="1" dirty="0" err="1">
                <a:latin typeface="Segoe Print" panose="02000600000000000000" pitchFamily="2" charset="0"/>
              </a:rPr>
              <a:t>aimes</a:t>
            </a:r>
            <a:r>
              <a:rPr lang="en-GB" altLang="en-US" b="1" dirty="0">
                <a:latin typeface="Segoe Print" panose="02000600000000000000" pitchFamily="2" charset="0"/>
              </a:rPr>
              <a:t>…?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13100" y="30749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117975" y="30702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210175" y="30702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237288" y="30702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213100" y="3867150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117975" y="38623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210175" y="38623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237288" y="38623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3213100" y="48021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117975" y="47990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210175" y="47990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237288" y="47990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3213100" y="566737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117975" y="56626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210175" y="56626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237288" y="56626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213100" y="658336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117975" y="65801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210175" y="65801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237288" y="65801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3213100" y="738346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117975" y="73802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210175" y="73802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237288" y="73802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3213100" y="8331200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117975" y="8328025"/>
            <a:ext cx="365125" cy="415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210175" y="8328025"/>
            <a:ext cx="365125" cy="415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6237288" y="8328025"/>
            <a:ext cx="365125" cy="415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260350" y="1857375"/>
            <a:ext cx="6438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lker.com/cliparts/7/d/9/B/f/R/smiley-face-md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10490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http://www.decodeunicode.org/en/u%25252B2639/data/glyph/196x196/2639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931863"/>
            <a:ext cx="10112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03"/>
          <a:stretch>
            <a:fillRect/>
          </a:stretch>
        </p:blipFill>
        <p:spPr bwMode="auto">
          <a:xfrm>
            <a:off x="5797550" y="827088"/>
            <a:ext cx="116046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03"/>
          <a:stretch>
            <a:fillRect/>
          </a:stretch>
        </p:blipFill>
        <p:spPr bwMode="auto">
          <a:xfrm>
            <a:off x="2774950" y="827088"/>
            <a:ext cx="116046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6021388" y="1104900"/>
            <a:ext cx="677862" cy="58737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69013" y="1042988"/>
            <a:ext cx="673100" cy="66675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08338" y="2211388"/>
            <a:ext cx="365125" cy="415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111625" y="22066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205413" y="22066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232525" y="22066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84" name="Picture 2">
            <a:hlinkClick r:id="" action="ppaction://noaction">
              <a:snd r:embed="rId8" name="14_S_2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9" t="18604" r="19894" b="70557"/>
          <a:stretch>
            <a:fillRect/>
          </a:stretch>
        </p:blipFill>
        <p:spPr bwMode="auto">
          <a:xfrm>
            <a:off x="1920875" y="2051050"/>
            <a:ext cx="715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>
            <a:hlinkClick r:id="" action="ppaction://noaction">
              <a:snd r:embed="rId10" name="14_S_7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8" t="2139" r="3964" b="86719"/>
          <a:stretch>
            <a:fillRect/>
          </a:stretch>
        </p:blipFill>
        <p:spPr bwMode="auto">
          <a:xfrm>
            <a:off x="1987550" y="6424613"/>
            <a:ext cx="7207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>
            <a:hlinkClick r:id="" action="ppaction://noaction">
              <a:snd r:embed="rId11" name="14_S_3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t="67805" r="52333" b="21260"/>
          <a:stretch>
            <a:fillRect/>
          </a:stretch>
        </p:blipFill>
        <p:spPr bwMode="auto">
          <a:xfrm>
            <a:off x="1920875" y="2916238"/>
            <a:ext cx="7159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">
            <a:hlinkClick r:id="" action="ppaction://noaction">
              <a:snd r:embed="rId12" name="14_S_5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2451" r="84721" b="86615"/>
          <a:stretch>
            <a:fillRect/>
          </a:stretch>
        </p:blipFill>
        <p:spPr bwMode="auto">
          <a:xfrm>
            <a:off x="1935163" y="4659313"/>
            <a:ext cx="72548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">
            <a:hlinkClick r:id="" action="ppaction://noaction">
              <a:snd r:embed="rId13" name="14_S_4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1" t="18617" r="3804" b="70380"/>
          <a:stretch>
            <a:fillRect/>
          </a:stretch>
        </p:blipFill>
        <p:spPr bwMode="auto">
          <a:xfrm>
            <a:off x="1912938" y="3779838"/>
            <a:ext cx="7286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">
            <a:hlinkClick r:id="" action="ppaction://noaction">
              <a:snd r:embed="rId14" name="14_S_6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51405" r="84650" b="37453"/>
          <a:stretch>
            <a:fillRect/>
          </a:stretch>
        </p:blipFill>
        <p:spPr bwMode="auto">
          <a:xfrm>
            <a:off x="1954213" y="5522913"/>
            <a:ext cx="730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 descr="http://www.dinosoria.com/cliparts_transpa/rugby_01.gif">
            <a:hlinkClick r:id="rId16">
              <a:snd r:embed="rId15" name="14_S_8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323138"/>
            <a:ext cx="774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">
            <a:hlinkClick r:id="" action="ppaction://noaction">
              <a:snd r:embed="rId18" name="14_S_9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8153400"/>
            <a:ext cx="576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TextBox 5"/>
          <p:cNvSpPr txBox="1">
            <a:spLocks noChangeArrowheads="1"/>
          </p:cNvSpPr>
          <p:nvPr/>
        </p:nvSpPr>
        <p:spPr bwMode="auto">
          <a:xfrm>
            <a:off x="260350" y="1466850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Nom</a:t>
            </a:r>
          </a:p>
        </p:txBody>
      </p:sp>
      <p:sp>
        <p:nvSpPr>
          <p:cNvPr id="3093" name="TextBox 6"/>
          <p:cNvSpPr txBox="1">
            <a:spLocks noChangeArrowheads="1"/>
          </p:cNvSpPr>
          <p:nvPr/>
        </p:nvSpPr>
        <p:spPr bwMode="auto">
          <a:xfrm>
            <a:off x="76200" y="2401888"/>
            <a:ext cx="191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1. …………………….</a:t>
            </a:r>
          </a:p>
        </p:txBody>
      </p:sp>
      <p:sp>
        <p:nvSpPr>
          <p:cNvPr id="3094" name="TextBox 25"/>
          <p:cNvSpPr txBox="1">
            <a:spLocks noChangeArrowheads="1"/>
          </p:cNvSpPr>
          <p:nvPr/>
        </p:nvSpPr>
        <p:spPr bwMode="auto">
          <a:xfrm>
            <a:off x="82550" y="3194050"/>
            <a:ext cx="191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2. …………………….</a:t>
            </a:r>
          </a:p>
        </p:txBody>
      </p:sp>
      <p:sp>
        <p:nvSpPr>
          <p:cNvPr id="3095" name="TextBox 26"/>
          <p:cNvSpPr txBox="1">
            <a:spLocks noChangeArrowheads="1"/>
          </p:cNvSpPr>
          <p:nvPr/>
        </p:nvSpPr>
        <p:spPr bwMode="auto">
          <a:xfrm>
            <a:off x="77788" y="4130675"/>
            <a:ext cx="191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3. …………………….</a:t>
            </a:r>
          </a:p>
        </p:txBody>
      </p:sp>
      <p:sp>
        <p:nvSpPr>
          <p:cNvPr id="3096" name="TextBox 27"/>
          <p:cNvSpPr txBox="1">
            <a:spLocks noChangeArrowheads="1"/>
          </p:cNvSpPr>
          <p:nvPr/>
        </p:nvSpPr>
        <p:spPr bwMode="auto">
          <a:xfrm>
            <a:off x="76200" y="4994275"/>
            <a:ext cx="191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4. …………………….</a:t>
            </a:r>
          </a:p>
        </p:txBody>
      </p:sp>
      <p:sp>
        <p:nvSpPr>
          <p:cNvPr id="3097" name="TextBox 28"/>
          <p:cNvSpPr txBox="1">
            <a:spLocks noChangeArrowheads="1"/>
          </p:cNvSpPr>
          <p:nvPr/>
        </p:nvSpPr>
        <p:spPr bwMode="auto">
          <a:xfrm>
            <a:off x="82550" y="5859463"/>
            <a:ext cx="191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5. …………………….</a:t>
            </a:r>
          </a:p>
        </p:txBody>
      </p:sp>
      <p:sp>
        <p:nvSpPr>
          <p:cNvPr id="3098" name="TextBox 29"/>
          <p:cNvSpPr txBox="1">
            <a:spLocks noChangeArrowheads="1"/>
          </p:cNvSpPr>
          <p:nvPr/>
        </p:nvSpPr>
        <p:spPr bwMode="auto">
          <a:xfrm>
            <a:off x="77788" y="6732588"/>
            <a:ext cx="191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6. …………………….</a:t>
            </a:r>
          </a:p>
        </p:txBody>
      </p:sp>
      <p:sp>
        <p:nvSpPr>
          <p:cNvPr id="3099" name="TextBox 30"/>
          <p:cNvSpPr txBox="1">
            <a:spLocks noChangeArrowheads="1"/>
          </p:cNvSpPr>
          <p:nvPr/>
        </p:nvSpPr>
        <p:spPr bwMode="auto">
          <a:xfrm>
            <a:off x="77788" y="7586663"/>
            <a:ext cx="191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7. …………………….</a:t>
            </a:r>
          </a:p>
        </p:txBody>
      </p:sp>
      <p:sp>
        <p:nvSpPr>
          <p:cNvPr id="3100" name="TextBox 31"/>
          <p:cNvSpPr txBox="1">
            <a:spLocks noChangeArrowheads="1"/>
          </p:cNvSpPr>
          <p:nvPr/>
        </p:nvSpPr>
        <p:spPr bwMode="auto">
          <a:xfrm>
            <a:off x="115888" y="8523288"/>
            <a:ext cx="191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8. …………………….</a:t>
            </a:r>
          </a:p>
        </p:txBody>
      </p:sp>
      <p:sp>
        <p:nvSpPr>
          <p:cNvPr id="3101" name="TextBox 7">
            <a:hlinkClick r:id="" action="ppaction://noaction">
              <a:snd r:embed="rId20" name="14_S_1.wav"/>
            </a:hlinkClick>
          </p:cNvPr>
          <p:cNvSpPr txBox="1">
            <a:spLocks noChangeArrowheads="1"/>
          </p:cNvSpPr>
          <p:nvPr/>
        </p:nvSpPr>
        <p:spPr bwMode="auto">
          <a:xfrm>
            <a:off x="115888" y="323850"/>
            <a:ext cx="669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err="1">
                <a:latin typeface="Segoe Print" panose="02000600000000000000" pitchFamily="2" charset="0"/>
              </a:rPr>
              <a:t>Tu</a:t>
            </a:r>
            <a:r>
              <a:rPr lang="en-GB" altLang="en-US" b="1" dirty="0">
                <a:latin typeface="Segoe Print" panose="02000600000000000000" pitchFamily="2" charset="0"/>
              </a:rPr>
              <a:t>  </a:t>
            </a:r>
            <a:r>
              <a:rPr lang="en-GB" altLang="en-US" b="1" dirty="0" err="1">
                <a:latin typeface="Segoe Print" panose="02000600000000000000" pitchFamily="2" charset="0"/>
              </a:rPr>
              <a:t>aimes</a:t>
            </a:r>
            <a:r>
              <a:rPr lang="en-GB" altLang="en-US" b="1" dirty="0">
                <a:latin typeface="Segoe Print" panose="02000600000000000000" pitchFamily="2" charset="0"/>
              </a:rPr>
              <a:t>…?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13100" y="30749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117975" y="30702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210175" y="30702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237288" y="307022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213100" y="3867150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117975" y="38623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210175" y="38623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237288" y="38623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3213100" y="48021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117975" y="47990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210175" y="47990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237288" y="47990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3213100" y="5667375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117975" y="56626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210175" y="56626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237288" y="566261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213100" y="658336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117975" y="65801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210175" y="65801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237288" y="65801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3213100" y="7383463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117975" y="73802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210175" y="73802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237288" y="7380288"/>
            <a:ext cx="365125" cy="417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3213100" y="8331200"/>
            <a:ext cx="365125" cy="4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117975" y="8328025"/>
            <a:ext cx="365125" cy="415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210175" y="8328025"/>
            <a:ext cx="365125" cy="415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6237288" y="8328025"/>
            <a:ext cx="365125" cy="415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260350" y="1857375"/>
            <a:ext cx="6438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300</Words>
  <Application>Microsoft Office PowerPoint</Application>
  <PresentationFormat>On-screen Show (4:3)</PresentationFormat>
  <Paragraphs>48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Segoe Print</vt:lpstr>
      <vt:lpstr>Office Theme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McClelland</dc:creator>
  <cp:lastModifiedBy>Study</cp:lastModifiedBy>
  <cp:revision>17</cp:revision>
  <dcterms:created xsi:type="dcterms:W3CDTF">2014-12-31T17:00:57Z</dcterms:created>
  <dcterms:modified xsi:type="dcterms:W3CDTF">2019-02-06T11:40:43Z</dcterms:modified>
</cp:coreProperties>
</file>