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6858000" cy="9144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7273" autoAdjust="0"/>
  </p:normalViewPr>
  <p:slideViewPr>
    <p:cSldViewPr>
      <p:cViewPr varScale="1">
        <p:scale>
          <a:sx n="38" d="100"/>
          <a:sy n="38" d="100"/>
        </p:scale>
        <p:origin x="2586" y="4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72A43B8-A948-4D00-856F-FEE7FDD8260A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CA04969-2300-4A12-A256-E3D9AC1FAB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06317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 smtClean="0"/>
              <a:t>(Print out 2 copies and reduce to A5)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 smtClean="0"/>
              <a:t>Pupil in possession of sheet asks the 8 different questions to 8 different pupils in the class.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 smtClean="0"/>
              <a:t>Nom = name.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 smtClean="0"/>
              <a:t>Potential answers:  </a:t>
            </a:r>
            <a:r>
              <a:rPr lang="en-GB" dirty="0" err="1" smtClean="0"/>
              <a:t>Oui</a:t>
            </a:r>
            <a:r>
              <a:rPr lang="en-GB" dirty="0" smtClean="0"/>
              <a:t>, </a:t>
            </a:r>
            <a:r>
              <a:rPr lang="en-GB" dirty="0" err="1" smtClean="0"/>
              <a:t>j’adore</a:t>
            </a:r>
            <a:r>
              <a:rPr lang="en-GB" dirty="0" smtClean="0"/>
              <a:t> (le foot) ;  </a:t>
            </a:r>
            <a:r>
              <a:rPr lang="en-GB" dirty="0" err="1" smtClean="0"/>
              <a:t>Oui</a:t>
            </a:r>
            <a:r>
              <a:rPr lang="en-GB" dirty="0" smtClean="0"/>
              <a:t>, </a:t>
            </a:r>
            <a:r>
              <a:rPr lang="en-GB" dirty="0" err="1" smtClean="0"/>
              <a:t>j’aime</a:t>
            </a:r>
            <a:r>
              <a:rPr lang="en-GB" dirty="0" smtClean="0"/>
              <a:t> (le tennis) ; Non, je </a:t>
            </a:r>
            <a:r>
              <a:rPr lang="en-GB" dirty="0" err="1" smtClean="0"/>
              <a:t>n’aime</a:t>
            </a:r>
            <a:r>
              <a:rPr lang="en-GB" dirty="0" smtClean="0"/>
              <a:t> pas ( le ski) ;  Non, je </a:t>
            </a:r>
            <a:r>
              <a:rPr lang="en-GB" dirty="0" err="1" smtClean="0"/>
              <a:t>d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éteste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(la natation)</a:t>
            </a:r>
            <a:endParaRPr lang="en-GB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 err="1" smtClean="0"/>
              <a:t>Tu</a:t>
            </a:r>
            <a:r>
              <a:rPr lang="en-GB" dirty="0" smtClean="0"/>
              <a:t>  </a:t>
            </a:r>
            <a:r>
              <a:rPr lang="en-GB" dirty="0" err="1" smtClean="0"/>
              <a:t>aimes</a:t>
            </a:r>
            <a:r>
              <a:rPr lang="en-GB" dirty="0" smtClean="0"/>
              <a:t> … - do you like….? </a:t>
            </a:r>
            <a:r>
              <a:rPr lang="en-GB" dirty="0" err="1" smtClean="0"/>
              <a:t>Tu</a:t>
            </a:r>
            <a:r>
              <a:rPr lang="en-GB" dirty="0" smtClean="0"/>
              <a:t> </a:t>
            </a:r>
            <a:r>
              <a:rPr lang="en-GB" dirty="0" err="1" smtClean="0"/>
              <a:t>aimes</a:t>
            </a:r>
            <a:r>
              <a:rPr lang="en-GB" dirty="0" smtClean="0"/>
              <a:t> le foot?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 dirty="0" err="1" smtClean="0"/>
              <a:t>Tu</a:t>
            </a:r>
            <a:r>
              <a:rPr lang="en-GB" dirty="0" smtClean="0"/>
              <a:t> </a:t>
            </a:r>
            <a:r>
              <a:rPr lang="en-GB" dirty="0" err="1" smtClean="0"/>
              <a:t>aimes</a:t>
            </a:r>
            <a:r>
              <a:rPr lang="en-GB" dirty="0" smtClean="0"/>
              <a:t> le foot?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 dirty="0" err="1" smtClean="0"/>
              <a:t>Tu</a:t>
            </a:r>
            <a:r>
              <a:rPr lang="en-GB" dirty="0" smtClean="0"/>
              <a:t> </a:t>
            </a:r>
            <a:r>
              <a:rPr lang="en-GB" dirty="0" err="1" smtClean="0"/>
              <a:t>aimes</a:t>
            </a:r>
            <a:r>
              <a:rPr lang="en-GB" dirty="0" smtClean="0"/>
              <a:t> le </a:t>
            </a:r>
            <a:r>
              <a:rPr lang="en-GB" dirty="0" smtClean="0"/>
              <a:t>tennis?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 dirty="0" err="1" smtClean="0"/>
              <a:t>Tu</a:t>
            </a:r>
            <a:r>
              <a:rPr lang="en-GB" dirty="0" smtClean="0"/>
              <a:t> </a:t>
            </a:r>
            <a:r>
              <a:rPr lang="en-GB" dirty="0" err="1" smtClean="0"/>
              <a:t>aimes</a:t>
            </a:r>
            <a:r>
              <a:rPr lang="en-GB" dirty="0" smtClean="0"/>
              <a:t> la </a:t>
            </a:r>
            <a:r>
              <a:rPr lang="en-GB" dirty="0" err="1" smtClean="0"/>
              <a:t>gymastique</a:t>
            </a:r>
            <a:r>
              <a:rPr lang="en-GB" dirty="0" smtClean="0"/>
              <a:t>?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 dirty="0" err="1" smtClean="0"/>
              <a:t>Tu</a:t>
            </a:r>
            <a:r>
              <a:rPr lang="en-GB" dirty="0" smtClean="0"/>
              <a:t>  </a:t>
            </a:r>
            <a:r>
              <a:rPr lang="en-GB" dirty="0" err="1" smtClean="0"/>
              <a:t>aimes</a:t>
            </a:r>
            <a:r>
              <a:rPr lang="en-GB" dirty="0" smtClean="0"/>
              <a:t> </a:t>
            </a:r>
            <a:r>
              <a:rPr lang="en-GB" dirty="0" err="1" smtClean="0"/>
              <a:t>l’athl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étisme</a:t>
            </a:r>
            <a:r>
              <a:rPr lang="en-GB" dirty="0" smtClean="0"/>
              <a:t>?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 dirty="0" err="1" smtClean="0"/>
              <a:t>Tu</a:t>
            </a:r>
            <a:r>
              <a:rPr lang="en-GB" dirty="0" smtClean="0"/>
              <a:t> </a:t>
            </a:r>
            <a:r>
              <a:rPr lang="en-GB" dirty="0" err="1" smtClean="0"/>
              <a:t>aimes</a:t>
            </a:r>
            <a:r>
              <a:rPr lang="en-GB" dirty="0" smtClean="0"/>
              <a:t> la natation?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 dirty="0" err="1" smtClean="0"/>
              <a:t>Tu</a:t>
            </a:r>
            <a:r>
              <a:rPr lang="en-GB" dirty="0" smtClean="0"/>
              <a:t> </a:t>
            </a:r>
            <a:r>
              <a:rPr lang="en-GB" dirty="0" err="1" smtClean="0"/>
              <a:t>aimes</a:t>
            </a:r>
            <a:r>
              <a:rPr lang="en-GB" dirty="0" smtClean="0"/>
              <a:t> le </a:t>
            </a:r>
            <a:r>
              <a:rPr lang="en-GB" dirty="0" err="1" smtClean="0"/>
              <a:t>cyclisme</a:t>
            </a:r>
            <a:r>
              <a:rPr lang="en-GB" dirty="0" smtClean="0"/>
              <a:t>?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 dirty="0" err="1" smtClean="0"/>
              <a:t>Tu</a:t>
            </a:r>
            <a:r>
              <a:rPr lang="en-GB" dirty="0" smtClean="0"/>
              <a:t> </a:t>
            </a:r>
            <a:r>
              <a:rPr lang="en-GB" dirty="0" err="1" smtClean="0"/>
              <a:t>aimes</a:t>
            </a:r>
            <a:r>
              <a:rPr lang="en-GB" dirty="0" smtClean="0"/>
              <a:t> le rugby?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 dirty="0" err="1" smtClean="0"/>
              <a:t>Tu</a:t>
            </a:r>
            <a:r>
              <a:rPr lang="en-GB" dirty="0" smtClean="0"/>
              <a:t> </a:t>
            </a:r>
            <a:r>
              <a:rPr lang="en-GB" dirty="0" err="1" smtClean="0"/>
              <a:t>aimes</a:t>
            </a:r>
            <a:r>
              <a:rPr lang="en-GB" dirty="0" smtClean="0"/>
              <a:t> le ski?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A337044-8216-4F16-98A9-2707234FD65C}" type="slidenum">
              <a:rPr lang="en-GB" altLang="en-US" smtClean="0">
                <a:latin typeface="Calibri" panose="020F0502020204030204" pitchFamily="34" charset="0"/>
              </a:rPr>
              <a:pPr/>
              <a:t>1</a:t>
            </a:fld>
            <a:endParaRPr lang="en-GB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826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 smtClean="0"/>
              <a:t>(Print out 2 copies and reduce to A5)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 smtClean="0"/>
              <a:t>Pupil in possession of sheet asks the 8 different questions to 8 different pupils in the class.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 smtClean="0"/>
              <a:t>Nom = name.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 smtClean="0"/>
              <a:t>Potential answers:  </a:t>
            </a:r>
            <a:r>
              <a:rPr lang="en-GB" dirty="0" err="1" smtClean="0"/>
              <a:t>Oui</a:t>
            </a:r>
            <a:r>
              <a:rPr lang="en-GB" dirty="0" smtClean="0"/>
              <a:t>, </a:t>
            </a:r>
            <a:r>
              <a:rPr lang="en-GB" dirty="0" err="1" smtClean="0"/>
              <a:t>j’adore</a:t>
            </a:r>
            <a:r>
              <a:rPr lang="en-GB" dirty="0" smtClean="0"/>
              <a:t> (le foot) ;  </a:t>
            </a:r>
            <a:r>
              <a:rPr lang="en-GB" dirty="0" err="1" smtClean="0"/>
              <a:t>Oui</a:t>
            </a:r>
            <a:r>
              <a:rPr lang="en-GB" dirty="0" smtClean="0"/>
              <a:t>, </a:t>
            </a:r>
            <a:r>
              <a:rPr lang="en-GB" dirty="0" err="1" smtClean="0"/>
              <a:t>j’aime</a:t>
            </a:r>
            <a:r>
              <a:rPr lang="en-GB" dirty="0" smtClean="0"/>
              <a:t> (le tennis) ; Non, je </a:t>
            </a:r>
            <a:r>
              <a:rPr lang="en-GB" dirty="0" err="1" smtClean="0"/>
              <a:t>n’aime</a:t>
            </a:r>
            <a:r>
              <a:rPr lang="en-GB" dirty="0" smtClean="0"/>
              <a:t> pas ( le ski) ;  Non, je </a:t>
            </a:r>
            <a:r>
              <a:rPr lang="en-GB" dirty="0" err="1" smtClean="0"/>
              <a:t>d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éteste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(la natation)</a:t>
            </a:r>
            <a:endParaRPr lang="en-GB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 err="1" smtClean="0"/>
              <a:t>Tu</a:t>
            </a:r>
            <a:r>
              <a:rPr lang="en-GB" dirty="0" smtClean="0"/>
              <a:t>  </a:t>
            </a:r>
            <a:r>
              <a:rPr lang="en-GB" dirty="0" err="1" smtClean="0"/>
              <a:t>aimes</a:t>
            </a:r>
            <a:r>
              <a:rPr lang="en-GB" dirty="0" smtClean="0"/>
              <a:t> … - do you like….? </a:t>
            </a:r>
            <a:r>
              <a:rPr lang="en-GB" dirty="0" err="1" smtClean="0"/>
              <a:t>Tu</a:t>
            </a:r>
            <a:r>
              <a:rPr lang="en-GB" dirty="0" smtClean="0"/>
              <a:t> </a:t>
            </a:r>
            <a:r>
              <a:rPr lang="en-GB" dirty="0" err="1" smtClean="0"/>
              <a:t>aimes</a:t>
            </a:r>
            <a:r>
              <a:rPr lang="en-GB" dirty="0" smtClean="0"/>
              <a:t> le foot?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 dirty="0" err="1" smtClean="0"/>
              <a:t>Tu</a:t>
            </a:r>
            <a:r>
              <a:rPr lang="en-GB" dirty="0" smtClean="0"/>
              <a:t> </a:t>
            </a:r>
            <a:r>
              <a:rPr lang="en-GB" dirty="0" err="1" smtClean="0"/>
              <a:t>aimes</a:t>
            </a:r>
            <a:r>
              <a:rPr lang="en-GB" dirty="0" smtClean="0"/>
              <a:t> le foot?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 dirty="0" err="1" smtClean="0"/>
              <a:t>Tu</a:t>
            </a:r>
            <a:r>
              <a:rPr lang="en-GB" dirty="0" smtClean="0"/>
              <a:t> </a:t>
            </a:r>
            <a:r>
              <a:rPr lang="en-GB" dirty="0" err="1" smtClean="0"/>
              <a:t>aimes</a:t>
            </a:r>
            <a:r>
              <a:rPr lang="en-GB" smtClean="0"/>
              <a:t> </a:t>
            </a:r>
            <a:r>
              <a:rPr lang="en-GB" smtClean="0"/>
              <a:t>le tennis</a:t>
            </a:r>
            <a:r>
              <a:rPr lang="en-GB" dirty="0" smtClean="0"/>
              <a:t>?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 dirty="0" err="1" smtClean="0"/>
              <a:t>Tu</a:t>
            </a:r>
            <a:r>
              <a:rPr lang="en-GB" dirty="0" smtClean="0"/>
              <a:t> </a:t>
            </a:r>
            <a:r>
              <a:rPr lang="en-GB" dirty="0" err="1" smtClean="0"/>
              <a:t>aimes</a:t>
            </a:r>
            <a:r>
              <a:rPr lang="en-GB" dirty="0" smtClean="0"/>
              <a:t> la </a:t>
            </a:r>
            <a:r>
              <a:rPr lang="en-GB" dirty="0" err="1" smtClean="0"/>
              <a:t>gymastique</a:t>
            </a:r>
            <a:r>
              <a:rPr lang="en-GB" dirty="0" smtClean="0"/>
              <a:t>?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 dirty="0" err="1" smtClean="0"/>
              <a:t>Tu</a:t>
            </a:r>
            <a:r>
              <a:rPr lang="en-GB" dirty="0" smtClean="0"/>
              <a:t>  </a:t>
            </a:r>
            <a:r>
              <a:rPr lang="en-GB" dirty="0" err="1" smtClean="0"/>
              <a:t>aimes</a:t>
            </a:r>
            <a:r>
              <a:rPr lang="en-GB" dirty="0" smtClean="0"/>
              <a:t> </a:t>
            </a:r>
            <a:r>
              <a:rPr lang="en-GB" dirty="0" err="1" smtClean="0"/>
              <a:t>l’athl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étisme</a:t>
            </a:r>
            <a:r>
              <a:rPr lang="en-GB" dirty="0" smtClean="0"/>
              <a:t>?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 dirty="0" err="1" smtClean="0"/>
              <a:t>Tu</a:t>
            </a:r>
            <a:r>
              <a:rPr lang="en-GB" dirty="0" smtClean="0"/>
              <a:t> </a:t>
            </a:r>
            <a:r>
              <a:rPr lang="en-GB" dirty="0" err="1" smtClean="0"/>
              <a:t>aimes</a:t>
            </a:r>
            <a:r>
              <a:rPr lang="en-GB" dirty="0" smtClean="0"/>
              <a:t> la natation?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 dirty="0" err="1" smtClean="0"/>
              <a:t>Tu</a:t>
            </a:r>
            <a:r>
              <a:rPr lang="en-GB" dirty="0" smtClean="0"/>
              <a:t> </a:t>
            </a:r>
            <a:r>
              <a:rPr lang="en-GB" dirty="0" err="1" smtClean="0"/>
              <a:t>aimes</a:t>
            </a:r>
            <a:r>
              <a:rPr lang="en-GB" dirty="0" smtClean="0"/>
              <a:t> le </a:t>
            </a:r>
            <a:r>
              <a:rPr lang="en-GB" dirty="0" err="1" smtClean="0"/>
              <a:t>cyclisme</a:t>
            </a:r>
            <a:r>
              <a:rPr lang="en-GB" dirty="0" smtClean="0"/>
              <a:t>?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 dirty="0" err="1" smtClean="0"/>
              <a:t>Tu</a:t>
            </a:r>
            <a:r>
              <a:rPr lang="en-GB" dirty="0" smtClean="0"/>
              <a:t> </a:t>
            </a:r>
            <a:r>
              <a:rPr lang="en-GB" dirty="0" err="1" smtClean="0"/>
              <a:t>aimes</a:t>
            </a:r>
            <a:r>
              <a:rPr lang="en-GB" dirty="0" smtClean="0"/>
              <a:t> le rugby?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 dirty="0" err="1" smtClean="0"/>
              <a:t>Tu</a:t>
            </a:r>
            <a:r>
              <a:rPr lang="en-GB" dirty="0" smtClean="0"/>
              <a:t> </a:t>
            </a:r>
            <a:r>
              <a:rPr lang="en-GB" dirty="0" err="1" smtClean="0"/>
              <a:t>aimes</a:t>
            </a:r>
            <a:r>
              <a:rPr lang="en-GB" dirty="0" smtClean="0"/>
              <a:t> le ski?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9DFA1CF-0E10-4676-ACEC-9CB66471EF68}" type="slidenum">
              <a:rPr lang="en-GB" altLang="en-US" smtClean="0">
                <a:latin typeface="Calibri" panose="020F0502020204030204" pitchFamily="34" charset="0"/>
              </a:rPr>
              <a:pPr/>
              <a:t>2</a:t>
            </a:fld>
            <a:endParaRPr lang="en-GB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833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25B78-5CAE-4021-A94C-810E371AB142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F162B-15EB-48E3-A6B3-BA399259A8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5474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650B2-7312-4F67-B690-37D37FADDCF6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5A40B-52A7-4126-9446-7A02B12F00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4638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48298-B4DF-4650-A9F7-AC794E791F60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C2EA8-5CAC-4FE6-9186-6F8A641EA2F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0439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25115-F9B8-4C4D-BF7F-0489E9840686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B7177-08B1-49F3-9865-97BBE8A551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59063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37FEA-BEF2-4024-A3F0-9061DBC7E9C7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2B0E1-6A07-4F84-814A-64C3F60D14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3634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96F08-D112-414D-AB8D-11A9E9A6FFA6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A6BFF-CC54-4713-96FC-583340BA68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5648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3D400-577B-4F52-879C-75FE3EB5C72B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B994C-1FFD-45D9-8446-8BDCBE90E7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450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720DD-D7EF-4F1E-B85B-DDF84F4E5CFF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431FC-0EC7-4347-A845-3F84434EE7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0158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07A82-0731-40B8-8237-BBA7F20E48AC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D6F8D-63D2-48DF-8060-4DE1FF4A6D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24784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F906C-29D6-4AF1-8FD5-64E18F49D84D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B065E-536E-4422-9C4A-9F286E9589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8556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A616D-21B2-41EF-83D0-44DD6D4F2EC6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EEE0F-9F1C-4EBA-AB94-74FB9F927D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9217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E8DBD04-DD71-4A2E-B241-D884BA8FBB00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4618036-D836-4A6F-A7FC-5E54361D09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www.google.co.uk/url?sa=i&amp;rct=j&amp;q=&amp;esrc=s&amp;frm=1&amp;source=images&amp;cd=&amp;cad=rja&amp;uact=8&amp;ved=0CAcQjRw&amp;url=http://www.clker.com/clipart-smiley-face-4.html&amp;ei=4CykVMuIL5DcaPTpgYgO&amp;bvm=bv.82001339,d.d2s&amp;psig=AFQjCNFI6OcdBpSYa_RVScLYbwoo8x-j8g&amp;ust=1420131754141554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11" Type="http://schemas.openxmlformats.org/officeDocument/2006/relationships/image" Target="../media/image6.png"/><Relationship Id="rId5" Type="http://schemas.openxmlformats.org/officeDocument/2006/relationships/hyperlink" Target="http://www.google.co.uk/url?sa=i&amp;rct=j&amp;q=&amp;esrc=s&amp;frm=1&amp;source=images&amp;cd=&amp;cad=rja&amp;uact=8&amp;ved=0CAcQjRw&amp;url=http://funny-pictures.picphotos.net/sad-face-text-symbol-pictures/s5.favim.com*orig*53*dinosaurs-drawing-funny-text-Favim.com-503182.jpg/&amp;ei=KS2kVMP2J5HPaPawgbgL&amp;bvm=bv.82001339,d.d2s&amp;psig=AFQjCNEayYZpotVIXbmEKTGXJJQx3sVK6Q&amp;ust=1420131987644333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1.png"/><Relationship Id="rId9" Type="http://schemas.openxmlformats.org/officeDocument/2006/relationships/hyperlink" Target="http://www.google.co.uk/url?sa=i&amp;rct=j&amp;q=&amp;esrc=s&amp;frm=1&amp;source=images&amp;cd=&amp;cad=rja&amp;uact=8&amp;ved=0CAcQjRw&amp;url=http://www.gopixpic.com/400/clip-art-rugby-ball-france-french-rooster-cockerel/http:||generic*pixmac*com|4|rugby-ball-france-french-rooster-cockerel-rugby-clipart-87620320*jpg/&amp;ei=xLCpVK3CLonmaKn8gNgL&amp;bvm=bv.82001339,d.d2s&amp;psig=AFQjCNFaoAkAbdQsUal6yosISTN2-6azbQ&amp;ust=1420493270343660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www.google.co.uk/url?sa=i&amp;rct=j&amp;q=&amp;esrc=s&amp;frm=1&amp;source=images&amp;cd=&amp;cad=rja&amp;uact=8&amp;ved=0CAcQjRw&amp;url=http://www.clker.com/clipart-smiley-face-4.html&amp;ei=4CykVMuIL5DcaPTpgYgO&amp;bvm=bv.82001339,d.d2s&amp;psig=AFQjCNFI6OcdBpSYa_RVScLYbwoo8x-j8g&amp;ust=1420131754141554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11" Type="http://schemas.openxmlformats.org/officeDocument/2006/relationships/image" Target="../media/image6.png"/><Relationship Id="rId5" Type="http://schemas.openxmlformats.org/officeDocument/2006/relationships/hyperlink" Target="http://www.google.co.uk/url?sa=i&amp;rct=j&amp;q=&amp;esrc=s&amp;frm=1&amp;source=images&amp;cd=&amp;cad=rja&amp;uact=8&amp;ved=0CAcQjRw&amp;url=http://funny-pictures.picphotos.net/sad-face-text-symbol-pictures/s5.favim.com*orig*53*dinosaurs-drawing-funny-text-Favim.com-503182.jpg/&amp;ei=KS2kVMP2J5HPaPawgbgL&amp;bvm=bv.82001339,d.d2s&amp;psig=AFQjCNEayYZpotVIXbmEKTGXJJQx3sVK6Q&amp;ust=1420131987644333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1.png"/><Relationship Id="rId9" Type="http://schemas.openxmlformats.org/officeDocument/2006/relationships/hyperlink" Target="http://www.google.co.uk/url?sa=i&amp;rct=j&amp;q=&amp;esrc=s&amp;frm=1&amp;source=images&amp;cd=&amp;cad=rja&amp;uact=8&amp;ved=0CAcQjRw&amp;url=http://www.gopixpic.com/400/clip-art-rugby-ball-france-french-rooster-cockerel/http:||generic*pixmac*com|4|rugby-ball-france-french-rooster-cockerel-rugby-clipart-87620320*jpg/&amp;ei=xLCpVK3CLonmaKn8gNgL&amp;bvm=bv.82001339,d.d2s&amp;psig=AFQjCNFaoAkAbdQsUal6yosISTN2-6azbQ&amp;ust=142049327034366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clker.com/cliparts/7/d/9/B/f/R/smiley-face-md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9700" y="1104900"/>
            <a:ext cx="658813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4" descr="http://www.decodeunicode.org/en/u%25252B2639/data/glyph/196x196/2639.gif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5688" y="931863"/>
            <a:ext cx="1011237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1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103"/>
          <a:stretch>
            <a:fillRect/>
          </a:stretch>
        </p:blipFill>
        <p:spPr bwMode="auto">
          <a:xfrm>
            <a:off x="5797550" y="827088"/>
            <a:ext cx="1160463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1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103"/>
          <a:stretch>
            <a:fillRect/>
          </a:stretch>
        </p:blipFill>
        <p:spPr bwMode="auto">
          <a:xfrm>
            <a:off x="2774950" y="827088"/>
            <a:ext cx="1160463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 flipV="1">
            <a:off x="6021388" y="1104900"/>
            <a:ext cx="677862" cy="587375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069013" y="1042988"/>
            <a:ext cx="673100" cy="66675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208338" y="2211388"/>
            <a:ext cx="365125" cy="41592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4111625" y="2206625"/>
            <a:ext cx="365125" cy="4175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5205413" y="2206625"/>
            <a:ext cx="365125" cy="4175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6232525" y="2206625"/>
            <a:ext cx="365125" cy="4175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3084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19" t="18604" r="19894" b="70557"/>
          <a:stretch>
            <a:fillRect/>
          </a:stretch>
        </p:blipFill>
        <p:spPr bwMode="auto">
          <a:xfrm>
            <a:off x="1920875" y="2051050"/>
            <a:ext cx="7159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58" t="2139" r="3964" b="86719"/>
          <a:stretch>
            <a:fillRect/>
          </a:stretch>
        </p:blipFill>
        <p:spPr bwMode="auto">
          <a:xfrm>
            <a:off x="1987550" y="6424613"/>
            <a:ext cx="720725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82" t="67805" r="52333" b="21260"/>
          <a:stretch>
            <a:fillRect/>
          </a:stretch>
        </p:blipFill>
        <p:spPr bwMode="auto">
          <a:xfrm>
            <a:off x="1920875" y="2916238"/>
            <a:ext cx="715963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7" t="2451" r="84721" b="86615"/>
          <a:stretch>
            <a:fillRect/>
          </a:stretch>
        </p:blipFill>
        <p:spPr bwMode="auto">
          <a:xfrm>
            <a:off x="1935163" y="4659313"/>
            <a:ext cx="725487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181" t="18617" r="3804" b="70380"/>
          <a:stretch>
            <a:fillRect/>
          </a:stretch>
        </p:blipFill>
        <p:spPr bwMode="auto">
          <a:xfrm>
            <a:off x="1912938" y="3779838"/>
            <a:ext cx="728662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9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6" t="51405" r="84650" b="37453"/>
          <a:stretch>
            <a:fillRect/>
          </a:stretch>
        </p:blipFill>
        <p:spPr bwMode="auto">
          <a:xfrm>
            <a:off x="1954213" y="5522913"/>
            <a:ext cx="730250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0" name="Picture 2" descr="http://www.dinosoria.com/cliparts_transpa/rugby_01.gif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575" y="7323138"/>
            <a:ext cx="7747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1" name="Picture 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575" y="8153400"/>
            <a:ext cx="576263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2" name="TextBox 5"/>
          <p:cNvSpPr txBox="1">
            <a:spLocks noChangeArrowheads="1"/>
          </p:cNvSpPr>
          <p:nvPr/>
        </p:nvSpPr>
        <p:spPr bwMode="auto">
          <a:xfrm>
            <a:off x="260350" y="1466850"/>
            <a:ext cx="15128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Nom</a:t>
            </a:r>
          </a:p>
        </p:txBody>
      </p:sp>
      <p:sp>
        <p:nvSpPr>
          <p:cNvPr id="3093" name="TextBox 6"/>
          <p:cNvSpPr txBox="1">
            <a:spLocks noChangeArrowheads="1"/>
          </p:cNvSpPr>
          <p:nvPr/>
        </p:nvSpPr>
        <p:spPr bwMode="auto">
          <a:xfrm>
            <a:off x="76200" y="2401888"/>
            <a:ext cx="19129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1. …………………….</a:t>
            </a:r>
          </a:p>
        </p:txBody>
      </p:sp>
      <p:sp>
        <p:nvSpPr>
          <p:cNvPr id="3094" name="TextBox 25"/>
          <p:cNvSpPr txBox="1">
            <a:spLocks noChangeArrowheads="1"/>
          </p:cNvSpPr>
          <p:nvPr/>
        </p:nvSpPr>
        <p:spPr bwMode="auto">
          <a:xfrm>
            <a:off x="82550" y="3194050"/>
            <a:ext cx="1912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2. …………………….</a:t>
            </a:r>
          </a:p>
        </p:txBody>
      </p:sp>
      <p:sp>
        <p:nvSpPr>
          <p:cNvPr id="3095" name="TextBox 26"/>
          <p:cNvSpPr txBox="1">
            <a:spLocks noChangeArrowheads="1"/>
          </p:cNvSpPr>
          <p:nvPr/>
        </p:nvSpPr>
        <p:spPr bwMode="auto">
          <a:xfrm>
            <a:off x="77788" y="4130675"/>
            <a:ext cx="1914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3. …………………….</a:t>
            </a:r>
          </a:p>
        </p:txBody>
      </p:sp>
      <p:sp>
        <p:nvSpPr>
          <p:cNvPr id="3096" name="TextBox 27"/>
          <p:cNvSpPr txBox="1">
            <a:spLocks noChangeArrowheads="1"/>
          </p:cNvSpPr>
          <p:nvPr/>
        </p:nvSpPr>
        <p:spPr bwMode="auto">
          <a:xfrm>
            <a:off x="76200" y="4994275"/>
            <a:ext cx="1912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4. …………………….</a:t>
            </a:r>
          </a:p>
        </p:txBody>
      </p:sp>
      <p:sp>
        <p:nvSpPr>
          <p:cNvPr id="3097" name="TextBox 28"/>
          <p:cNvSpPr txBox="1">
            <a:spLocks noChangeArrowheads="1"/>
          </p:cNvSpPr>
          <p:nvPr/>
        </p:nvSpPr>
        <p:spPr bwMode="auto">
          <a:xfrm>
            <a:off x="82550" y="5859463"/>
            <a:ext cx="19129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5. …………………….</a:t>
            </a:r>
          </a:p>
        </p:txBody>
      </p:sp>
      <p:sp>
        <p:nvSpPr>
          <p:cNvPr id="3098" name="TextBox 29"/>
          <p:cNvSpPr txBox="1">
            <a:spLocks noChangeArrowheads="1"/>
          </p:cNvSpPr>
          <p:nvPr/>
        </p:nvSpPr>
        <p:spPr bwMode="auto">
          <a:xfrm>
            <a:off x="77788" y="6732588"/>
            <a:ext cx="1914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6. …………………….</a:t>
            </a:r>
          </a:p>
        </p:txBody>
      </p:sp>
      <p:sp>
        <p:nvSpPr>
          <p:cNvPr id="3099" name="TextBox 30"/>
          <p:cNvSpPr txBox="1">
            <a:spLocks noChangeArrowheads="1"/>
          </p:cNvSpPr>
          <p:nvPr/>
        </p:nvSpPr>
        <p:spPr bwMode="auto">
          <a:xfrm>
            <a:off x="77788" y="7586663"/>
            <a:ext cx="1914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7. …………………….</a:t>
            </a:r>
          </a:p>
        </p:txBody>
      </p:sp>
      <p:sp>
        <p:nvSpPr>
          <p:cNvPr id="3100" name="TextBox 31"/>
          <p:cNvSpPr txBox="1">
            <a:spLocks noChangeArrowheads="1"/>
          </p:cNvSpPr>
          <p:nvPr/>
        </p:nvSpPr>
        <p:spPr bwMode="auto">
          <a:xfrm>
            <a:off x="115888" y="8523288"/>
            <a:ext cx="1914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8. …………………….</a:t>
            </a:r>
          </a:p>
        </p:txBody>
      </p:sp>
      <p:sp>
        <p:nvSpPr>
          <p:cNvPr id="3101" name="TextBox 7"/>
          <p:cNvSpPr txBox="1">
            <a:spLocks noChangeArrowheads="1"/>
          </p:cNvSpPr>
          <p:nvPr/>
        </p:nvSpPr>
        <p:spPr bwMode="auto">
          <a:xfrm>
            <a:off x="115888" y="323850"/>
            <a:ext cx="66976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b="1">
                <a:latin typeface="Segoe Print" panose="02000600000000000000" pitchFamily="2" charset="0"/>
              </a:rPr>
              <a:t>Tu  aimes…?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213100" y="3074988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4117975" y="3070225"/>
            <a:ext cx="365125" cy="4175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5210175" y="3070225"/>
            <a:ext cx="365125" cy="4175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6237288" y="3070225"/>
            <a:ext cx="365125" cy="4175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3213100" y="3867150"/>
            <a:ext cx="365125" cy="4175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4117975" y="3862388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5210175" y="3862388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6237288" y="3862388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3213100" y="4802188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4117975" y="4799013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5210175" y="4799013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6237288" y="4799013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3213100" y="5667375"/>
            <a:ext cx="365125" cy="4175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4117975" y="5662613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5210175" y="5662613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6237288" y="5662613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3213100" y="6583363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4117975" y="6580188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5210175" y="6580188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6237288" y="6580188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3213100" y="7383463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4117975" y="7380288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5210175" y="7380288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6237288" y="7380288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3213100" y="8331200"/>
            <a:ext cx="365125" cy="4175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4117975" y="8328025"/>
            <a:ext cx="365125" cy="41592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5210175" y="8328025"/>
            <a:ext cx="365125" cy="41592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6237288" y="8328025"/>
            <a:ext cx="365125" cy="41592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24" name="Straight Connector 23"/>
          <p:cNvCxnSpPr/>
          <p:nvPr/>
        </p:nvCxnSpPr>
        <p:spPr>
          <a:xfrm>
            <a:off x="260350" y="1857375"/>
            <a:ext cx="64389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clker.com/cliparts/7/d/9/B/f/R/smiley-face-md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9700" y="1104900"/>
            <a:ext cx="658813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4" descr="http://www.decodeunicode.org/en/u%25252B2639/data/glyph/196x196/2639.gif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5688" y="931863"/>
            <a:ext cx="1011237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1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103"/>
          <a:stretch>
            <a:fillRect/>
          </a:stretch>
        </p:blipFill>
        <p:spPr bwMode="auto">
          <a:xfrm>
            <a:off x="5797550" y="827088"/>
            <a:ext cx="1160463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1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103"/>
          <a:stretch>
            <a:fillRect/>
          </a:stretch>
        </p:blipFill>
        <p:spPr bwMode="auto">
          <a:xfrm>
            <a:off x="2774950" y="827088"/>
            <a:ext cx="1160463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 flipV="1">
            <a:off x="6021388" y="1104900"/>
            <a:ext cx="677862" cy="587375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069013" y="1042988"/>
            <a:ext cx="673100" cy="66675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208338" y="2211388"/>
            <a:ext cx="365125" cy="41592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4111625" y="2206625"/>
            <a:ext cx="365125" cy="4175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5205413" y="2206625"/>
            <a:ext cx="365125" cy="4175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6232525" y="2206625"/>
            <a:ext cx="365125" cy="4175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5132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19" t="18604" r="19894" b="70557"/>
          <a:stretch>
            <a:fillRect/>
          </a:stretch>
        </p:blipFill>
        <p:spPr bwMode="auto">
          <a:xfrm>
            <a:off x="1920875" y="2051050"/>
            <a:ext cx="7159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3" name="Picture 1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58" t="2139" r="3964" b="86719"/>
          <a:stretch>
            <a:fillRect/>
          </a:stretch>
        </p:blipFill>
        <p:spPr bwMode="auto">
          <a:xfrm>
            <a:off x="1987550" y="6424613"/>
            <a:ext cx="720725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4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82" t="67805" r="52333" b="21260"/>
          <a:stretch>
            <a:fillRect/>
          </a:stretch>
        </p:blipFill>
        <p:spPr bwMode="auto">
          <a:xfrm>
            <a:off x="1920875" y="2916238"/>
            <a:ext cx="715963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5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7" t="2451" r="84721" b="86615"/>
          <a:stretch>
            <a:fillRect/>
          </a:stretch>
        </p:blipFill>
        <p:spPr bwMode="auto">
          <a:xfrm>
            <a:off x="1935163" y="4659313"/>
            <a:ext cx="725487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181" t="18617" r="3804" b="70380"/>
          <a:stretch>
            <a:fillRect/>
          </a:stretch>
        </p:blipFill>
        <p:spPr bwMode="auto">
          <a:xfrm>
            <a:off x="1912938" y="3779838"/>
            <a:ext cx="728662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7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6" t="51405" r="84650" b="37453"/>
          <a:stretch>
            <a:fillRect/>
          </a:stretch>
        </p:blipFill>
        <p:spPr bwMode="auto">
          <a:xfrm>
            <a:off x="1954213" y="5522913"/>
            <a:ext cx="730250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8" name="Picture 2" descr="http://www.dinosoria.com/cliparts_transpa/rugby_01.gif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575" y="7323138"/>
            <a:ext cx="7747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9" name="Picture 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575" y="8153400"/>
            <a:ext cx="576263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40" name="TextBox 5"/>
          <p:cNvSpPr txBox="1">
            <a:spLocks noChangeArrowheads="1"/>
          </p:cNvSpPr>
          <p:nvPr/>
        </p:nvSpPr>
        <p:spPr bwMode="auto">
          <a:xfrm>
            <a:off x="260350" y="1466850"/>
            <a:ext cx="15128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Nom</a:t>
            </a:r>
          </a:p>
        </p:txBody>
      </p:sp>
      <p:sp>
        <p:nvSpPr>
          <p:cNvPr id="5141" name="TextBox 6"/>
          <p:cNvSpPr txBox="1">
            <a:spLocks noChangeArrowheads="1"/>
          </p:cNvSpPr>
          <p:nvPr/>
        </p:nvSpPr>
        <p:spPr bwMode="auto">
          <a:xfrm>
            <a:off x="76200" y="2401888"/>
            <a:ext cx="19129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1. …………………….</a:t>
            </a:r>
          </a:p>
        </p:txBody>
      </p:sp>
      <p:sp>
        <p:nvSpPr>
          <p:cNvPr id="5142" name="TextBox 25"/>
          <p:cNvSpPr txBox="1">
            <a:spLocks noChangeArrowheads="1"/>
          </p:cNvSpPr>
          <p:nvPr/>
        </p:nvSpPr>
        <p:spPr bwMode="auto">
          <a:xfrm>
            <a:off x="82550" y="3194050"/>
            <a:ext cx="1912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2. …………………….</a:t>
            </a:r>
          </a:p>
        </p:txBody>
      </p:sp>
      <p:sp>
        <p:nvSpPr>
          <p:cNvPr id="5143" name="TextBox 26"/>
          <p:cNvSpPr txBox="1">
            <a:spLocks noChangeArrowheads="1"/>
          </p:cNvSpPr>
          <p:nvPr/>
        </p:nvSpPr>
        <p:spPr bwMode="auto">
          <a:xfrm>
            <a:off x="77788" y="4130675"/>
            <a:ext cx="1914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3. …………………….</a:t>
            </a:r>
          </a:p>
        </p:txBody>
      </p:sp>
      <p:sp>
        <p:nvSpPr>
          <p:cNvPr id="5144" name="TextBox 27"/>
          <p:cNvSpPr txBox="1">
            <a:spLocks noChangeArrowheads="1"/>
          </p:cNvSpPr>
          <p:nvPr/>
        </p:nvSpPr>
        <p:spPr bwMode="auto">
          <a:xfrm>
            <a:off x="76200" y="4994275"/>
            <a:ext cx="1912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4. …………………….</a:t>
            </a:r>
          </a:p>
        </p:txBody>
      </p:sp>
      <p:sp>
        <p:nvSpPr>
          <p:cNvPr id="5145" name="TextBox 28"/>
          <p:cNvSpPr txBox="1">
            <a:spLocks noChangeArrowheads="1"/>
          </p:cNvSpPr>
          <p:nvPr/>
        </p:nvSpPr>
        <p:spPr bwMode="auto">
          <a:xfrm>
            <a:off x="82550" y="5859463"/>
            <a:ext cx="19129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5. …………………….</a:t>
            </a:r>
          </a:p>
        </p:txBody>
      </p:sp>
      <p:sp>
        <p:nvSpPr>
          <p:cNvPr id="5146" name="TextBox 29"/>
          <p:cNvSpPr txBox="1">
            <a:spLocks noChangeArrowheads="1"/>
          </p:cNvSpPr>
          <p:nvPr/>
        </p:nvSpPr>
        <p:spPr bwMode="auto">
          <a:xfrm>
            <a:off x="77788" y="6732588"/>
            <a:ext cx="1914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6. …………………….</a:t>
            </a:r>
          </a:p>
        </p:txBody>
      </p:sp>
      <p:sp>
        <p:nvSpPr>
          <p:cNvPr id="5147" name="TextBox 30"/>
          <p:cNvSpPr txBox="1">
            <a:spLocks noChangeArrowheads="1"/>
          </p:cNvSpPr>
          <p:nvPr/>
        </p:nvSpPr>
        <p:spPr bwMode="auto">
          <a:xfrm>
            <a:off x="77788" y="7586663"/>
            <a:ext cx="1914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7. …………………….</a:t>
            </a:r>
          </a:p>
        </p:txBody>
      </p:sp>
      <p:sp>
        <p:nvSpPr>
          <p:cNvPr id="5148" name="TextBox 31"/>
          <p:cNvSpPr txBox="1">
            <a:spLocks noChangeArrowheads="1"/>
          </p:cNvSpPr>
          <p:nvPr/>
        </p:nvSpPr>
        <p:spPr bwMode="auto">
          <a:xfrm>
            <a:off x="115888" y="8523288"/>
            <a:ext cx="1914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8. …………………….</a:t>
            </a:r>
          </a:p>
        </p:txBody>
      </p:sp>
      <p:sp>
        <p:nvSpPr>
          <p:cNvPr id="5149" name="TextBox 7"/>
          <p:cNvSpPr txBox="1">
            <a:spLocks noChangeArrowheads="1"/>
          </p:cNvSpPr>
          <p:nvPr/>
        </p:nvSpPr>
        <p:spPr bwMode="auto">
          <a:xfrm>
            <a:off x="115888" y="323850"/>
            <a:ext cx="66976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b="1">
                <a:latin typeface="Segoe Print" panose="02000600000000000000" pitchFamily="2" charset="0"/>
              </a:rPr>
              <a:t>Tu aimes…?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213100" y="3074988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4117975" y="3070225"/>
            <a:ext cx="365125" cy="4175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5210175" y="3070225"/>
            <a:ext cx="365125" cy="4175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6237288" y="3070225"/>
            <a:ext cx="365125" cy="4175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3213100" y="3867150"/>
            <a:ext cx="365125" cy="4175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4117975" y="3862388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5210175" y="3862388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6237288" y="3862388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3213100" y="4802188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4117975" y="4799013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5210175" y="4799013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6237288" y="4799013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3213100" y="5667375"/>
            <a:ext cx="365125" cy="4175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4117975" y="5662613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5210175" y="5662613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6237288" y="5662613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3213100" y="6583363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4117975" y="6580188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5210175" y="6580188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6237288" y="6580188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3213100" y="7383463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4117975" y="7380288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5210175" y="7380288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6237288" y="7380288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3213100" y="8331200"/>
            <a:ext cx="365125" cy="4175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4117975" y="8328025"/>
            <a:ext cx="365125" cy="41592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5210175" y="8328025"/>
            <a:ext cx="365125" cy="41592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6237288" y="8328025"/>
            <a:ext cx="365125" cy="41592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24" name="Straight Connector 23"/>
          <p:cNvCxnSpPr/>
          <p:nvPr/>
        </p:nvCxnSpPr>
        <p:spPr>
          <a:xfrm>
            <a:off x="260350" y="1857375"/>
            <a:ext cx="64389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2635</TotalTime>
  <Words>300</Words>
  <Application>Microsoft Office PowerPoint</Application>
  <PresentationFormat>On-screen Show (4:3)</PresentationFormat>
  <Paragraphs>48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Segoe Print</vt:lpstr>
      <vt:lpstr>Office Theme</vt:lpstr>
      <vt:lpstr>PowerPoint Presentation</vt:lpstr>
      <vt:lpstr>PowerPoint Presentation</vt:lpstr>
    </vt:vector>
  </TitlesOfParts>
  <Company>Comberton Village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Leigh McClelland</dc:creator>
  <cp:lastModifiedBy>Rachel Hawkes</cp:lastModifiedBy>
  <cp:revision>15</cp:revision>
  <dcterms:created xsi:type="dcterms:W3CDTF">2014-12-31T17:00:57Z</dcterms:created>
  <dcterms:modified xsi:type="dcterms:W3CDTF">2018-06-05T15:56:59Z</dcterms:modified>
</cp:coreProperties>
</file>