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62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686" autoAdjust="0"/>
  </p:normalViewPr>
  <p:slideViewPr>
    <p:cSldViewPr>
      <p:cViewPr varScale="1">
        <p:scale>
          <a:sx n="83" d="100"/>
          <a:sy n="83" d="100"/>
        </p:scale>
        <p:origin x="23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90B279-3C49-473A-AD12-59C6EE2FD03E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206196-21C0-4309-99B8-A770F4EBB2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52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Organise these Olympic sports in alphabetical order. Answers appear on the right hand side with the important letters highlighted in yellow.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08EBBB-2CF6-4F99-8909-E83A8BE28B68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1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Use word reference  to show pupils how to use it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It’s possible to use a traditional dictionary or an online dictionary.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5C1052-8847-4025-8292-28E35B5A3D03}" type="slidenum">
              <a:rPr lang="en-GB" altLang="en-US" smtClean="0">
                <a:latin typeface="Calibri" panose="020F0502020204030204" pitchFamily="34" charset="0"/>
              </a:rPr>
              <a:pPr/>
              <a:t>2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29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The online dictionary is free and fast.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197CA5-99C7-4DD0-AB09-F9CFAA190058}" type="slidenum">
              <a:rPr lang="en-GB" altLang="en-US" smtClean="0">
                <a:latin typeface="Calibri" panose="020F0502020204030204" pitchFamily="34" charset="0"/>
              </a:rPr>
              <a:pPr/>
              <a:t>3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39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Look for these sports in an dictionary!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Teachers may choose to ask pupils to do this on computers using an online dictionary or using a paper dictionary. Hopefully the translations will still be the same!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There is an accompanying word document that can be copied for pupils so that they can write straight onto it.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 realised that there are a lot of sports in this list so maybe it would be an idea to put pupils into groups (divide &amp; conquer) or to get pupils to look up their favourite 10 sports from the list. Translations follow on the next 3 slides.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F21FD7-BFD2-48D7-8693-3FEC3EA15923}" type="slidenum">
              <a:rPr lang="en-GB" altLang="en-US" smtClean="0">
                <a:latin typeface="Calibri" panose="020F0502020204030204" pitchFamily="34" charset="0"/>
              </a:rPr>
              <a:pPr/>
              <a:t>4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3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Look for these sports in an dictionary!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Teachers may choose to ask pupils to do this on computers using an online dictionary or using a paper dictionary. Hopefully the translations will still be the same!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There is an accompanying word document that can be copied for pupils so that they can write straight onto it.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I realised that there are a lot of sports in this list so maybe it would be an idea to put pupils into groups (divide &amp; conquer) or to get pupils to look up their favourite 10 sports from the list. Translations follow on the next 3 slides</a:t>
            </a:r>
            <a:r>
              <a:rPr lang="en-GB" altLang="en-US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NB: Answers appear on </a:t>
            </a:r>
            <a:r>
              <a:rPr lang="en-GB" altLang="en-US" smtClean="0"/>
              <a:t>click</a:t>
            </a:r>
            <a:r>
              <a:rPr lang="en-GB" altLang="en-US" baseline="0" smtClean="0"/>
              <a:t> with audio</a:t>
            </a:r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800868-3A56-4A7D-A85B-2830397694A9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0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0E3A3-0089-4208-AEE9-5DDCE8835EE7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0E54-0FF7-4D62-9753-A50B2D75E8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94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EF2B0-9E92-494A-AB4B-C433942C227D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232CE-C31E-4E68-9E9B-8DE916599F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83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37FA-AA92-4C45-8E50-ED9C237E39A2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247AF-C355-4ABF-A6EA-EC1D19A79E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8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B171-2E05-4D4A-9EE6-DB1A35D1570B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037D-7F22-4CE6-8961-9B5C61C432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293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A2557-D6F1-462D-B17A-50AC63A61CDD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50B35-FA3F-4071-A1B0-8064D15D8B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46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0866-BFD7-4D11-80C5-6ECED59650FF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4F31-42BF-40B3-86F8-897FB1397D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6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C47C-ADF5-4A59-ACDC-8CD1E43CB54A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9D0B-FC4F-4BD3-AEF4-E81EC9A8E3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058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D54C-A8BB-45F8-93AB-5D57190340AC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89C21-5A45-4838-9394-B9BA966620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00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D83A7-9604-4C78-8B88-26DDB400DF1A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37A45-8DD8-4B48-AEBC-96ABFBCA4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939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7595F-CA0F-4CA9-98F7-823183D45EB2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3D58-831C-44E2-9604-752FCE1DA6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036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326F0-5C03-4A19-A094-53B93DB93164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711B8-9F52-4B24-8C63-E369BF7BB6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350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0A37E6-4925-4921-8F4D-D1254C3D0A5E}" type="datetimeFigureOut">
              <a:rPr lang="en-GB"/>
              <a:pPr>
                <a:defRPr/>
              </a:pPr>
              <a:t>29/12/2018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723524B-7B37-4C5A-8524-4C1C9DC08B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es/gp/product/images/B008LQ9NQ2/ref=dp_image_z_0?ie=UTF8&amp;n=818936031&amp;s=digital-tex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913" y="3108325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4. 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l’athlètisme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913" y="1420813"/>
            <a:ext cx="3600450" cy="5857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1. le volley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8500" y="3689350"/>
            <a:ext cx="3598863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5. le 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cyclisme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913" y="1985963"/>
            <a:ext cx="3600450" cy="5857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2. le football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6913" y="2532063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3. la 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gymnastique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500" y="4217988"/>
            <a:ext cx="3600450" cy="5857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6. le tennis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8500" y="5292725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8. la 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boxe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8500" y="4760913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7.le badminton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0413" y="3106738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5. le </a:t>
            </a:r>
            <a:r>
              <a:rPr lang="en-GB" sz="3200" dirty="0" err="1">
                <a:solidFill>
                  <a:srgbClr val="FFFF00"/>
                </a:solidFill>
                <a:latin typeface="+mn-lt"/>
                <a:cs typeface="+mn-cs"/>
              </a:rPr>
              <a:t>c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yclisme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0413" y="1420813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4.l’</a:t>
            </a: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a</a:t>
            </a: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thlètisme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3687763"/>
            <a:ext cx="3598863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2.le </a:t>
            </a: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f</a:t>
            </a: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ootball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0413" y="1984375"/>
            <a:ext cx="3600450" cy="5857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7. le </a:t>
            </a: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ba</a:t>
            </a: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dminton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0413" y="2530475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8. la </a:t>
            </a:r>
            <a:r>
              <a:rPr lang="en-GB" sz="3200" dirty="0" err="1">
                <a:solidFill>
                  <a:srgbClr val="FFFF00"/>
                </a:solidFill>
                <a:latin typeface="+mn-lt"/>
                <a:cs typeface="+mn-cs"/>
              </a:rPr>
              <a:t>bo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xe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217988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3. la </a:t>
            </a:r>
            <a:r>
              <a:rPr lang="en-GB" sz="3200" dirty="0" err="1">
                <a:solidFill>
                  <a:srgbClr val="FFFF00"/>
                </a:solidFill>
                <a:latin typeface="+mn-lt"/>
                <a:cs typeface="+mn-cs"/>
              </a:rPr>
              <a:t>g</a:t>
            </a:r>
            <a:r>
              <a:rPr lang="en-GB" sz="3200" dirty="0" err="1">
                <a:solidFill>
                  <a:schemeClr val="bg1"/>
                </a:solidFill>
                <a:latin typeface="+mn-lt"/>
                <a:cs typeface="+mn-cs"/>
              </a:rPr>
              <a:t>ymnastique</a:t>
            </a:r>
            <a:endParaRPr lang="en-GB" sz="32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291138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1. le </a:t>
            </a: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v</a:t>
            </a: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olley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59325"/>
            <a:ext cx="3600450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6. le </a:t>
            </a: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ten</a:t>
            </a:r>
            <a:r>
              <a:rPr lang="en-GB" sz="3200" dirty="0">
                <a:solidFill>
                  <a:schemeClr val="bg1"/>
                </a:solidFill>
                <a:latin typeface="+mn-lt"/>
                <a:cs typeface="+mn-cs"/>
              </a:rPr>
              <a:t>nis</a:t>
            </a:r>
          </a:p>
        </p:txBody>
      </p:sp>
      <p:sp>
        <p:nvSpPr>
          <p:cNvPr id="3090" name="TextBox 17"/>
          <p:cNvSpPr txBox="1">
            <a:spLocks noChangeArrowheads="1"/>
          </p:cNvSpPr>
          <p:nvPr/>
        </p:nvSpPr>
        <p:spPr bwMode="auto">
          <a:xfrm>
            <a:off x="34925" y="282575"/>
            <a:ext cx="91455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000"/>
              <a:t>Organisez les sports olympiques en ordre alphabétique!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107950" y="188913"/>
            <a:ext cx="89646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Nous allons utiliser un dictionnaire ou un dictionnaire en ligne.</a:t>
            </a:r>
          </a:p>
        </p:txBody>
      </p:sp>
      <p:sp>
        <p:nvSpPr>
          <p:cNvPr id="5123" name="AutoShape 5" descr="Gran Diccionario Collins de Inglés - Español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3335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2318" y="1772816"/>
            <a:ext cx="5095875" cy="4819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2317" y="1410967"/>
            <a:ext cx="5095875" cy="36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7" t="25807" r="14777" b="20663"/>
          <a:stretch>
            <a:fillRect/>
          </a:stretch>
        </p:blipFill>
        <p:spPr bwMode="auto">
          <a:xfrm>
            <a:off x="1501775" y="2716213"/>
            <a:ext cx="6208713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07950" y="188913"/>
            <a:ext cx="89646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000"/>
              <a:t>Un dictionnaire en ligne est gratuit et rapide.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01775" y="2716213"/>
            <a:ext cx="6208713" cy="28527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4914900" y="692150"/>
            <a:ext cx="1457325" cy="1512888"/>
            <a:chOff x="4743632" y="836712"/>
            <a:chExt cx="1456936" cy="1512168"/>
          </a:xfrm>
        </p:grpSpPr>
        <p:pic>
          <p:nvPicPr>
            <p:cNvPr id="7174" name="Picture 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90" r="26707"/>
            <a:stretch>
              <a:fillRect/>
            </a:stretch>
          </p:blipFill>
          <p:spPr bwMode="auto">
            <a:xfrm>
              <a:off x="4788024" y="836712"/>
              <a:ext cx="1412544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Oval 4"/>
            <p:cNvSpPr/>
            <p:nvPr/>
          </p:nvSpPr>
          <p:spPr>
            <a:xfrm>
              <a:off x="4743632" y="908116"/>
              <a:ext cx="1412498" cy="1440764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7" name="Straight Connector 6"/>
            <p:cNvCxnSpPr>
              <a:stCxn id="5" idx="1"/>
            </p:cNvCxnSpPr>
            <p:nvPr/>
          </p:nvCxnSpPr>
          <p:spPr>
            <a:xfrm>
              <a:off x="4949952" y="1119153"/>
              <a:ext cx="1061755" cy="94094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hlinkClick r:id="" action="ppaction://noaction">
              <a:snd r:embed="rId3" name="13_trouvez_les_sports.wav"/>
            </a:hlinkClick>
          </p:cNvPr>
          <p:cNvSpPr txBox="1">
            <a:spLocks noChangeArrowheads="1"/>
          </p:cNvSpPr>
          <p:nvPr/>
        </p:nvSpPr>
        <p:spPr bwMode="auto">
          <a:xfrm>
            <a:off x="34925" y="115888"/>
            <a:ext cx="91455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000" dirty="0" err="1"/>
              <a:t>Trouvez</a:t>
            </a:r>
            <a:r>
              <a:rPr lang="en-GB" altLang="en-US" sz="3000" dirty="0"/>
              <a:t> les sports </a:t>
            </a:r>
            <a:r>
              <a:rPr lang="en-GB" altLang="en-US" sz="3000" dirty="0" err="1"/>
              <a:t>en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ligne</a:t>
            </a:r>
            <a:r>
              <a:rPr lang="en-GB" altLang="en-US" sz="3000" dirty="0"/>
              <a:t>!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oxing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</a:t>
            </a:r>
            <a:r>
              <a:rPr lang="en-GB" dirty="0" smtClean="0"/>
              <a:t>artial </a:t>
            </a:r>
            <a:r>
              <a:rPr lang="en-GB" dirty="0" smtClean="0"/>
              <a:t>arts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asketball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adminton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</a:t>
            </a:r>
            <a:r>
              <a:rPr lang="en-GB" dirty="0" smtClean="0"/>
              <a:t>andball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</a:t>
            </a:r>
            <a:r>
              <a:rPr lang="en-GB" dirty="0" smtClean="0"/>
              <a:t>ycling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s</a:t>
            </a:r>
            <a:r>
              <a:rPr lang="en-GB" dirty="0" smtClean="0"/>
              <a:t>kiing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f</a:t>
            </a:r>
            <a:r>
              <a:rPr lang="en-GB" dirty="0" smtClean="0"/>
              <a:t>encing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</a:t>
            </a:r>
            <a:r>
              <a:rPr lang="en-GB" dirty="0" smtClean="0"/>
              <a:t>orse </a:t>
            </a:r>
            <a:r>
              <a:rPr lang="en-GB" dirty="0" smtClean="0"/>
              <a:t>riding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5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hlinkClick r:id="" action="ppaction://noaction">
              <a:snd r:embed="rId4" name="13_trouvez_les_sports.wav"/>
            </a:hlinkClick>
          </p:cNvPr>
          <p:cNvSpPr txBox="1">
            <a:spLocks noChangeArrowheads="1"/>
          </p:cNvSpPr>
          <p:nvPr/>
        </p:nvSpPr>
        <p:spPr bwMode="auto">
          <a:xfrm>
            <a:off x="34925" y="115888"/>
            <a:ext cx="91455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000" dirty="0" err="1"/>
              <a:t>Trouvez</a:t>
            </a:r>
            <a:r>
              <a:rPr lang="en-GB" altLang="en-US" sz="3000" dirty="0"/>
              <a:t> les sports </a:t>
            </a:r>
            <a:r>
              <a:rPr lang="en-GB" altLang="en-US" sz="3000" dirty="0" err="1"/>
              <a:t>en</a:t>
            </a:r>
            <a:r>
              <a:rPr lang="en-GB" altLang="en-US" sz="3000" dirty="0"/>
              <a:t> </a:t>
            </a:r>
            <a:r>
              <a:rPr lang="en-GB" altLang="en-US" sz="3000" dirty="0" err="1"/>
              <a:t>ligne</a:t>
            </a:r>
            <a:r>
              <a:rPr lang="en-GB" altLang="en-US" sz="3000" dirty="0"/>
              <a:t>!</a:t>
            </a:r>
          </a:p>
        </p:txBody>
      </p:sp>
      <p:sp>
        <p:nvSpPr>
          <p:cNvPr id="1126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Can you add 5 more sports of your own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oxing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m</a:t>
            </a:r>
            <a:r>
              <a:rPr lang="en-GB" dirty="0" smtClean="0"/>
              <a:t>artial </a:t>
            </a:r>
            <a:r>
              <a:rPr lang="en-GB" dirty="0" smtClean="0"/>
              <a:t>arts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asketball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b</a:t>
            </a:r>
            <a:r>
              <a:rPr lang="en-GB" dirty="0" smtClean="0"/>
              <a:t>adminton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</a:t>
            </a:r>
            <a:r>
              <a:rPr lang="en-GB" dirty="0" smtClean="0"/>
              <a:t>andball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c</a:t>
            </a:r>
            <a:r>
              <a:rPr lang="en-GB" dirty="0" smtClean="0"/>
              <a:t>ycling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s</a:t>
            </a:r>
            <a:r>
              <a:rPr lang="en-GB" dirty="0" smtClean="0"/>
              <a:t>kiing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f</a:t>
            </a:r>
            <a:r>
              <a:rPr lang="en-GB" dirty="0" smtClean="0"/>
              <a:t>encing 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h</a:t>
            </a:r>
            <a:r>
              <a:rPr lang="en-GB" dirty="0" smtClean="0"/>
              <a:t>orse </a:t>
            </a:r>
            <a:r>
              <a:rPr lang="en-GB" dirty="0" smtClean="0"/>
              <a:t>riding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</a:t>
            </a:r>
            <a:r>
              <a:rPr lang="en-GB" dirty="0" smtClean="0"/>
              <a:t>a </a:t>
            </a:r>
            <a:r>
              <a:rPr lang="en-GB" dirty="0" err="1" smtClean="0"/>
              <a:t>boxe</a:t>
            </a:r>
            <a:r>
              <a:rPr lang="en-GB" dirty="0" smtClean="0"/>
              <a:t>  (n/f/sg)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les arts </a:t>
            </a:r>
            <a:r>
              <a:rPr lang="en-GB" dirty="0" err="1" smtClean="0"/>
              <a:t>martiaux</a:t>
            </a:r>
            <a:r>
              <a:rPr lang="en-GB" dirty="0" smtClean="0"/>
              <a:t> (n/f/</a:t>
            </a:r>
            <a:r>
              <a:rPr lang="en-GB" dirty="0" err="1" smtClean="0"/>
              <a:t>pl</a:t>
            </a:r>
            <a:r>
              <a:rPr lang="en-GB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 basket (n/m/sg)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 badminton (n/m/sg)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 handball (n/m/sg)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 </a:t>
            </a:r>
            <a:r>
              <a:rPr lang="en-GB" dirty="0" err="1" smtClean="0"/>
              <a:t>cyclisme</a:t>
            </a:r>
            <a:r>
              <a:rPr lang="en-GB" dirty="0" smtClean="0"/>
              <a:t> (n/m/sg)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le ski (n/m/sg)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err="1" smtClean="0"/>
              <a:t>l’escrime</a:t>
            </a:r>
            <a:r>
              <a:rPr lang="en-GB" dirty="0" smtClean="0"/>
              <a:t> (n/f/sg)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err="1" smtClean="0"/>
              <a:t>l’équitation</a:t>
            </a:r>
            <a:r>
              <a:rPr lang="en-GB" dirty="0" smtClean="0"/>
              <a:t> (n/f/sg)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20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3_box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459</Words>
  <Application>Microsoft Office PowerPoint</Application>
  <PresentationFormat>On-screen Show (4:3)</PresentationFormat>
  <Paragraphs>68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Can you add 5 more sports of your own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McClelland</dc:creator>
  <cp:lastModifiedBy>Study</cp:lastModifiedBy>
  <cp:revision>36</cp:revision>
  <dcterms:created xsi:type="dcterms:W3CDTF">2014-08-25T14:12:31Z</dcterms:created>
  <dcterms:modified xsi:type="dcterms:W3CDTF">2018-12-29T08:49:01Z</dcterms:modified>
</cp:coreProperties>
</file>