
<file path=[Content_Types].xml><?xml version="1.0" encoding="utf-8"?>
<Types xmlns="http://schemas.openxmlformats.org/package/2006/content-types">
  <Default Extension="mp3" ContentType="audio/mpe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71" r:id="rId2"/>
    <p:sldId id="262" r:id="rId3"/>
    <p:sldId id="266" r:id="rId4"/>
    <p:sldId id="265" r:id="rId5"/>
    <p:sldId id="267" r:id="rId6"/>
    <p:sldId id="268"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0644" autoAdjust="0"/>
  </p:normalViewPr>
  <p:slideViewPr>
    <p:cSldViewPr snapToGrid="0">
      <p:cViewPr varScale="1">
        <p:scale>
          <a:sx n="67" d="100"/>
          <a:sy n="67" d="100"/>
        </p:scale>
        <p:origin x="118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00A84310-617C-46AD-A2BA-1C7C084C591C}" type="datetimeFigureOut">
              <a:rPr lang="en-GB"/>
              <a:pPr>
                <a:defRPr/>
              </a:pPr>
              <a:t>23/10/2018</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733E9679-F0D1-4397-92E7-FC3709A2F418}" type="slidenum">
              <a:rPr lang="en-GB" altLang="en-US"/>
              <a:pPr>
                <a:defRPr/>
              </a:pPr>
              <a:t>‹#›</a:t>
            </a:fld>
            <a:endParaRPr lang="en-GB" altLang="en-US"/>
          </a:p>
        </p:txBody>
      </p:sp>
    </p:spTree>
    <p:extLst>
      <p:ext uri="{BB962C8B-B14F-4D97-AF65-F5344CB8AC3E}">
        <p14:creationId xmlns:p14="http://schemas.microsoft.com/office/powerpoint/2010/main" val="10993252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GB" altLang="en-US" smtClean="0"/>
              <a:t>Pupils were introduced to this routine in the summer term of Y3 and in Y4 but may need reminding.</a:t>
            </a:r>
          </a:p>
          <a:p>
            <a:pPr eaLnBrk="1" hangingPunct="1"/>
            <a:r>
              <a:rPr lang="en-GB" altLang="en-US" smtClean="0"/>
              <a:t>This will help remind them of the days of the week, keep working the numbers and help them remember some essential vocabulary e.g. day / month etc.</a:t>
            </a:r>
            <a:br>
              <a:rPr lang="en-GB" altLang="en-US" smtClean="0"/>
            </a:br>
            <a:r>
              <a:rPr lang="en-GB" altLang="en-US" smtClean="0"/>
              <a:t>This slide can be adapted obviously to fit the day of the week / month.</a:t>
            </a:r>
          </a:p>
        </p:txBody>
      </p:sp>
      <p:sp>
        <p:nvSpPr>
          <p:cNvPr id="41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32BDB69-4E5F-4930-9A2C-F4D7B6EE7F2D}" type="slidenum">
              <a:rPr lang="en-GB" altLang="en-US"/>
              <a:pPr>
                <a:spcBef>
                  <a:spcPct val="0"/>
                </a:spcBef>
              </a:pPr>
              <a:t>1</a:t>
            </a:fld>
            <a:endParaRPr lang="en-GB" altLang="en-US"/>
          </a:p>
        </p:txBody>
      </p:sp>
    </p:spTree>
    <p:extLst>
      <p:ext uri="{BB962C8B-B14F-4D97-AF65-F5344CB8AC3E}">
        <p14:creationId xmlns:p14="http://schemas.microsoft.com/office/powerpoint/2010/main" val="26187849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mtClean="0"/>
              <a:t>This is not quite the game Taboo – but it is a gradual reveal guessing game where there are 3 x clues which the teacher says as they come up, and pupils have to guess the food item.  This is very supported as the clues come up as written text one by one.</a:t>
            </a:r>
          </a:p>
          <a:p>
            <a:pPr eaLnBrk="1" hangingPunct="1">
              <a:spcBef>
                <a:spcPct val="0"/>
              </a:spcBef>
            </a:pPr>
            <a:endParaRPr lang="en-GB" altLang="en-US" smtClean="0"/>
          </a:p>
          <a:p>
            <a:pPr eaLnBrk="1" hangingPunct="1">
              <a:spcBef>
                <a:spcPct val="0"/>
              </a:spcBef>
            </a:pPr>
            <a:r>
              <a:rPr lang="en-GB" altLang="en-US" smtClean="0"/>
              <a:t>The next slide has an extended version of the same game, but the clues are heard only, and the 12 items are all shown on the screen at once.</a:t>
            </a:r>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1A5181D-E3DD-42ED-B60E-171692212513}" type="slidenum">
              <a:rPr lang="en-GB" altLang="en-US">
                <a:latin typeface="Calibri" panose="020F0502020204030204" pitchFamily="34" charset="0"/>
              </a:rPr>
              <a:pPr/>
              <a:t>2</a:t>
            </a:fld>
            <a:endParaRPr lang="en-GB" altLang="en-US">
              <a:latin typeface="Calibri" panose="020F0502020204030204" pitchFamily="34" charset="0"/>
            </a:endParaRPr>
          </a:p>
        </p:txBody>
      </p:sp>
    </p:spTree>
    <p:extLst>
      <p:ext uri="{BB962C8B-B14F-4D97-AF65-F5344CB8AC3E}">
        <p14:creationId xmlns:p14="http://schemas.microsoft.com/office/powerpoint/2010/main" val="34094861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dirty="0" smtClean="0"/>
              <a:t>Clues can be given in any order, but my suggested script is as follows:</a:t>
            </a:r>
            <a:br>
              <a:rPr lang="en-GB" altLang="en-US" dirty="0" smtClean="0"/>
            </a:br>
            <a:r>
              <a:rPr lang="en-GB" altLang="en-US" dirty="0" smtClean="0"/>
              <a:t/>
            </a:r>
            <a:br>
              <a:rPr lang="en-GB" altLang="en-US" dirty="0" smtClean="0"/>
            </a:br>
            <a:r>
              <a:rPr lang="en-GB" altLang="en-US" dirty="0" smtClean="0"/>
              <a:t>1  </a:t>
            </a:r>
            <a:r>
              <a:rPr lang="en-GB" altLang="en-US" dirty="0" err="1" smtClean="0"/>
              <a:t>C’est</a:t>
            </a:r>
            <a:r>
              <a:rPr lang="en-GB" altLang="en-US" dirty="0" smtClean="0"/>
              <a:t> un fruit. </a:t>
            </a:r>
            <a:r>
              <a:rPr lang="en-GB" altLang="en-US" dirty="0" err="1" smtClean="0"/>
              <a:t>C’est</a:t>
            </a:r>
            <a:r>
              <a:rPr lang="en-GB" altLang="en-US" dirty="0" smtClean="0"/>
              <a:t> orange. Ce </a:t>
            </a:r>
            <a:r>
              <a:rPr lang="en-GB" altLang="en-US" dirty="0" err="1" smtClean="0"/>
              <a:t>n’est</a:t>
            </a:r>
            <a:r>
              <a:rPr lang="en-GB" altLang="en-US" dirty="0" smtClean="0"/>
              <a:t> pas rouge (G = orange)</a:t>
            </a:r>
            <a:br>
              <a:rPr lang="en-GB" altLang="en-US" dirty="0" smtClean="0"/>
            </a:br>
            <a:r>
              <a:rPr lang="en-GB" altLang="en-US" dirty="0" smtClean="0"/>
              <a:t>2  Ce  </a:t>
            </a:r>
            <a:r>
              <a:rPr lang="en-GB" altLang="en-US" dirty="0" err="1" smtClean="0"/>
              <a:t>n’est</a:t>
            </a:r>
            <a:r>
              <a:rPr lang="en-GB" altLang="en-US" dirty="0" smtClean="0"/>
              <a:t>  pas  un fruit. </a:t>
            </a:r>
            <a:r>
              <a:rPr lang="en-GB" altLang="en-US" dirty="0" err="1" smtClean="0"/>
              <a:t>C’est</a:t>
            </a:r>
            <a:r>
              <a:rPr lang="en-GB" altLang="en-US" dirty="0" smtClean="0"/>
              <a:t> de la </a:t>
            </a:r>
            <a:r>
              <a:rPr lang="en-GB" altLang="en-US" dirty="0" err="1" smtClean="0"/>
              <a:t>nourriture</a:t>
            </a:r>
            <a:r>
              <a:rPr lang="en-GB" altLang="en-US" dirty="0" smtClean="0"/>
              <a:t>. </a:t>
            </a:r>
            <a:r>
              <a:rPr lang="en-GB" altLang="en-US" dirty="0" err="1" smtClean="0"/>
              <a:t>C’est</a:t>
            </a:r>
            <a:r>
              <a:rPr lang="en-GB" altLang="en-US" dirty="0" smtClean="0"/>
              <a:t>  </a:t>
            </a:r>
            <a:r>
              <a:rPr lang="en-GB" altLang="en-US" dirty="0" err="1" smtClean="0"/>
              <a:t>jaune</a:t>
            </a:r>
            <a:r>
              <a:rPr lang="en-GB" altLang="en-US" dirty="0" smtClean="0"/>
              <a:t>.. (H = </a:t>
            </a:r>
            <a:r>
              <a:rPr lang="en-GB" altLang="en-US" dirty="0" err="1" smtClean="0"/>
              <a:t>fromage</a:t>
            </a:r>
            <a:r>
              <a:rPr lang="en-GB" altLang="en-US" dirty="0" smtClean="0"/>
              <a:t>)</a:t>
            </a:r>
            <a:br>
              <a:rPr lang="en-GB" altLang="en-US" dirty="0" smtClean="0"/>
            </a:br>
            <a:r>
              <a:rPr lang="en-GB" altLang="en-US" dirty="0" smtClean="0"/>
              <a:t>3  </a:t>
            </a:r>
            <a:r>
              <a:rPr lang="en-GB" altLang="en-US" dirty="0" err="1" smtClean="0"/>
              <a:t>C’est</a:t>
            </a:r>
            <a:r>
              <a:rPr lang="en-GB" altLang="en-US" dirty="0" smtClean="0"/>
              <a:t> un </a:t>
            </a:r>
            <a:r>
              <a:rPr lang="en-GB" altLang="en-US" dirty="0" err="1" smtClean="0"/>
              <a:t>boisson</a:t>
            </a:r>
            <a:r>
              <a:rPr lang="en-GB" altLang="en-US" dirty="0" smtClean="0"/>
              <a:t>! </a:t>
            </a:r>
            <a:r>
              <a:rPr lang="en-GB" altLang="en-US" dirty="0" err="1" smtClean="0"/>
              <a:t>C’est</a:t>
            </a:r>
            <a:r>
              <a:rPr lang="en-GB" altLang="en-US" dirty="0" smtClean="0"/>
              <a:t> un jus de fruit.  (K = jus </a:t>
            </a:r>
            <a:r>
              <a:rPr lang="en-GB" altLang="en-US" dirty="0" err="1" smtClean="0"/>
              <a:t>d’orange</a:t>
            </a:r>
            <a:r>
              <a:rPr lang="en-GB" altLang="en-US" dirty="0" smtClean="0"/>
              <a:t>)</a:t>
            </a:r>
            <a:br>
              <a:rPr lang="en-GB" altLang="en-US" dirty="0" smtClean="0"/>
            </a:br>
            <a:r>
              <a:rPr lang="en-GB" altLang="en-US" dirty="0" smtClean="0"/>
              <a:t>4  </a:t>
            </a:r>
            <a:r>
              <a:rPr lang="en-GB" altLang="en-US" dirty="0" err="1" smtClean="0"/>
              <a:t>C’est</a:t>
            </a:r>
            <a:r>
              <a:rPr lang="en-GB" altLang="en-US" dirty="0" smtClean="0"/>
              <a:t> d’un animal. </a:t>
            </a:r>
            <a:r>
              <a:rPr lang="en-GB" altLang="en-US" dirty="0" err="1" smtClean="0"/>
              <a:t>L’animal</a:t>
            </a:r>
            <a:r>
              <a:rPr lang="en-GB" altLang="en-US" dirty="0" smtClean="0"/>
              <a:t> </a:t>
            </a:r>
            <a:r>
              <a:rPr lang="en-GB" altLang="en-US" dirty="0" err="1" smtClean="0"/>
              <a:t>vit</a:t>
            </a:r>
            <a:r>
              <a:rPr lang="en-GB" altLang="en-US" dirty="0" smtClean="0"/>
              <a:t> </a:t>
            </a:r>
            <a:r>
              <a:rPr lang="en-GB" altLang="en-US" dirty="0" err="1" smtClean="0"/>
              <a:t>dans</a:t>
            </a:r>
            <a:r>
              <a:rPr lang="en-GB" altLang="en-US" dirty="0" smtClean="0"/>
              <a:t> </a:t>
            </a:r>
            <a:r>
              <a:rPr lang="en-GB" altLang="en-US" dirty="0" err="1" smtClean="0"/>
              <a:t>l’eau</a:t>
            </a:r>
            <a:r>
              <a:rPr lang="en-GB" altLang="en-US" dirty="0" smtClean="0"/>
              <a:t>.  </a:t>
            </a:r>
            <a:r>
              <a:rPr lang="en-GB" altLang="en-US" dirty="0" err="1" smtClean="0">
                <a:latin typeface="Arial" panose="020B0604020202020204" pitchFamily="34" charset="0"/>
                <a:cs typeface="Arial" panose="020B0604020202020204" pitchFamily="34" charset="0"/>
              </a:rPr>
              <a:t>Ç</a:t>
            </a:r>
            <a:r>
              <a:rPr lang="en-GB" altLang="en-US" dirty="0" err="1" smtClean="0"/>
              <a:t>a</a:t>
            </a:r>
            <a:r>
              <a:rPr lang="en-GB" altLang="en-US" dirty="0" smtClean="0"/>
              <a:t> se mange avec des frites. Un </a:t>
            </a:r>
            <a:r>
              <a:rPr lang="en-GB" altLang="en-US" dirty="0" err="1" smtClean="0"/>
              <a:t>exemple</a:t>
            </a:r>
            <a:r>
              <a:rPr lang="en-GB" altLang="en-US" dirty="0" smtClean="0"/>
              <a:t>, </a:t>
            </a:r>
            <a:r>
              <a:rPr lang="en-GB" altLang="en-US" dirty="0" err="1" smtClean="0"/>
              <a:t>c’est</a:t>
            </a:r>
            <a:r>
              <a:rPr lang="en-GB" altLang="en-US" dirty="0" smtClean="0"/>
              <a:t> Nemo.. (E = </a:t>
            </a:r>
            <a:r>
              <a:rPr lang="en-GB" altLang="en-US" dirty="0" err="1" smtClean="0"/>
              <a:t>poisson</a:t>
            </a:r>
            <a:r>
              <a:rPr lang="en-GB" altLang="en-US" dirty="0" smtClean="0"/>
              <a:t>)</a:t>
            </a:r>
            <a:br>
              <a:rPr lang="en-GB" altLang="en-US" dirty="0" smtClean="0"/>
            </a:br>
            <a:r>
              <a:rPr lang="en-GB" altLang="en-US" dirty="0" smtClean="0"/>
              <a:t>5  </a:t>
            </a:r>
            <a:r>
              <a:rPr lang="en-GB" altLang="en-US" dirty="0" err="1" smtClean="0"/>
              <a:t>C’est</a:t>
            </a:r>
            <a:r>
              <a:rPr lang="en-GB" altLang="en-US" dirty="0" smtClean="0"/>
              <a:t> du pain </a:t>
            </a:r>
            <a:r>
              <a:rPr lang="en-GB" altLang="en-US" dirty="0" err="1" smtClean="0"/>
              <a:t>chaud</a:t>
            </a:r>
            <a:r>
              <a:rPr lang="en-GB" altLang="en-US" dirty="0" smtClean="0"/>
              <a:t>.   </a:t>
            </a:r>
            <a:r>
              <a:rPr lang="en-GB" altLang="en-US" dirty="0" err="1" smtClean="0"/>
              <a:t>D’habitude</a:t>
            </a:r>
            <a:r>
              <a:rPr lang="en-GB" altLang="en-US" dirty="0" smtClean="0"/>
              <a:t>, on les mange  au petit </a:t>
            </a:r>
            <a:r>
              <a:rPr lang="en-GB" altLang="en-US" dirty="0" err="1" smtClean="0"/>
              <a:t>d</a:t>
            </a:r>
            <a:r>
              <a:rPr lang="en-GB" altLang="en-US" dirty="0" err="1" smtClean="0">
                <a:latin typeface="Arial" panose="020B0604020202020204" pitchFamily="34" charset="0"/>
                <a:cs typeface="Arial" panose="020B0604020202020204" pitchFamily="34" charset="0"/>
              </a:rPr>
              <a:t>éjeuner</a:t>
            </a:r>
            <a:r>
              <a:rPr lang="en-GB" altLang="en-US" dirty="0" smtClean="0">
                <a:latin typeface="Arial" panose="020B0604020202020204" pitchFamily="34" charset="0"/>
                <a:cs typeface="Arial" panose="020B0604020202020204" pitchFamily="34" charset="0"/>
              </a:rPr>
              <a:t> avec de la </a:t>
            </a:r>
            <a:r>
              <a:rPr lang="en-GB" altLang="en-US" dirty="0" err="1" smtClean="0">
                <a:latin typeface="Arial" panose="020B0604020202020204" pitchFamily="34" charset="0"/>
                <a:cs typeface="Arial" panose="020B0604020202020204" pitchFamily="34" charset="0"/>
              </a:rPr>
              <a:t>confiture</a:t>
            </a:r>
            <a:r>
              <a:rPr lang="en-GB" altLang="en-US" dirty="0" smtClean="0"/>
              <a:t>. (F = du pain </a:t>
            </a:r>
            <a:r>
              <a:rPr lang="en-GB" altLang="en-US" dirty="0" err="1" smtClean="0"/>
              <a:t>grill</a:t>
            </a:r>
            <a:r>
              <a:rPr lang="en-GB" altLang="en-US" dirty="0" err="1" smtClean="0">
                <a:latin typeface="Arial" panose="020B0604020202020204" pitchFamily="34" charset="0"/>
                <a:cs typeface="Arial" panose="020B0604020202020204" pitchFamily="34" charset="0"/>
              </a:rPr>
              <a:t>é</a:t>
            </a:r>
            <a:r>
              <a:rPr lang="en-GB" altLang="en-US" dirty="0" smtClean="0"/>
              <a:t>)</a:t>
            </a:r>
          </a:p>
          <a:p>
            <a:pPr eaLnBrk="1" hangingPunct="1">
              <a:spcBef>
                <a:spcPct val="0"/>
              </a:spcBef>
            </a:pPr>
            <a:r>
              <a:rPr lang="en-GB" altLang="en-US" dirty="0" smtClean="0"/>
              <a:t>6 Ce </a:t>
            </a:r>
            <a:r>
              <a:rPr lang="en-GB" altLang="en-US" dirty="0" err="1" smtClean="0"/>
              <a:t>n’est</a:t>
            </a:r>
            <a:r>
              <a:rPr lang="en-GB" altLang="en-US" dirty="0" smtClean="0"/>
              <a:t> pas un fruit. </a:t>
            </a:r>
            <a:r>
              <a:rPr lang="en-GB" altLang="en-US" dirty="0" err="1" smtClean="0"/>
              <a:t>C’est</a:t>
            </a:r>
            <a:r>
              <a:rPr lang="en-GB" altLang="en-US" dirty="0" smtClean="0"/>
              <a:t> un </a:t>
            </a:r>
            <a:r>
              <a:rPr lang="en-GB" altLang="en-US" dirty="0" err="1" smtClean="0"/>
              <a:t>l</a:t>
            </a:r>
            <a:r>
              <a:rPr lang="en-GB" altLang="en-US" dirty="0" err="1" smtClean="0">
                <a:latin typeface="Arial" panose="020B0604020202020204" pitchFamily="34" charset="0"/>
                <a:cs typeface="Arial" panose="020B0604020202020204" pitchFamily="34" charset="0"/>
              </a:rPr>
              <a:t>égume</a:t>
            </a:r>
            <a:r>
              <a:rPr lang="en-GB" altLang="en-US" dirty="0" smtClean="0">
                <a:latin typeface="Arial" panose="020B0604020202020204" pitchFamily="34" charset="0"/>
                <a:cs typeface="Arial" panose="020B0604020202020204" pitchFamily="34" charset="0"/>
              </a:rPr>
              <a:t>.  </a:t>
            </a:r>
            <a:r>
              <a:rPr lang="en-GB" altLang="en-US" dirty="0" err="1" smtClean="0">
                <a:latin typeface="Arial" panose="020B0604020202020204" pitchFamily="34" charset="0"/>
                <a:cs typeface="Arial" panose="020B0604020202020204" pitchFamily="34" charset="0"/>
              </a:rPr>
              <a:t>C’est</a:t>
            </a:r>
            <a:r>
              <a:rPr lang="en-GB" altLang="en-US" dirty="0" smtClean="0">
                <a:latin typeface="Arial" panose="020B0604020202020204" pitchFamily="34" charset="0"/>
                <a:cs typeface="Arial" panose="020B0604020202020204" pitchFamily="34" charset="0"/>
              </a:rPr>
              <a:t> orange</a:t>
            </a:r>
            <a:r>
              <a:rPr lang="en-GB" altLang="en-US" dirty="0" smtClean="0"/>
              <a:t>. (C = </a:t>
            </a:r>
            <a:r>
              <a:rPr lang="en-GB" altLang="en-US" dirty="0" err="1" smtClean="0"/>
              <a:t>carottes</a:t>
            </a:r>
            <a:r>
              <a:rPr lang="en-GB" altLang="en-US" dirty="0" smtClean="0"/>
              <a:t>).</a:t>
            </a:r>
            <a:br>
              <a:rPr lang="en-GB" altLang="en-US" dirty="0" smtClean="0"/>
            </a:br>
            <a:r>
              <a:rPr lang="en-GB" altLang="en-US" dirty="0" smtClean="0"/>
              <a:t>7 </a:t>
            </a:r>
            <a:r>
              <a:rPr lang="en-GB" altLang="en-US" dirty="0" err="1" smtClean="0"/>
              <a:t>C’est</a:t>
            </a:r>
            <a:r>
              <a:rPr lang="en-GB" altLang="en-US" dirty="0" smtClean="0"/>
              <a:t> un fruit. </a:t>
            </a:r>
            <a:r>
              <a:rPr lang="en-GB" altLang="en-US" dirty="0" err="1" smtClean="0"/>
              <a:t>C’est</a:t>
            </a:r>
            <a:r>
              <a:rPr lang="en-GB" altLang="en-US" dirty="0" smtClean="0"/>
              <a:t> </a:t>
            </a:r>
            <a:r>
              <a:rPr lang="en-GB" altLang="en-US" dirty="0" err="1" smtClean="0"/>
              <a:t>jaune</a:t>
            </a:r>
            <a:r>
              <a:rPr lang="en-GB" altLang="en-US" dirty="0" smtClean="0"/>
              <a:t> (I = </a:t>
            </a:r>
            <a:r>
              <a:rPr lang="en-GB" altLang="en-US" dirty="0" err="1" smtClean="0"/>
              <a:t>banane</a:t>
            </a:r>
            <a:r>
              <a:rPr lang="en-GB" altLang="en-US" dirty="0" smtClean="0"/>
              <a:t>)</a:t>
            </a:r>
            <a:br>
              <a:rPr lang="en-GB" altLang="en-US" dirty="0" smtClean="0"/>
            </a:br>
            <a:r>
              <a:rPr lang="en-GB" altLang="en-US" dirty="0" smtClean="0"/>
              <a:t>8  </a:t>
            </a:r>
            <a:r>
              <a:rPr lang="en-GB" altLang="en-US" dirty="0" err="1" smtClean="0"/>
              <a:t>C’est</a:t>
            </a:r>
            <a:r>
              <a:rPr lang="en-GB" altLang="en-US" dirty="0" smtClean="0"/>
              <a:t> marron. </a:t>
            </a:r>
            <a:r>
              <a:rPr lang="en-GB" altLang="en-US" dirty="0" err="1" smtClean="0"/>
              <a:t>C’est</a:t>
            </a:r>
            <a:r>
              <a:rPr lang="en-GB" altLang="en-US" dirty="0" smtClean="0"/>
              <a:t> de la </a:t>
            </a:r>
            <a:r>
              <a:rPr lang="en-GB" altLang="en-US" dirty="0" err="1" smtClean="0"/>
              <a:t>viande</a:t>
            </a:r>
            <a:r>
              <a:rPr lang="en-GB" altLang="en-US" dirty="0" smtClean="0"/>
              <a:t>. Ce </a:t>
            </a:r>
            <a:r>
              <a:rPr lang="en-GB" altLang="en-US" dirty="0" err="1" smtClean="0"/>
              <a:t>n’est</a:t>
            </a:r>
            <a:r>
              <a:rPr lang="en-GB" altLang="en-US" dirty="0" smtClean="0"/>
              <a:t> pas un </a:t>
            </a:r>
            <a:r>
              <a:rPr lang="en-GB" altLang="en-US" dirty="0" err="1" smtClean="0"/>
              <a:t>poisson</a:t>
            </a:r>
            <a:r>
              <a:rPr lang="en-GB" altLang="en-US" dirty="0" smtClean="0"/>
              <a:t>. (L = boeuf)</a:t>
            </a:r>
          </a:p>
          <a:p>
            <a:pPr eaLnBrk="1" hangingPunct="1">
              <a:spcBef>
                <a:spcPct val="0"/>
              </a:spcBef>
            </a:pPr>
            <a:r>
              <a:rPr lang="en-GB" altLang="en-US" dirty="0" smtClean="0"/>
              <a:t>9  </a:t>
            </a:r>
            <a:r>
              <a:rPr lang="en-GB" altLang="en-US" dirty="0" err="1" smtClean="0"/>
              <a:t>C’est</a:t>
            </a:r>
            <a:r>
              <a:rPr lang="en-GB" altLang="en-US" dirty="0" smtClean="0"/>
              <a:t> vert et rouge. </a:t>
            </a:r>
            <a:r>
              <a:rPr lang="en-GB" altLang="en-US" dirty="0" err="1" smtClean="0"/>
              <a:t>C’est</a:t>
            </a:r>
            <a:r>
              <a:rPr lang="en-GB" altLang="en-US" dirty="0" smtClean="0"/>
              <a:t> un fruit. </a:t>
            </a:r>
            <a:r>
              <a:rPr lang="en-GB" altLang="en-US" dirty="0" err="1" smtClean="0"/>
              <a:t>C’est</a:t>
            </a:r>
            <a:r>
              <a:rPr lang="en-GB" altLang="en-US" dirty="0" smtClean="0"/>
              <a:t> </a:t>
            </a:r>
            <a:r>
              <a:rPr lang="en-GB" altLang="en-US" dirty="0" err="1" smtClean="0"/>
              <a:t>rond</a:t>
            </a:r>
            <a:r>
              <a:rPr lang="en-GB" altLang="en-US" dirty="0" smtClean="0"/>
              <a:t>.. (A = </a:t>
            </a:r>
            <a:r>
              <a:rPr lang="en-GB" altLang="en-US" dirty="0" err="1" smtClean="0"/>
              <a:t>pomme</a:t>
            </a:r>
            <a:r>
              <a:rPr lang="en-GB" altLang="en-US" dirty="0" smtClean="0"/>
              <a:t>)</a:t>
            </a:r>
            <a:br>
              <a:rPr lang="en-GB" altLang="en-US" dirty="0" smtClean="0"/>
            </a:br>
            <a:r>
              <a:rPr lang="en-GB" altLang="en-US" dirty="0" smtClean="0"/>
              <a:t>10  </a:t>
            </a:r>
            <a:r>
              <a:rPr lang="en-GB" altLang="en-US" dirty="0" err="1" smtClean="0">
                <a:latin typeface="Arial" panose="020B0604020202020204" pitchFamily="34" charset="0"/>
                <a:cs typeface="Arial" panose="020B0604020202020204" pitchFamily="34" charset="0"/>
              </a:rPr>
              <a:t>Ça</a:t>
            </a:r>
            <a:r>
              <a:rPr lang="en-GB" altLang="en-US" dirty="0" smtClean="0">
                <a:latin typeface="Arial" panose="020B0604020202020204" pitchFamily="34" charset="0"/>
                <a:cs typeface="Arial" panose="020B0604020202020204" pitchFamily="34" charset="0"/>
              </a:rPr>
              <a:t> se fait avec du pain. </a:t>
            </a:r>
            <a:r>
              <a:rPr lang="en-GB" altLang="en-US" dirty="0" err="1" smtClean="0">
                <a:latin typeface="Arial" panose="020B0604020202020204" pitchFamily="34" charset="0"/>
                <a:cs typeface="Arial" panose="020B0604020202020204" pitchFamily="34" charset="0"/>
              </a:rPr>
              <a:t>D’habitude</a:t>
            </a:r>
            <a:r>
              <a:rPr lang="en-GB" altLang="en-US" dirty="0" smtClean="0">
                <a:latin typeface="Arial" panose="020B0604020202020204" pitchFamily="34" charset="0"/>
                <a:cs typeface="Arial" panose="020B0604020202020204" pitchFamily="34" charset="0"/>
              </a:rPr>
              <a:t>, </a:t>
            </a:r>
            <a:r>
              <a:rPr lang="en-GB" altLang="en-US" dirty="0" err="1" smtClean="0">
                <a:latin typeface="Arial" panose="020B0604020202020204" pitchFamily="34" charset="0"/>
                <a:cs typeface="Arial" panose="020B0604020202020204" pitchFamily="34" charset="0"/>
              </a:rPr>
              <a:t>ça</a:t>
            </a:r>
            <a:r>
              <a:rPr lang="en-GB" altLang="en-US" dirty="0" smtClean="0">
                <a:latin typeface="Arial" panose="020B0604020202020204" pitchFamily="34" charset="0"/>
                <a:cs typeface="Arial" panose="020B0604020202020204" pitchFamily="34" charset="0"/>
              </a:rPr>
              <a:t> fait </a:t>
            </a:r>
            <a:r>
              <a:rPr lang="en-GB" altLang="en-US" dirty="0" err="1" smtClean="0">
                <a:latin typeface="Arial" panose="020B0604020202020204" pitchFamily="34" charset="0"/>
                <a:cs typeface="Arial" panose="020B0604020202020204" pitchFamily="34" charset="0"/>
              </a:rPr>
              <a:t>partie</a:t>
            </a:r>
            <a:r>
              <a:rPr lang="en-GB" altLang="en-US" dirty="0" smtClean="0">
                <a:latin typeface="Arial" panose="020B0604020202020204" pitchFamily="34" charset="0"/>
                <a:cs typeface="Arial" panose="020B0604020202020204" pitchFamily="34" charset="0"/>
              </a:rPr>
              <a:t> d’un panier </a:t>
            </a:r>
            <a:r>
              <a:rPr lang="en-GB" altLang="en-US" dirty="0" err="1" smtClean="0">
                <a:latin typeface="Arial" panose="020B0604020202020204" pitchFamily="34" charset="0"/>
                <a:cs typeface="Arial" panose="020B0604020202020204" pitchFamily="34" charset="0"/>
              </a:rPr>
              <a:t>repas</a:t>
            </a:r>
            <a:r>
              <a:rPr lang="en-GB" altLang="en-US" dirty="0" smtClean="0">
                <a:latin typeface="Arial" panose="020B0604020202020204" pitchFamily="34" charset="0"/>
                <a:cs typeface="Arial" panose="020B0604020202020204" pitchFamily="34" charset="0"/>
              </a:rPr>
              <a:t>. </a:t>
            </a:r>
            <a:r>
              <a:rPr lang="en-GB" altLang="en-US" dirty="0" smtClean="0"/>
              <a:t>… (B = un sandwich)</a:t>
            </a:r>
            <a:br>
              <a:rPr lang="en-GB" altLang="en-US" dirty="0" smtClean="0"/>
            </a:br>
            <a:r>
              <a:rPr lang="en-GB" altLang="en-US" dirty="0" smtClean="0"/>
              <a:t>11 </a:t>
            </a:r>
            <a:r>
              <a:rPr lang="en-GB" altLang="en-US" dirty="0" err="1" smtClean="0"/>
              <a:t>C’est</a:t>
            </a:r>
            <a:r>
              <a:rPr lang="en-GB" altLang="en-US" dirty="0" smtClean="0"/>
              <a:t> vert, </a:t>
            </a:r>
            <a:r>
              <a:rPr lang="en-GB" altLang="en-US" dirty="0" err="1" smtClean="0"/>
              <a:t>jaune</a:t>
            </a:r>
            <a:r>
              <a:rPr lang="en-GB" altLang="en-US" dirty="0" smtClean="0"/>
              <a:t> et rouge. Ce </a:t>
            </a:r>
            <a:r>
              <a:rPr lang="en-GB" altLang="en-US" dirty="0" err="1" smtClean="0"/>
              <a:t>n’est</a:t>
            </a:r>
            <a:r>
              <a:rPr lang="en-GB" altLang="en-US" dirty="0" smtClean="0"/>
              <a:t> pas un  fruit.   Il y a beaucoup de </a:t>
            </a:r>
            <a:r>
              <a:rPr lang="en-GB" altLang="en-US" dirty="0" err="1" smtClean="0"/>
              <a:t>variet</a:t>
            </a:r>
            <a:r>
              <a:rPr lang="en-GB" altLang="en-US" dirty="0" err="1" smtClean="0">
                <a:latin typeface="Arial" panose="020B0604020202020204" pitchFamily="34" charset="0"/>
                <a:cs typeface="Arial" panose="020B0604020202020204" pitchFamily="34" charset="0"/>
              </a:rPr>
              <a:t>é</a:t>
            </a:r>
            <a:r>
              <a:rPr lang="en-GB" altLang="en-US" dirty="0" smtClean="0"/>
              <a:t>. (D = </a:t>
            </a:r>
            <a:r>
              <a:rPr lang="en-GB" altLang="en-US" dirty="0" err="1" smtClean="0"/>
              <a:t>salade</a:t>
            </a:r>
            <a:r>
              <a:rPr lang="en-GB" altLang="en-US" dirty="0" smtClean="0"/>
              <a:t>).</a:t>
            </a:r>
            <a:br>
              <a:rPr lang="en-GB" altLang="en-US" dirty="0" smtClean="0"/>
            </a:br>
            <a:r>
              <a:rPr lang="en-GB" altLang="en-US" dirty="0" smtClean="0"/>
              <a:t>12  </a:t>
            </a:r>
            <a:r>
              <a:rPr lang="en-GB" altLang="en-US" dirty="0" err="1" smtClean="0"/>
              <a:t>C’est</a:t>
            </a:r>
            <a:r>
              <a:rPr lang="en-GB" altLang="en-US" dirty="0" smtClean="0"/>
              <a:t> d’un animal. </a:t>
            </a:r>
            <a:r>
              <a:rPr lang="en-GB" altLang="en-US" dirty="0" err="1" smtClean="0">
                <a:latin typeface="Arial" panose="020B0604020202020204" pitchFamily="34" charset="0"/>
                <a:cs typeface="Arial" panose="020B0604020202020204" pitchFamily="34" charset="0"/>
              </a:rPr>
              <a:t>Ça</a:t>
            </a:r>
            <a:r>
              <a:rPr lang="en-GB" altLang="en-US" dirty="0" smtClean="0">
                <a:latin typeface="Arial" panose="020B0604020202020204" pitchFamily="34" charset="0"/>
                <a:cs typeface="Arial" panose="020B0604020202020204" pitchFamily="34" charset="0"/>
              </a:rPr>
              <a:t> se </a:t>
            </a:r>
            <a:r>
              <a:rPr lang="en-GB" altLang="en-US" dirty="0" err="1" smtClean="0">
                <a:latin typeface="Arial" panose="020B0604020202020204" pitchFamily="34" charset="0"/>
                <a:cs typeface="Arial" panose="020B0604020202020204" pitchFamily="34" charset="0"/>
              </a:rPr>
              <a:t>boit</a:t>
            </a:r>
            <a:r>
              <a:rPr lang="en-GB" altLang="en-US" dirty="0" smtClean="0">
                <a:latin typeface="Arial" panose="020B0604020202020204" pitchFamily="34" charset="0"/>
                <a:cs typeface="Arial" panose="020B0604020202020204" pitchFamily="34" charset="0"/>
              </a:rPr>
              <a:t>.  </a:t>
            </a:r>
            <a:r>
              <a:rPr lang="en-GB" altLang="en-US" dirty="0" err="1" smtClean="0">
                <a:latin typeface="Arial" panose="020B0604020202020204" pitchFamily="34" charset="0"/>
                <a:cs typeface="Arial" panose="020B0604020202020204" pitchFamily="34" charset="0"/>
              </a:rPr>
              <a:t>C’est</a:t>
            </a:r>
            <a:r>
              <a:rPr lang="en-GB" altLang="en-US" dirty="0" smtClean="0">
                <a:latin typeface="Arial" panose="020B0604020202020204" pitchFamily="34" charset="0"/>
                <a:cs typeface="Arial" panose="020B0604020202020204" pitchFamily="34" charset="0"/>
              </a:rPr>
              <a:t> blanc.</a:t>
            </a:r>
            <a:r>
              <a:rPr lang="en-GB" altLang="en-US" dirty="0" smtClean="0"/>
              <a:t>. (J = </a:t>
            </a:r>
            <a:r>
              <a:rPr lang="en-GB" altLang="en-US" dirty="0" err="1" smtClean="0"/>
              <a:t>lait</a:t>
            </a:r>
            <a:r>
              <a:rPr lang="en-GB" altLang="en-US" dirty="0" smtClean="0"/>
              <a:t>)</a:t>
            </a:r>
          </a:p>
          <a:p>
            <a:pPr eaLnBrk="1" hangingPunct="1">
              <a:spcBef>
                <a:spcPct val="0"/>
              </a:spcBef>
            </a:pPr>
            <a:endParaRPr lang="en-GB" altLang="en-US" dirty="0" smtClean="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18EECC1-6151-49C7-B451-91E93A3E28D1}" type="slidenum">
              <a:rPr lang="en-GB" altLang="en-US">
                <a:latin typeface="Calibri" panose="020F0502020204030204" pitchFamily="34" charset="0"/>
              </a:rPr>
              <a:pPr/>
              <a:t>3</a:t>
            </a:fld>
            <a:endParaRPr lang="en-GB" altLang="en-US">
              <a:latin typeface="Calibri" panose="020F0502020204030204" pitchFamily="34" charset="0"/>
            </a:endParaRPr>
          </a:p>
        </p:txBody>
      </p:sp>
    </p:spTree>
    <p:extLst>
      <p:ext uri="{BB962C8B-B14F-4D97-AF65-F5344CB8AC3E}">
        <p14:creationId xmlns:p14="http://schemas.microsoft.com/office/powerpoint/2010/main" val="2295809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mtClean="0"/>
              <a:t>With mini whiteboards practise some verb conjugations. E.g.</a:t>
            </a:r>
            <a:br>
              <a:rPr lang="en-GB" altLang="en-US" smtClean="0"/>
            </a:br>
            <a:r>
              <a:rPr lang="en-GB" altLang="en-US" smtClean="0"/>
              <a:t/>
            </a:r>
            <a:br>
              <a:rPr lang="en-GB" altLang="en-US" smtClean="0"/>
            </a:br>
            <a:r>
              <a:rPr lang="en-GB" altLang="en-US" smtClean="0"/>
              <a:t>I have breakfast = Au  petit d</a:t>
            </a:r>
            <a:r>
              <a:rPr lang="en-GB" altLang="en-US" smtClean="0">
                <a:latin typeface="Arial" panose="020B0604020202020204" pitchFamily="34" charset="0"/>
                <a:cs typeface="Arial" panose="020B0604020202020204" pitchFamily="34" charset="0"/>
              </a:rPr>
              <a:t>éj, </a:t>
            </a:r>
            <a:r>
              <a:rPr lang="en-GB" altLang="en-US" smtClean="0"/>
              <a:t>je mange……</a:t>
            </a:r>
            <a:br>
              <a:rPr lang="en-GB" altLang="en-US" smtClean="0"/>
            </a:br>
            <a:r>
              <a:rPr lang="en-GB" altLang="en-US" smtClean="0"/>
              <a:t>They eat = ils mangent ……</a:t>
            </a:r>
            <a:br>
              <a:rPr lang="en-GB" altLang="en-US" smtClean="0"/>
            </a:br>
            <a:r>
              <a:rPr lang="en-GB" altLang="en-US" smtClean="0"/>
              <a:t>He has dinner = Au d</a:t>
            </a:r>
            <a:r>
              <a:rPr lang="en-GB" altLang="en-US" smtClean="0">
                <a:latin typeface="Arial" panose="020B0604020202020204" pitchFamily="34" charset="0"/>
                <a:cs typeface="Arial" panose="020B0604020202020204" pitchFamily="34" charset="0"/>
              </a:rPr>
              <a:t>éjeuner, il mange….</a:t>
            </a:r>
            <a:r>
              <a:rPr lang="en-GB" altLang="en-US" smtClean="0"/>
              <a:t/>
            </a:r>
            <a:br>
              <a:rPr lang="en-GB" altLang="en-US" smtClean="0"/>
            </a:br>
            <a:r>
              <a:rPr lang="en-GB" altLang="en-US" smtClean="0"/>
              <a:t>She has breakfast =Au  petit d</a:t>
            </a:r>
            <a:r>
              <a:rPr lang="en-GB" altLang="en-US" smtClean="0">
                <a:latin typeface="Arial" panose="020B0604020202020204" pitchFamily="34" charset="0"/>
                <a:cs typeface="Arial" panose="020B0604020202020204" pitchFamily="34" charset="0"/>
              </a:rPr>
              <a:t>éj, </a:t>
            </a:r>
            <a:r>
              <a:rPr lang="en-GB" altLang="en-US" smtClean="0"/>
              <a:t>elle mange……</a:t>
            </a:r>
            <a:br>
              <a:rPr lang="en-GB" altLang="en-US" smtClean="0"/>
            </a:br>
            <a:r>
              <a:rPr lang="en-GB" altLang="en-US" smtClean="0"/>
              <a:t>They have dinner = Au d</a:t>
            </a:r>
            <a:r>
              <a:rPr lang="en-GB" altLang="en-US" smtClean="0">
                <a:latin typeface="Arial" panose="020B0604020202020204" pitchFamily="34" charset="0"/>
                <a:cs typeface="Arial" panose="020B0604020202020204" pitchFamily="34" charset="0"/>
              </a:rPr>
              <a:t>iner, ils mangent</a:t>
            </a:r>
            <a:r>
              <a:rPr lang="en-GB" altLang="en-US" smtClean="0"/>
              <a:t/>
            </a:r>
            <a:br>
              <a:rPr lang="en-GB" altLang="en-US" smtClean="0"/>
            </a:br>
            <a:r>
              <a:rPr lang="en-GB" altLang="en-US" smtClean="0"/>
              <a:t>he eats -  il mange</a:t>
            </a:r>
            <a:br>
              <a:rPr lang="en-GB" altLang="en-US" smtClean="0"/>
            </a:br>
            <a:r>
              <a:rPr lang="en-GB" altLang="en-US" smtClean="0"/>
              <a:t>We eat = nous mangeons</a:t>
            </a:r>
          </a:p>
        </p:txBody>
      </p:sp>
      <p:sp>
        <p:nvSpPr>
          <p:cNvPr id="10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4A33D39-77E9-4919-A9C0-55F1DA7CCFF4}" type="slidenum">
              <a:rPr lang="en-GB" altLang="en-US">
                <a:latin typeface="Calibri" panose="020F0502020204030204" pitchFamily="34" charset="0"/>
              </a:rPr>
              <a:pPr/>
              <a:t>4</a:t>
            </a:fld>
            <a:endParaRPr lang="en-GB" altLang="en-US">
              <a:latin typeface="Calibri" panose="020F0502020204030204" pitchFamily="34" charset="0"/>
            </a:endParaRPr>
          </a:p>
        </p:txBody>
      </p:sp>
    </p:spTree>
    <p:extLst>
      <p:ext uri="{BB962C8B-B14F-4D97-AF65-F5344CB8AC3E}">
        <p14:creationId xmlns:p14="http://schemas.microsoft.com/office/powerpoint/2010/main" val="24435783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mtClean="0"/>
              <a:t>Check students remember the words for breakfast , lunch and dinner as well as the days of the week  ‘(le’ vendredi for ‘on Friday, for example.)</a:t>
            </a:r>
          </a:p>
          <a:p>
            <a:pPr eaLnBrk="1" hangingPunct="1">
              <a:spcBef>
                <a:spcPct val="0"/>
              </a:spcBef>
            </a:pPr>
            <a:r>
              <a:rPr lang="en-GB" altLang="en-US" smtClean="0"/>
              <a:t>Also, need to use du/de l’/de la /des for items after ‘manger’</a:t>
            </a:r>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0D2A029-E339-40BF-BA31-211917944A13}" type="slidenum">
              <a:rPr lang="en-GB" altLang="en-US">
                <a:latin typeface="Calibri" panose="020F0502020204030204" pitchFamily="34" charset="0"/>
              </a:rPr>
              <a:pPr/>
              <a:t>5</a:t>
            </a:fld>
            <a:endParaRPr lang="en-GB" altLang="en-US">
              <a:latin typeface="Calibri" panose="020F0502020204030204" pitchFamily="34" charset="0"/>
            </a:endParaRPr>
          </a:p>
        </p:txBody>
      </p:sp>
    </p:spTree>
    <p:extLst>
      <p:ext uri="{BB962C8B-B14F-4D97-AF65-F5344CB8AC3E}">
        <p14:creationId xmlns:p14="http://schemas.microsoft.com/office/powerpoint/2010/main" val="34082647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smtClean="0"/>
              <a:t>Answer slide</a:t>
            </a:r>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50C9982-2F1F-418D-8560-AFEBA676D226}" type="slidenum">
              <a:rPr lang="en-GB" altLang="en-US">
                <a:latin typeface="Calibri" panose="020F0502020204030204" pitchFamily="34" charset="0"/>
              </a:rPr>
              <a:pPr/>
              <a:t>6</a:t>
            </a:fld>
            <a:endParaRPr lang="en-GB" altLang="en-US">
              <a:latin typeface="Calibri" panose="020F0502020204030204" pitchFamily="34" charset="0"/>
            </a:endParaRPr>
          </a:p>
        </p:txBody>
      </p:sp>
    </p:spTree>
    <p:extLst>
      <p:ext uri="{BB962C8B-B14F-4D97-AF65-F5344CB8AC3E}">
        <p14:creationId xmlns:p14="http://schemas.microsoft.com/office/powerpoint/2010/main" val="9230931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DE109ACD-97D0-4D38-8CA8-D465291A421B}" type="datetimeFigureOut">
              <a:rPr lang="en-GB"/>
              <a:pPr>
                <a:defRPr/>
              </a:pPr>
              <a:t>23/10/2018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D4B4D95-DB25-463B-A5C9-16DF3396C109}" type="slidenum">
              <a:rPr lang="en-GB" altLang="en-US"/>
              <a:pPr>
                <a:defRPr/>
              </a:pPr>
              <a:t>‹#›</a:t>
            </a:fld>
            <a:endParaRPr lang="en-GB" altLang="en-US"/>
          </a:p>
        </p:txBody>
      </p:sp>
    </p:spTree>
    <p:extLst>
      <p:ext uri="{BB962C8B-B14F-4D97-AF65-F5344CB8AC3E}">
        <p14:creationId xmlns:p14="http://schemas.microsoft.com/office/powerpoint/2010/main" val="500658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3EF8A7D8-E301-4434-A97A-2AA5EBE1FC96}" type="datetimeFigureOut">
              <a:rPr lang="en-GB"/>
              <a:pPr>
                <a:defRPr/>
              </a:pPr>
              <a:t>23/10/2018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04A12E9-8957-4FD3-8ADA-22178EB46BF9}" type="slidenum">
              <a:rPr lang="en-GB" altLang="en-US"/>
              <a:pPr>
                <a:defRPr/>
              </a:pPr>
              <a:t>‹#›</a:t>
            </a:fld>
            <a:endParaRPr lang="en-GB" altLang="en-US"/>
          </a:p>
        </p:txBody>
      </p:sp>
    </p:spTree>
    <p:extLst>
      <p:ext uri="{BB962C8B-B14F-4D97-AF65-F5344CB8AC3E}">
        <p14:creationId xmlns:p14="http://schemas.microsoft.com/office/powerpoint/2010/main" val="4037998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5B318ECE-CD3D-4026-8D56-8F18DA941959}" type="datetimeFigureOut">
              <a:rPr lang="en-GB"/>
              <a:pPr>
                <a:defRPr/>
              </a:pPr>
              <a:t>23/10/2018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F7A2DE9-1422-43CD-ACE7-BD1EAFA46B0C}" type="slidenum">
              <a:rPr lang="en-GB" altLang="en-US"/>
              <a:pPr>
                <a:defRPr/>
              </a:pPr>
              <a:t>‹#›</a:t>
            </a:fld>
            <a:endParaRPr lang="en-GB" altLang="en-US"/>
          </a:p>
        </p:txBody>
      </p:sp>
    </p:spTree>
    <p:extLst>
      <p:ext uri="{BB962C8B-B14F-4D97-AF65-F5344CB8AC3E}">
        <p14:creationId xmlns:p14="http://schemas.microsoft.com/office/powerpoint/2010/main" val="2099441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1D1CC907-959B-4893-8646-54534037FC88}" type="datetimeFigureOut">
              <a:rPr lang="en-GB"/>
              <a:pPr>
                <a:defRPr/>
              </a:pPr>
              <a:t>23/10/2018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E2CC8A2-017B-420B-8D6E-640D926BDC75}" type="slidenum">
              <a:rPr lang="en-GB" altLang="en-US"/>
              <a:pPr>
                <a:defRPr/>
              </a:pPr>
              <a:t>‹#›</a:t>
            </a:fld>
            <a:endParaRPr lang="en-GB" altLang="en-US"/>
          </a:p>
        </p:txBody>
      </p:sp>
    </p:spTree>
    <p:extLst>
      <p:ext uri="{BB962C8B-B14F-4D97-AF65-F5344CB8AC3E}">
        <p14:creationId xmlns:p14="http://schemas.microsoft.com/office/powerpoint/2010/main" val="3776897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9F868B8-EFA9-466E-9A2B-67A1FA59C8F6}" type="datetimeFigureOut">
              <a:rPr lang="en-GB"/>
              <a:pPr>
                <a:defRPr/>
              </a:pPr>
              <a:t>23/10/2018</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36293D8-461D-4AEC-8C65-01A3CE6F5AF7}" type="slidenum">
              <a:rPr lang="en-GB" altLang="en-US"/>
              <a:pPr>
                <a:defRPr/>
              </a:pPr>
              <a:t>‹#›</a:t>
            </a:fld>
            <a:endParaRPr lang="en-GB" altLang="en-US"/>
          </a:p>
        </p:txBody>
      </p:sp>
    </p:spTree>
    <p:extLst>
      <p:ext uri="{BB962C8B-B14F-4D97-AF65-F5344CB8AC3E}">
        <p14:creationId xmlns:p14="http://schemas.microsoft.com/office/powerpoint/2010/main" val="3921179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3231849C-C770-42AB-B76B-B6EBF7246F8E}" type="datetimeFigureOut">
              <a:rPr lang="en-GB"/>
              <a:pPr>
                <a:defRPr/>
              </a:pPr>
              <a:t>23/10/2018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E24CA6F1-EED7-4CD9-B719-2B67411DCE71}" type="slidenum">
              <a:rPr lang="en-GB" altLang="en-US"/>
              <a:pPr>
                <a:defRPr/>
              </a:pPr>
              <a:t>‹#›</a:t>
            </a:fld>
            <a:endParaRPr lang="en-GB" altLang="en-US"/>
          </a:p>
        </p:txBody>
      </p:sp>
    </p:spTree>
    <p:extLst>
      <p:ext uri="{BB962C8B-B14F-4D97-AF65-F5344CB8AC3E}">
        <p14:creationId xmlns:p14="http://schemas.microsoft.com/office/powerpoint/2010/main" val="4074114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E1E71899-122B-4870-989F-0FACB497B20C}" type="datetimeFigureOut">
              <a:rPr lang="en-GB"/>
              <a:pPr>
                <a:defRPr/>
              </a:pPr>
              <a:t>23/10/2018</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C9B4A014-0ADC-4349-B5B2-85B7749CB489}" type="slidenum">
              <a:rPr lang="en-GB" altLang="en-US"/>
              <a:pPr>
                <a:defRPr/>
              </a:pPr>
              <a:t>‹#›</a:t>
            </a:fld>
            <a:endParaRPr lang="en-GB" altLang="en-US"/>
          </a:p>
        </p:txBody>
      </p:sp>
    </p:spTree>
    <p:extLst>
      <p:ext uri="{BB962C8B-B14F-4D97-AF65-F5344CB8AC3E}">
        <p14:creationId xmlns:p14="http://schemas.microsoft.com/office/powerpoint/2010/main" val="30673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029E26DF-9FA6-4786-8C3C-5653FBE8AB36}" type="datetimeFigureOut">
              <a:rPr lang="en-GB"/>
              <a:pPr>
                <a:defRPr/>
              </a:pPr>
              <a:t>23/10/2018</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4FE98CEB-C8BB-49B5-B501-76A728D16753}" type="slidenum">
              <a:rPr lang="en-GB" altLang="en-US"/>
              <a:pPr>
                <a:defRPr/>
              </a:pPr>
              <a:t>‹#›</a:t>
            </a:fld>
            <a:endParaRPr lang="en-GB" altLang="en-US"/>
          </a:p>
        </p:txBody>
      </p:sp>
    </p:spTree>
    <p:extLst>
      <p:ext uri="{BB962C8B-B14F-4D97-AF65-F5344CB8AC3E}">
        <p14:creationId xmlns:p14="http://schemas.microsoft.com/office/powerpoint/2010/main" val="3070814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4B1B885-027F-4BC7-B270-FBAF208E469D}" type="datetimeFigureOut">
              <a:rPr lang="en-GB"/>
              <a:pPr>
                <a:defRPr/>
              </a:pPr>
              <a:t>23/10/2018</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03E477D7-3E08-4982-BFE5-1FD194186745}" type="slidenum">
              <a:rPr lang="en-GB" altLang="en-US"/>
              <a:pPr>
                <a:defRPr/>
              </a:pPr>
              <a:t>‹#›</a:t>
            </a:fld>
            <a:endParaRPr lang="en-GB" altLang="en-US"/>
          </a:p>
        </p:txBody>
      </p:sp>
    </p:spTree>
    <p:extLst>
      <p:ext uri="{BB962C8B-B14F-4D97-AF65-F5344CB8AC3E}">
        <p14:creationId xmlns:p14="http://schemas.microsoft.com/office/powerpoint/2010/main" val="1184341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1F9E8DA-8A39-4EC9-B5A0-24594CA60BB0}" type="datetimeFigureOut">
              <a:rPr lang="en-GB"/>
              <a:pPr>
                <a:defRPr/>
              </a:pPr>
              <a:t>23/10/2018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1EAF411A-A7E7-4F38-91F8-B9A4E1C63B63}" type="slidenum">
              <a:rPr lang="en-GB" altLang="en-US"/>
              <a:pPr>
                <a:defRPr/>
              </a:pPr>
              <a:t>‹#›</a:t>
            </a:fld>
            <a:endParaRPr lang="en-GB" altLang="en-US"/>
          </a:p>
        </p:txBody>
      </p:sp>
    </p:spTree>
    <p:extLst>
      <p:ext uri="{BB962C8B-B14F-4D97-AF65-F5344CB8AC3E}">
        <p14:creationId xmlns:p14="http://schemas.microsoft.com/office/powerpoint/2010/main" val="3335992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E60BBA3-86E6-46E7-8C79-DF930C1E0525}" type="datetimeFigureOut">
              <a:rPr lang="en-GB"/>
              <a:pPr>
                <a:defRPr/>
              </a:pPr>
              <a:t>23/10/2018</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B8EE46F3-F63E-4F3F-BD84-1DAB0F2F51EC}" type="slidenum">
              <a:rPr lang="en-GB" altLang="en-US"/>
              <a:pPr>
                <a:defRPr/>
              </a:pPr>
              <a:t>‹#›</a:t>
            </a:fld>
            <a:endParaRPr lang="en-GB" altLang="en-US"/>
          </a:p>
        </p:txBody>
      </p:sp>
    </p:spTree>
    <p:extLst>
      <p:ext uri="{BB962C8B-B14F-4D97-AF65-F5344CB8AC3E}">
        <p14:creationId xmlns:p14="http://schemas.microsoft.com/office/powerpoint/2010/main" val="2819440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F6C43039-1AA3-4156-A434-C28DEE5C531B}" type="datetimeFigureOut">
              <a:rPr lang="en-GB"/>
              <a:pPr>
                <a:defRPr/>
              </a:pPr>
              <a:t>23/10/2018</a:t>
            </a:fld>
            <a:endParaRPr lang="en-GB"/>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a:defRPr/>
            </a:pPr>
            <a:fld id="{78911E8F-E23C-4D6C-A329-8B15A0C54B04}"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p3"/><Relationship Id="rId1" Type="http://schemas.microsoft.com/office/2007/relationships/media" Target="../media/media1.mp3"/><Relationship Id="rId5" Type="http://schemas.openxmlformats.org/officeDocument/2006/relationships/image" Target="../media/image1.png"/><Relationship Id="rId4"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jpeg"/><Relationship Id="rId3" Type="http://schemas.openxmlformats.org/officeDocument/2006/relationships/image" Target="../media/image7.jpeg"/><Relationship Id="rId7" Type="http://schemas.openxmlformats.org/officeDocument/2006/relationships/image" Target="../media/image11.jpeg"/><Relationship Id="rId12" Type="http://schemas.openxmlformats.org/officeDocument/2006/relationships/image" Target="../media/image16.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0.png"/><Relationship Id="rId11" Type="http://schemas.openxmlformats.org/officeDocument/2006/relationships/image" Target="../media/image15.jpe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 Id="rId14" Type="http://schemas.openxmlformats.org/officeDocument/2006/relationships/image" Target="../media/image18.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60350"/>
            <a:ext cx="8229600" cy="1143000"/>
          </a:xfrm>
        </p:spPr>
        <p:txBody>
          <a:bodyPr/>
          <a:lstStyle/>
          <a:p>
            <a:pPr algn="ctr" eaLnBrk="1" hangingPunct="1"/>
            <a:r>
              <a:rPr lang="en-GB" altLang="en-US" b="1" dirty="0" err="1" smtClean="0">
                <a:latin typeface="Tw Cen MT" panose="020B0602020104020603" pitchFamily="34" charset="0"/>
              </a:rPr>
              <a:t>Quelle</a:t>
            </a:r>
            <a:r>
              <a:rPr lang="en-GB" altLang="en-US" b="1" dirty="0" smtClean="0">
                <a:latin typeface="Tw Cen MT" panose="020B0602020104020603" pitchFamily="34" charset="0"/>
              </a:rPr>
              <a:t> </a:t>
            </a:r>
            <a:r>
              <a:rPr lang="en-GB" altLang="en-US" b="1" dirty="0" err="1" smtClean="0">
                <a:latin typeface="Tw Cen MT" panose="020B0602020104020603" pitchFamily="34" charset="0"/>
              </a:rPr>
              <a:t>est</a:t>
            </a:r>
            <a:r>
              <a:rPr lang="en-GB" altLang="en-US" b="1" dirty="0" smtClean="0">
                <a:latin typeface="Tw Cen MT" panose="020B0602020104020603" pitchFamily="34" charset="0"/>
              </a:rPr>
              <a:t> la date </a:t>
            </a:r>
            <a:r>
              <a:rPr lang="en-GB" altLang="en-US" b="1" dirty="0" err="1" smtClean="0">
                <a:latin typeface="Tw Cen MT" panose="020B0602020104020603" pitchFamily="34" charset="0"/>
              </a:rPr>
              <a:t>aujourd’hui</a:t>
            </a:r>
            <a:r>
              <a:rPr lang="en-GB" altLang="en-US" b="1" dirty="0" smtClean="0">
                <a:latin typeface="Tw Cen MT" panose="020B0602020104020603" pitchFamily="34" charset="0"/>
              </a:rPr>
              <a:t>?</a:t>
            </a:r>
          </a:p>
        </p:txBody>
      </p:sp>
      <p:sp>
        <p:nvSpPr>
          <p:cNvPr id="5" name="TextBox 4"/>
          <p:cNvSpPr txBox="1">
            <a:spLocks noChangeArrowheads="1"/>
          </p:cNvSpPr>
          <p:nvPr/>
        </p:nvSpPr>
        <p:spPr bwMode="auto">
          <a:xfrm>
            <a:off x="304800" y="1484313"/>
            <a:ext cx="865981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lang="en-GB" altLang="en-US" sz="3600" b="1">
              <a:solidFill>
                <a:srgbClr val="000000"/>
              </a:solidFill>
              <a:latin typeface="Arial" panose="020B0604020202020204" pitchFamily="34" charset="0"/>
            </a:endParaRPr>
          </a:p>
          <a:p>
            <a:pPr eaLnBrk="1" hangingPunct="1">
              <a:lnSpc>
                <a:spcPct val="100000"/>
              </a:lnSpc>
              <a:spcBef>
                <a:spcPct val="0"/>
              </a:spcBef>
              <a:buFontTx/>
              <a:buNone/>
            </a:pPr>
            <a:r>
              <a:rPr lang="en-GB" altLang="en-US" sz="3600" b="1">
                <a:solidFill>
                  <a:srgbClr val="FF0000"/>
                </a:solidFill>
                <a:latin typeface="Arial" panose="020B0604020202020204" pitchFamily="34" charset="0"/>
              </a:rPr>
              <a:t>mardi</a:t>
            </a:r>
            <a:r>
              <a:rPr lang="en-GB" altLang="en-US" sz="3600" b="1">
                <a:solidFill>
                  <a:srgbClr val="000000"/>
                </a:solidFill>
                <a:latin typeface="Arial" panose="020B0604020202020204" pitchFamily="34" charset="0"/>
              </a:rPr>
              <a:t>,</a:t>
            </a:r>
          </a:p>
        </p:txBody>
      </p:sp>
      <p:sp>
        <p:nvSpPr>
          <p:cNvPr id="8" name="TextBox 7"/>
          <p:cNvSpPr txBox="1">
            <a:spLocks noChangeArrowheads="1"/>
          </p:cNvSpPr>
          <p:nvPr/>
        </p:nvSpPr>
        <p:spPr bwMode="auto">
          <a:xfrm>
            <a:off x="1835150" y="2025650"/>
            <a:ext cx="85693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3600" b="1">
                <a:solidFill>
                  <a:srgbClr val="00B0F0"/>
                </a:solidFill>
                <a:latin typeface="Arial" panose="020B0604020202020204" pitchFamily="34" charset="0"/>
              </a:rPr>
              <a:t>le vingt-sept </a:t>
            </a:r>
            <a:r>
              <a:rPr lang="en-GB" altLang="en-US" sz="3600" b="1">
                <a:solidFill>
                  <a:srgbClr val="7030A0"/>
                </a:solidFill>
                <a:latin typeface="Arial" panose="020B0604020202020204" pitchFamily="34" charset="0"/>
              </a:rPr>
              <a:t>septembre</a:t>
            </a:r>
          </a:p>
        </p:txBody>
      </p:sp>
      <p:sp>
        <p:nvSpPr>
          <p:cNvPr id="6" name="TextBox 5"/>
          <p:cNvSpPr txBox="1">
            <a:spLocks noChangeArrowheads="1"/>
          </p:cNvSpPr>
          <p:nvPr/>
        </p:nvSpPr>
        <p:spPr bwMode="auto">
          <a:xfrm>
            <a:off x="323850" y="5572125"/>
            <a:ext cx="42211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3200" b="1">
                <a:solidFill>
                  <a:srgbClr val="000000"/>
                </a:solidFill>
                <a:latin typeface="Arial" panose="020B0604020202020204" pitchFamily="34" charset="0"/>
              </a:rPr>
              <a:t>jour = ?</a:t>
            </a:r>
          </a:p>
        </p:txBody>
      </p:sp>
      <p:sp>
        <p:nvSpPr>
          <p:cNvPr id="13" name="TextBox 12"/>
          <p:cNvSpPr txBox="1">
            <a:spLocks noChangeArrowheads="1"/>
          </p:cNvSpPr>
          <p:nvPr/>
        </p:nvSpPr>
        <p:spPr bwMode="auto">
          <a:xfrm>
            <a:off x="323850" y="6148388"/>
            <a:ext cx="42211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3200" b="1">
                <a:solidFill>
                  <a:srgbClr val="000000"/>
                </a:solidFill>
                <a:latin typeface="Arial" panose="020B0604020202020204" pitchFamily="34" charset="0"/>
              </a:rPr>
              <a:t>date = ?</a:t>
            </a:r>
          </a:p>
        </p:txBody>
      </p:sp>
      <p:sp>
        <p:nvSpPr>
          <p:cNvPr id="15" name="TextBox 14"/>
          <p:cNvSpPr txBox="1">
            <a:spLocks noChangeArrowheads="1"/>
          </p:cNvSpPr>
          <p:nvPr/>
        </p:nvSpPr>
        <p:spPr bwMode="auto">
          <a:xfrm>
            <a:off x="2798763" y="5508625"/>
            <a:ext cx="422116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3200" b="1">
                <a:solidFill>
                  <a:srgbClr val="000000"/>
                </a:solidFill>
                <a:latin typeface="Arial" panose="020B0604020202020204" pitchFamily="34" charset="0"/>
              </a:rPr>
              <a:t>mois = ?</a:t>
            </a:r>
          </a:p>
        </p:txBody>
      </p:sp>
      <p:sp>
        <p:nvSpPr>
          <p:cNvPr id="17" name="TextBox 16"/>
          <p:cNvSpPr txBox="1">
            <a:spLocks noChangeArrowheads="1"/>
          </p:cNvSpPr>
          <p:nvPr/>
        </p:nvSpPr>
        <p:spPr bwMode="auto">
          <a:xfrm>
            <a:off x="2843213" y="6075363"/>
            <a:ext cx="422275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3200" b="1">
                <a:solidFill>
                  <a:srgbClr val="000000"/>
                </a:solidFill>
                <a:latin typeface="Arial" panose="020B0604020202020204" pitchFamily="34" charset="0"/>
              </a:rPr>
              <a:t>aujourd’hui = ?</a:t>
            </a:r>
          </a:p>
        </p:txBody>
      </p:sp>
      <p:pic>
        <p:nvPicPr>
          <p:cNvPr id="9" name="2.1_quelle_est_la_date_aujourdhui">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1018478" y="260350"/>
            <a:ext cx="609600" cy="609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33" fill="hold" display="0">
                  <p:stCondLst>
                    <p:cond delay="indefinite"/>
                  </p:stCondLst>
                  <p:endCondLst>
                    <p:cond evt="onStopAudio" delay="0">
                      <p:tgtEl>
                        <p:sldTgt/>
                      </p:tgtEl>
                    </p:cond>
                  </p:endCondLst>
                </p:cTn>
                <p:tgtEl>
                  <p:spTgt spid="9"/>
                </p:tgtEl>
              </p:cMediaNode>
            </p:audio>
            <p:seq concurrent="1" nextAc="seek">
              <p:cTn id="34" restart="whenNotActive" fill="hold" evtFilter="cancelBubble" nodeType="interactiveSeq">
                <p:stCondLst>
                  <p:cond evt="onClick" delay="0">
                    <p:tgtEl>
                      <p:spTgt spid="3074"/>
                    </p:tgtEl>
                  </p:cond>
                </p:stCondLst>
                <p:endSync evt="end" delay="0">
                  <p:rtn val="all"/>
                </p:endSync>
                <p:childTnLst>
                  <p:par>
                    <p:cTn id="35" fill="hold">
                      <p:stCondLst>
                        <p:cond delay="0"/>
                      </p:stCondLst>
                      <p:childTnLst>
                        <p:par>
                          <p:cTn id="36" fill="hold">
                            <p:stCondLst>
                              <p:cond delay="0"/>
                            </p:stCondLst>
                            <p:childTnLst>
                              <p:par>
                                <p:cTn id="37" presetID="1" presetClass="mediacall" presetSubtype="0" fill="hold" nodeType="clickEffect">
                                  <p:stCondLst>
                                    <p:cond delay="0"/>
                                  </p:stCondLst>
                                  <p:childTnLst>
                                    <p:cmd type="call" cmd="playFrom(0.0)">
                                      <p:cBhvr>
                                        <p:cTn id="38" dur="1906" fill="hold"/>
                                        <p:tgtEl>
                                          <p:spTgt spid="9"/>
                                        </p:tgtEl>
                                      </p:cBhvr>
                                    </p:cmd>
                                  </p:childTnLst>
                                </p:cTn>
                              </p:par>
                            </p:childTnLst>
                          </p:cTn>
                        </p:par>
                      </p:childTnLst>
                    </p:cTn>
                  </p:par>
                </p:childTnLst>
              </p:cTn>
              <p:nextCondLst>
                <p:cond evt="onClick" delay="0">
                  <p:tgtEl>
                    <p:spTgt spid="3074"/>
                  </p:tgtEl>
                </p:cond>
              </p:nextCondLst>
            </p:seq>
          </p:childTnLst>
        </p:cTn>
      </p:par>
    </p:tnLst>
    <p:bldLst>
      <p:bldP spid="5" grpId="0"/>
      <p:bldP spid="8" grpId="0"/>
      <p:bldP spid="6" grpId="0"/>
      <p:bldP spid="13" grpId="0"/>
      <p:bldP spid="15" grpId="0"/>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394075" y="239713"/>
            <a:ext cx="2549525" cy="2865437"/>
          </a:xfrm>
          <a:prstGeom prst="roundRect">
            <a:avLst/>
          </a:prstGeom>
          <a:solidFill>
            <a:srgbClr val="00990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7" name="TextBox 6"/>
          <p:cNvSpPr txBox="1">
            <a:spLocks noChangeArrowheads="1"/>
          </p:cNvSpPr>
          <p:nvPr/>
        </p:nvSpPr>
        <p:spPr bwMode="auto">
          <a:xfrm>
            <a:off x="3511550" y="1473200"/>
            <a:ext cx="23034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GB" altLang="en-US" sz="2000" b="1">
                <a:solidFill>
                  <a:schemeClr val="bg1"/>
                </a:solidFill>
                <a:latin typeface="Arial" panose="020B0604020202020204" pitchFamily="34" charset="0"/>
              </a:rPr>
              <a:t>Le petit déjeuner</a:t>
            </a:r>
          </a:p>
        </p:txBody>
      </p:sp>
      <p:sp>
        <p:nvSpPr>
          <p:cNvPr id="8" name="TextBox 7"/>
          <p:cNvSpPr txBox="1">
            <a:spLocks noChangeArrowheads="1"/>
          </p:cNvSpPr>
          <p:nvPr/>
        </p:nvSpPr>
        <p:spPr bwMode="auto">
          <a:xfrm>
            <a:off x="3394075" y="1888808"/>
            <a:ext cx="2598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GB" altLang="en-US" sz="2000" b="1" dirty="0">
                <a:solidFill>
                  <a:schemeClr val="bg1"/>
                </a:solidFill>
                <a:latin typeface="Arial" panose="020B0604020202020204" pitchFamily="34" charset="0"/>
              </a:rPr>
              <a:t>avec de la </a:t>
            </a:r>
            <a:r>
              <a:rPr lang="en-GB" altLang="en-US" sz="2000" b="1" dirty="0" err="1">
                <a:solidFill>
                  <a:schemeClr val="bg1"/>
                </a:solidFill>
                <a:latin typeface="Arial" panose="020B0604020202020204" pitchFamily="34" charset="0"/>
              </a:rPr>
              <a:t>confiture</a:t>
            </a:r>
            <a:endParaRPr lang="en-GB" altLang="en-US" sz="2000" b="1" dirty="0">
              <a:solidFill>
                <a:schemeClr val="bg1"/>
              </a:solidFill>
              <a:latin typeface="Arial" panose="020B0604020202020204" pitchFamily="34" charset="0"/>
            </a:endParaRPr>
          </a:p>
        </p:txBody>
      </p:sp>
      <p:sp>
        <p:nvSpPr>
          <p:cNvPr id="9" name="TextBox 8"/>
          <p:cNvSpPr txBox="1">
            <a:spLocks noChangeArrowheads="1"/>
          </p:cNvSpPr>
          <p:nvPr/>
        </p:nvSpPr>
        <p:spPr bwMode="auto">
          <a:xfrm>
            <a:off x="3614738" y="2305050"/>
            <a:ext cx="21082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GB" altLang="en-US" sz="2000" b="1">
                <a:solidFill>
                  <a:schemeClr val="bg1"/>
                </a:solidFill>
                <a:latin typeface="Arial" panose="020B0604020202020204" pitchFamily="34" charset="0"/>
              </a:rPr>
              <a:t>Ce n’est pas le pain grillé</a:t>
            </a:r>
          </a:p>
        </p:txBody>
      </p:sp>
      <p:sp>
        <p:nvSpPr>
          <p:cNvPr id="10" name="TextBox 9"/>
          <p:cNvSpPr txBox="1">
            <a:spLocks noChangeArrowheads="1"/>
          </p:cNvSpPr>
          <p:nvPr/>
        </p:nvSpPr>
        <p:spPr bwMode="auto">
          <a:xfrm>
            <a:off x="3614738" y="455613"/>
            <a:ext cx="210820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GB" altLang="en-US" sz="3200" b="1">
                <a:solidFill>
                  <a:schemeClr val="bg1"/>
                </a:solidFill>
                <a:latin typeface="Arial" panose="020B0604020202020204" pitchFamily="34" charset="0"/>
              </a:rPr>
              <a:t>le pain</a:t>
            </a:r>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03725" y="1074738"/>
            <a:ext cx="531813"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p:cNvSpPr/>
          <p:nvPr/>
        </p:nvSpPr>
        <p:spPr>
          <a:xfrm>
            <a:off x="4331963" y="240030"/>
            <a:ext cx="755336" cy="1569660"/>
          </a:xfrm>
          <a:prstGeom prst="rect">
            <a:avLst/>
          </a:prstGeom>
          <a:noFill/>
        </p:spPr>
        <p:txBody>
          <a:bodyPr wrap="none">
            <a:spAutoFit/>
          </a:bodyPr>
          <a:lstStyle/>
          <a:p>
            <a:pPr algn="ctr" eaLnBrk="1" fontAlgn="auto" hangingPunct="1">
              <a:spcBef>
                <a:spcPts val="0"/>
              </a:spcBef>
              <a:spcAft>
                <a:spcPts val="0"/>
              </a:spcAft>
              <a:defRPr/>
            </a:pPr>
            <a:r>
              <a:rPr lang="en-US" sz="9600" b="1" dirty="0">
                <a:ln w="9525">
                  <a:solidFill>
                    <a:schemeClr val="bg1"/>
                  </a:solidFill>
                  <a:prstDash val="solid"/>
                </a:ln>
                <a:solidFill>
                  <a:schemeClr val="bg1"/>
                </a:solidFill>
                <a:effectLst>
                  <a:outerShdw blurRad="12700" dist="38100" dir="2700000" algn="tl" rotWithShape="0">
                    <a:schemeClr val="bg1">
                      <a:lumMod val="50000"/>
                    </a:schemeClr>
                  </a:outerShdw>
                </a:effectLst>
                <a:latin typeface="+mn-lt"/>
                <a:cs typeface="+mn-cs"/>
              </a:rPr>
              <a:t>?</a:t>
            </a:r>
          </a:p>
        </p:txBody>
      </p:sp>
      <p:sp>
        <p:nvSpPr>
          <p:cNvPr id="13" name="Rounded Rectangle 12"/>
          <p:cNvSpPr/>
          <p:nvPr/>
        </p:nvSpPr>
        <p:spPr>
          <a:xfrm>
            <a:off x="6311900" y="239713"/>
            <a:ext cx="2549525" cy="2865437"/>
          </a:xfrm>
          <a:prstGeom prst="roundRect">
            <a:avLst/>
          </a:prstGeom>
          <a:solidFill>
            <a:srgbClr val="00990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14" name="TextBox 13"/>
          <p:cNvSpPr txBox="1">
            <a:spLocks noChangeArrowheads="1"/>
          </p:cNvSpPr>
          <p:nvPr/>
        </p:nvSpPr>
        <p:spPr bwMode="auto">
          <a:xfrm>
            <a:off x="6661150" y="1473200"/>
            <a:ext cx="18510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GB" altLang="en-US" sz="2000" b="1">
                <a:solidFill>
                  <a:schemeClr val="bg1"/>
                </a:solidFill>
                <a:latin typeface="Arial" panose="020B0604020202020204" pitchFamily="34" charset="0"/>
              </a:rPr>
              <a:t>Le dîner</a:t>
            </a:r>
          </a:p>
        </p:txBody>
      </p:sp>
      <p:sp>
        <p:nvSpPr>
          <p:cNvPr id="15" name="TextBox 14"/>
          <p:cNvSpPr txBox="1">
            <a:spLocks noChangeArrowheads="1"/>
          </p:cNvSpPr>
          <p:nvPr/>
        </p:nvSpPr>
        <p:spPr bwMode="auto">
          <a:xfrm>
            <a:off x="6532563" y="1889125"/>
            <a:ext cx="2108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GB" altLang="en-US" sz="2000" b="1">
                <a:solidFill>
                  <a:schemeClr val="bg1"/>
                </a:solidFill>
                <a:latin typeface="Arial" panose="020B0604020202020204" pitchFamily="34" charset="0"/>
              </a:rPr>
              <a:t>Type de viande</a:t>
            </a:r>
          </a:p>
        </p:txBody>
      </p:sp>
      <p:sp>
        <p:nvSpPr>
          <p:cNvPr id="16" name="TextBox 15"/>
          <p:cNvSpPr txBox="1">
            <a:spLocks noChangeArrowheads="1"/>
          </p:cNvSpPr>
          <p:nvPr/>
        </p:nvSpPr>
        <p:spPr bwMode="auto">
          <a:xfrm>
            <a:off x="6532563" y="2305050"/>
            <a:ext cx="2108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GB" altLang="en-US" sz="2000" b="1">
                <a:solidFill>
                  <a:schemeClr val="bg1"/>
                </a:solidFill>
                <a:latin typeface="Arial" panose="020B0604020202020204" pitchFamily="34" charset="0"/>
              </a:rPr>
              <a:t>KFC</a:t>
            </a:r>
          </a:p>
        </p:txBody>
      </p:sp>
      <p:sp>
        <p:nvSpPr>
          <p:cNvPr id="17" name="TextBox 16"/>
          <p:cNvSpPr txBox="1">
            <a:spLocks noChangeArrowheads="1"/>
          </p:cNvSpPr>
          <p:nvPr/>
        </p:nvSpPr>
        <p:spPr bwMode="auto">
          <a:xfrm>
            <a:off x="6532563" y="455613"/>
            <a:ext cx="210820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GB" altLang="en-US" sz="3200" b="1">
                <a:solidFill>
                  <a:schemeClr val="bg1"/>
                </a:solidFill>
                <a:latin typeface="Arial" panose="020B0604020202020204" pitchFamily="34" charset="0"/>
              </a:rPr>
              <a:t>le poulet</a:t>
            </a:r>
          </a:p>
        </p:txBody>
      </p:sp>
      <p:sp>
        <p:nvSpPr>
          <p:cNvPr id="19" name="Rectangle 18"/>
          <p:cNvSpPr/>
          <p:nvPr/>
        </p:nvSpPr>
        <p:spPr>
          <a:xfrm>
            <a:off x="7249461" y="240030"/>
            <a:ext cx="755336" cy="1569660"/>
          </a:xfrm>
          <a:prstGeom prst="rect">
            <a:avLst/>
          </a:prstGeom>
          <a:noFill/>
        </p:spPr>
        <p:txBody>
          <a:bodyPr wrap="none">
            <a:spAutoFit/>
          </a:bodyPr>
          <a:lstStyle/>
          <a:p>
            <a:pPr algn="ctr" eaLnBrk="1" fontAlgn="auto" hangingPunct="1">
              <a:spcBef>
                <a:spcPts val="0"/>
              </a:spcBef>
              <a:spcAft>
                <a:spcPts val="0"/>
              </a:spcAft>
              <a:defRPr/>
            </a:pPr>
            <a:r>
              <a:rPr lang="en-US" sz="9600" b="1" dirty="0">
                <a:ln w="9525">
                  <a:solidFill>
                    <a:schemeClr val="bg1"/>
                  </a:solidFill>
                  <a:prstDash val="solid"/>
                </a:ln>
                <a:solidFill>
                  <a:schemeClr val="bg1"/>
                </a:solidFill>
                <a:effectLst>
                  <a:outerShdw blurRad="12700" dist="38100" dir="2700000" algn="tl" rotWithShape="0">
                    <a:schemeClr val="bg1">
                      <a:lumMod val="50000"/>
                    </a:schemeClr>
                  </a:outerShdw>
                </a:effectLst>
                <a:latin typeface="+mn-lt"/>
                <a:cs typeface="+mn-cs"/>
              </a:rPr>
              <a:t>?</a:t>
            </a:r>
          </a:p>
        </p:txBody>
      </p:sp>
      <p:pic>
        <p:nvPicPr>
          <p:cNvPr id="20" name="Picture 19" descr="http://t0.gstatic.com/images?q=tbn:ANd9GcTwKGBDxe03YHsRYGivJ9BmxC7rrOC2pBoLZsUkOnFpvZ2snJIT"/>
          <p:cNvPicPr>
            <a:picLocks noChangeAspect="1" noChangeArrowheads="1"/>
          </p:cNvPicPr>
          <p:nvPr/>
        </p:nvPicPr>
        <p:blipFill>
          <a:blip r:embed="rId4" cstate="print">
            <a:clrChange>
              <a:clrFrom>
                <a:srgbClr val="FCFEFB"/>
              </a:clrFrom>
              <a:clrTo>
                <a:srgbClr val="FCFEFB">
                  <a:alpha val="0"/>
                </a:srgbClr>
              </a:clrTo>
            </a:clrChange>
            <a:extLst>
              <a:ext uri="{28A0092B-C50C-407E-A947-70E740481C1C}">
                <a14:useLocalDpi xmlns:a14="http://schemas.microsoft.com/office/drawing/2010/main" val="0"/>
              </a:ext>
            </a:extLst>
          </a:blip>
          <a:srcRect/>
          <a:stretch>
            <a:fillRect/>
          </a:stretch>
        </p:blipFill>
        <p:spPr bwMode="auto">
          <a:xfrm>
            <a:off x="7196138" y="1033463"/>
            <a:ext cx="781050"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Rounded Rectangle 20"/>
          <p:cNvSpPr/>
          <p:nvPr/>
        </p:nvSpPr>
        <p:spPr>
          <a:xfrm>
            <a:off x="430213" y="3649663"/>
            <a:ext cx="2547937" cy="2865437"/>
          </a:xfrm>
          <a:prstGeom prst="roundRect">
            <a:avLst/>
          </a:prstGeom>
          <a:solidFill>
            <a:srgbClr val="00990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22" name="TextBox 21"/>
          <p:cNvSpPr txBox="1">
            <a:spLocks noChangeArrowheads="1"/>
          </p:cNvSpPr>
          <p:nvPr/>
        </p:nvSpPr>
        <p:spPr bwMode="auto">
          <a:xfrm>
            <a:off x="777875" y="4883150"/>
            <a:ext cx="18526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GB" altLang="en-US" sz="2000" b="1">
                <a:solidFill>
                  <a:schemeClr val="bg1"/>
                </a:solidFill>
                <a:latin typeface="Arial" panose="020B0604020202020204" pitchFamily="34" charset="0"/>
              </a:rPr>
              <a:t>Type de fruit</a:t>
            </a:r>
          </a:p>
        </p:txBody>
      </p:sp>
      <p:sp>
        <p:nvSpPr>
          <p:cNvPr id="23" name="TextBox 22"/>
          <p:cNvSpPr txBox="1">
            <a:spLocks noChangeArrowheads="1"/>
          </p:cNvSpPr>
          <p:nvPr/>
        </p:nvSpPr>
        <p:spPr bwMode="auto">
          <a:xfrm>
            <a:off x="649288" y="5299075"/>
            <a:ext cx="22034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GB" altLang="en-US" sz="2000" b="1">
                <a:solidFill>
                  <a:schemeClr val="bg1"/>
                </a:solidFill>
                <a:latin typeface="Arial" panose="020B0604020202020204" pitchFamily="34" charset="0"/>
              </a:rPr>
              <a:t>Il n’est pas rond</a:t>
            </a:r>
          </a:p>
        </p:txBody>
      </p:sp>
      <p:sp>
        <p:nvSpPr>
          <p:cNvPr id="24" name="TextBox 23"/>
          <p:cNvSpPr txBox="1">
            <a:spLocks noChangeArrowheads="1"/>
          </p:cNvSpPr>
          <p:nvPr/>
        </p:nvSpPr>
        <p:spPr bwMode="auto">
          <a:xfrm>
            <a:off x="649288" y="5715000"/>
            <a:ext cx="21097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GB" altLang="en-US" sz="2000" b="1">
                <a:solidFill>
                  <a:schemeClr val="bg1"/>
                </a:solidFill>
                <a:latin typeface="Arial" panose="020B0604020202020204" pitchFamily="34" charset="0"/>
              </a:rPr>
              <a:t>C’est jaune</a:t>
            </a:r>
          </a:p>
        </p:txBody>
      </p:sp>
      <p:sp>
        <p:nvSpPr>
          <p:cNvPr id="25" name="TextBox 24"/>
          <p:cNvSpPr txBox="1">
            <a:spLocks noChangeArrowheads="1"/>
          </p:cNvSpPr>
          <p:nvPr/>
        </p:nvSpPr>
        <p:spPr bwMode="auto">
          <a:xfrm>
            <a:off x="438150" y="3865563"/>
            <a:ext cx="2516188"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GB" altLang="en-US" sz="3200" b="1">
                <a:solidFill>
                  <a:schemeClr val="bg1"/>
                </a:solidFill>
                <a:latin typeface="Arial" panose="020B0604020202020204" pitchFamily="34" charset="0"/>
              </a:rPr>
              <a:t>Une banane</a:t>
            </a:r>
          </a:p>
        </p:txBody>
      </p:sp>
      <p:sp>
        <p:nvSpPr>
          <p:cNvPr id="26" name="Rectangle 25"/>
          <p:cNvSpPr/>
          <p:nvPr/>
        </p:nvSpPr>
        <p:spPr>
          <a:xfrm>
            <a:off x="1366821" y="3649980"/>
            <a:ext cx="755336" cy="1569660"/>
          </a:xfrm>
          <a:prstGeom prst="rect">
            <a:avLst/>
          </a:prstGeom>
          <a:noFill/>
        </p:spPr>
        <p:txBody>
          <a:bodyPr wrap="none">
            <a:spAutoFit/>
          </a:bodyPr>
          <a:lstStyle/>
          <a:p>
            <a:pPr algn="ctr" eaLnBrk="1" fontAlgn="auto" hangingPunct="1">
              <a:spcBef>
                <a:spcPts val="0"/>
              </a:spcBef>
              <a:spcAft>
                <a:spcPts val="0"/>
              </a:spcAft>
              <a:defRPr/>
            </a:pPr>
            <a:r>
              <a:rPr lang="en-US" sz="9600" b="1" dirty="0">
                <a:ln w="9525">
                  <a:solidFill>
                    <a:schemeClr val="bg1"/>
                  </a:solidFill>
                  <a:prstDash val="solid"/>
                </a:ln>
                <a:solidFill>
                  <a:schemeClr val="bg1"/>
                </a:solidFill>
                <a:effectLst>
                  <a:outerShdw blurRad="12700" dist="38100" dir="2700000" algn="tl" rotWithShape="0">
                    <a:schemeClr val="bg1">
                      <a:lumMod val="50000"/>
                    </a:schemeClr>
                  </a:outerShdw>
                </a:effectLst>
                <a:latin typeface="+mn-lt"/>
                <a:cs typeface="+mn-cs"/>
              </a:rPr>
              <a:t>?</a:t>
            </a:r>
          </a:p>
        </p:txBody>
      </p:sp>
      <p:sp>
        <p:nvSpPr>
          <p:cNvPr id="28" name="Rounded Rectangle 27"/>
          <p:cNvSpPr/>
          <p:nvPr/>
        </p:nvSpPr>
        <p:spPr>
          <a:xfrm>
            <a:off x="3370263" y="3649663"/>
            <a:ext cx="2549525" cy="2865437"/>
          </a:xfrm>
          <a:prstGeom prst="roundRect">
            <a:avLst/>
          </a:prstGeom>
          <a:solidFill>
            <a:srgbClr val="00990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29" name="TextBox 28"/>
          <p:cNvSpPr txBox="1">
            <a:spLocks noChangeArrowheads="1"/>
          </p:cNvSpPr>
          <p:nvPr/>
        </p:nvSpPr>
        <p:spPr bwMode="auto">
          <a:xfrm>
            <a:off x="3506788" y="5572125"/>
            <a:ext cx="22764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GB" altLang="en-US" sz="2000" b="1">
                <a:solidFill>
                  <a:schemeClr val="bg1"/>
                </a:solidFill>
                <a:latin typeface="Arial" panose="020B0604020202020204" pitchFamily="34" charset="0"/>
              </a:rPr>
              <a:t>Produit laitier</a:t>
            </a:r>
          </a:p>
        </p:txBody>
      </p:sp>
      <p:sp>
        <p:nvSpPr>
          <p:cNvPr id="30" name="TextBox 29"/>
          <p:cNvSpPr txBox="1">
            <a:spLocks noChangeArrowheads="1"/>
          </p:cNvSpPr>
          <p:nvPr/>
        </p:nvSpPr>
        <p:spPr bwMode="auto">
          <a:xfrm>
            <a:off x="3492500" y="4865688"/>
            <a:ext cx="23590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GB" altLang="en-US" sz="2000" b="1">
                <a:solidFill>
                  <a:schemeClr val="bg1"/>
                </a:solidFill>
                <a:latin typeface="Arial" panose="020B0604020202020204" pitchFamily="34" charset="0"/>
              </a:rPr>
              <a:t>Le petit déj,  déjeuner ou dîner</a:t>
            </a:r>
          </a:p>
        </p:txBody>
      </p:sp>
      <p:sp>
        <p:nvSpPr>
          <p:cNvPr id="31" name="TextBox 30"/>
          <p:cNvSpPr txBox="1">
            <a:spLocks noChangeArrowheads="1"/>
          </p:cNvSpPr>
          <p:nvPr/>
        </p:nvSpPr>
        <p:spPr bwMode="auto">
          <a:xfrm>
            <a:off x="3614738" y="5889625"/>
            <a:ext cx="21018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GB" altLang="en-US" sz="2000" b="1">
                <a:solidFill>
                  <a:schemeClr val="bg1"/>
                </a:solidFill>
                <a:latin typeface="Arial" panose="020B0604020202020204" pitchFamily="34" charset="0"/>
              </a:rPr>
              <a:t>Beaucoup de parfums</a:t>
            </a:r>
          </a:p>
        </p:txBody>
      </p:sp>
      <p:sp>
        <p:nvSpPr>
          <p:cNvPr id="32" name="TextBox 31"/>
          <p:cNvSpPr txBox="1">
            <a:spLocks noChangeArrowheads="1"/>
          </p:cNvSpPr>
          <p:nvPr/>
        </p:nvSpPr>
        <p:spPr bwMode="auto">
          <a:xfrm>
            <a:off x="3590925" y="3865563"/>
            <a:ext cx="210820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GB" altLang="en-US" sz="3200" b="1">
                <a:solidFill>
                  <a:schemeClr val="bg1"/>
                </a:solidFill>
                <a:latin typeface="Arial" panose="020B0604020202020204" pitchFamily="34" charset="0"/>
              </a:rPr>
              <a:t>le yaourt</a:t>
            </a:r>
          </a:p>
        </p:txBody>
      </p:sp>
      <p:sp>
        <p:nvSpPr>
          <p:cNvPr id="33" name="Rectangle 32"/>
          <p:cNvSpPr/>
          <p:nvPr/>
        </p:nvSpPr>
        <p:spPr>
          <a:xfrm>
            <a:off x="4307607" y="3649980"/>
            <a:ext cx="755336" cy="1569660"/>
          </a:xfrm>
          <a:prstGeom prst="rect">
            <a:avLst/>
          </a:prstGeom>
          <a:noFill/>
        </p:spPr>
        <p:txBody>
          <a:bodyPr wrap="none">
            <a:spAutoFit/>
          </a:bodyPr>
          <a:lstStyle/>
          <a:p>
            <a:pPr algn="ctr" eaLnBrk="1" fontAlgn="auto" hangingPunct="1">
              <a:spcBef>
                <a:spcPts val="0"/>
              </a:spcBef>
              <a:spcAft>
                <a:spcPts val="0"/>
              </a:spcAft>
              <a:defRPr/>
            </a:pPr>
            <a:r>
              <a:rPr lang="en-US" sz="9600" b="1" dirty="0">
                <a:ln w="9525">
                  <a:solidFill>
                    <a:schemeClr val="bg1"/>
                  </a:solidFill>
                  <a:prstDash val="solid"/>
                </a:ln>
                <a:solidFill>
                  <a:schemeClr val="bg1"/>
                </a:solidFill>
                <a:effectLst>
                  <a:outerShdw blurRad="12700" dist="38100" dir="2700000" algn="tl" rotWithShape="0">
                    <a:schemeClr val="bg1">
                      <a:lumMod val="50000"/>
                    </a:schemeClr>
                  </a:outerShdw>
                </a:effectLst>
                <a:latin typeface="+mn-lt"/>
                <a:cs typeface="+mn-cs"/>
              </a:rPr>
              <a:t>?</a:t>
            </a:r>
          </a:p>
        </p:txBody>
      </p:sp>
      <p:sp>
        <p:nvSpPr>
          <p:cNvPr id="35" name="Rounded Rectangle 34"/>
          <p:cNvSpPr/>
          <p:nvPr/>
        </p:nvSpPr>
        <p:spPr>
          <a:xfrm>
            <a:off x="6310313" y="3649663"/>
            <a:ext cx="2547937" cy="2865437"/>
          </a:xfrm>
          <a:prstGeom prst="roundRect">
            <a:avLst/>
          </a:prstGeom>
          <a:solidFill>
            <a:srgbClr val="00990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36" name="TextBox 35"/>
          <p:cNvSpPr txBox="1">
            <a:spLocks noChangeArrowheads="1"/>
          </p:cNvSpPr>
          <p:nvPr/>
        </p:nvSpPr>
        <p:spPr bwMode="auto">
          <a:xfrm>
            <a:off x="6345238" y="4883150"/>
            <a:ext cx="2470150"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GB" altLang="en-US" sz="2000" b="1">
                <a:solidFill>
                  <a:schemeClr val="bg1"/>
                </a:solidFill>
                <a:latin typeface="Arial" panose="020B0604020202020204" pitchFamily="34" charset="0"/>
              </a:rPr>
              <a:t>Ce n’est pas un gâteau</a:t>
            </a:r>
          </a:p>
        </p:txBody>
      </p:sp>
      <p:sp>
        <p:nvSpPr>
          <p:cNvPr id="38" name="TextBox 37"/>
          <p:cNvSpPr txBox="1">
            <a:spLocks noChangeArrowheads="1"/>
          </p:cNvSpPr>
          <p:nvPr/>
        </p:nvSpPr>
        <p:spPr bwMode="auto">
          <a:xfrm>
            <a:off x="6456363" y="5724525"/>
            <a:ext cx="22574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GB" altLang="en-US" sz="2000" b="1">
                <a:solidFill>
                  <a:schemeClr val="bg1"/>
                </a:solidFill>
                <a:latin typeface="Arial" panose="020B0604020202020204" pitchFamily="34" charset="0"/>
              </a:rPr>
              <a:t>Mais c’est  sucré</a:t>
            </a:r>
          </a:p>
        </p:txBody>
      </p:sp>
      <p:sp>
        <p:nvSpPr>
          <p:cNvPr id="39" name="TextBox 38"/>
          <p:cNvSpPr txBox="1">
            <a:spLocks noChangeArrowheads="1"/>
          </p:cNvSpPr>
          <p:nvPr/>
        </p:nvSpPr>
        <p:spPr bwMode="auto">
          <a:xfrm>
            <a:off x="6327775" y="3865563"/>
            <a:ext cx="2451100"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GB" altLang="en-US" sz="3200" b="1">
                <a:solidFill>
                  <a:schemeClr val="bg1"/>
                </a:solidFill>
                <a:latin typeface="Arial" panose="020B0604020202020204" pitchFamily="34" charset="0"/>
              </a:rPr>
              <a:t>Les biscuits</a:t>
            </a:r>
          </a:p>
        </p:txBody>
      </p:sp>
      <p:sp>
        <p:nvSpPr>
          <p:cNvPr id="40" name="Rectangle 39"/>
          <p:cNvSpPr/>
          <p:nvPr/>
        </p:nvSpPr>
        <p:spPr>
          <a:xfrm>
            <a:off x="7247010" y="3649980"/>
            <a:ext cx="755336" cy="1569660"/>
          </a:xfrm>
          <a:prstGeom prst="rect">
            <a:avLst/>
          </a:prstGeom>
          <a:noFill/>
        </p:spPr>
        <p:txBody>
          <a:bodyPr wrap="none">
            <a:spAutoFit/>
          </a:bodyPr>
          <a:lstStyle/>
          <a:p>
            <a:pPr algn="ctr" eaLnBrk="1" fontAlgn="auto" hangingPunct="1">
              <a:spcBef>
                <a:spcPts val="0"/>
              </a:spcBef>
              <a:spcAft>
                <a:spcPts val="0"/>
              </a:spcAft>
              <a:defRPr/>
            </a:pPr>
            <a:r>
              <a:rPr lang="en-US" sz="9600" b="1" dirty="0">
                <a:ln w="9525">
                  <a:solidFill>
                    <a:schemeClr val="bg1"/>
                  </a:solidFill>
                  <a:prstDash val="solid"/>
                </a:ln>
                <a:solidFill>
                  <a:schemeClr val="bg1"/>
                </a:solidFill>
                <a:effectLst>
                  <a:outerShdw blurRad="12700" dist="38100" dir="2700000" algn="tl" rotWithShape="0">
                    <a:schemeClr val="bg1">
                      <a:lumMod val="50000"/>
                    </a:schemeClr>
                  </a:outerShdw>
                </a:effectLst>
                <a:latin typeface="+mn-lt"/>
                <a:cs typeface="+mn-cs"/>
              </a:rPr>
              <a:t>?</a:t>
            </a:r>
          </a:p>
        </p:txBody>
      </p:sp>
      <p:pic>
        <p:nvPicPr>
          <p:cNvPr id="42" name="Picture 41"/>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292225" y="4260850"/>
            <a:ext cx="831850"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Picture 42"/>
          <p:cNvPicPr>
            <a:picLocks noChangeAspect="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219575" y="4151313"/>
            <a:ext cx="931863" cy="931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 name="Picture 43"/>
          <p:cNvPicPr>
            <a:picLocks noChangeAspect="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126288" y="4335463"/>
            <a:ext cx="915987" cy="604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56" name="TextBox 1"/>
          <p:cNvSpPr txBox="1">
            <a:spLocks noChangeArrowheads="1"/>
          </p:cNvSpPr>
          <p:nvPr/>
        </p:nvSpPr>
        <p:spPr bwMode="auto">
          <a:xfrm>
            <a:off x="649288" y="455613"/>
            <a:ext cx="1981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TABOO! </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xit" presetSubtype="0" fill="hold" nodeType="clickEffect">
                                  <p:stCondLst>
                                    <p:cond delay="0"/>
                                  </p:stCondLst>
                                  <p:childTnLst>
                                    <p:animEffect transition="out" filter="fade">
                                      <p:cBhvr>
                                        <p:cTn id="21" dur="500"/>
                                        <p:tgtEl>
                                          <p:spTgt spid="12"/>
                                        </p:tgtEl>
                                      </p:cBhvr>
                                    </p:animEffect>
                                    <p:set>
                                      <p:cBhvr>
                                        <p:cTn id="22" dur="1" fill="hold">
                                          <p:stCondLst>
                                            <p:cond delay="499"/>
                                          </p:stCondLst>
                                        </p:cTn>
                                        <p:tgtEl>
                                          <p:spTgt spid="12"/>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par>
                                <p:cTn id="28" presetID="10" presetClass="entr" presetSubtype="0" fill="hold" nodeType="with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500"/>
                                        <p:tgtEl>
                                          <p:spTgt spid="11"/>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500"/>
                                        <p:tgtEl>
                                          <p:spTgt spid="14"/>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fade">
                                      <p:cBhvr>
                                        <p:cTn id="40" dur="500"/>
                                        <p:tgtEl>
                                          <p:spTgt spid="15"/>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fade">
                                      <p:cBhvr>
                                        <p:cTn id="45" dur="500"/>
                                        <p:tgtEl>
                                          <p:spTgt spid="16"/>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0" presetClass="exit" presetSubtype="0" fill="hold" nodeType="clickEffect">
                                  <p:stCondLst>
                                    <p:cond delay="0"/>
                                  </p:stCondLst>
                                  <p:childTnLst>
                                    <p:animEffect transition="out" filter="fade">
                                      <p:cBhvr>
                                        <p:cTn id="49" dur="500"/>
                                        <p:tgtEl>
                                          <p:spTgt spid="19"/>
                                        </p:tgtEl>
                                      </p:cBhvr>
                                    </p:animEffect>
                                    <p:set>
                                      <p:cBhvr>
                                        <p:cTn id="50" dur="1" fill="hold">
                                          <p:stCondLst>
                                            <p:cond delay="499"/>
                                          </p:stCondLst>
                                        </p:cTn>
                                        <p:tgtEl>
                                          <p:spTgt spid="19"/>
                                        </p:tgtEl>
                                        <p:attrNameLst>
                                          <p:attrName>style.visibility</p:attrName>
                                        </p:attrNameLst>
                                      </p:cBhvr>
                                      <p:to>
                                        <p:strVal val="hidden"/>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Effect transition="in" filter="fade">
                                      <p:cBhvr>
                                        <p:cTn id="55" dur="500"/>
                                        <p:tgtEl>
                                          <p:spTgt spid="17"/>
                                        </p:tgtEl>
                                      </p:cBhvr>
                                    </p:animEffect>
                                  </p:childTnLst>
                                </p:cTn>
                              </p:par>
                              <p:par>
                                <p:cTn id="56" presetID="10" presetClass="entr" presetSubtype="0" fill="hold" nodeType="withEffect">
                                  <p:stCondLst>
                                    <p:cond delay="0"/>
                                  </p:stCondLst>
                                  <p:childTnLst>
                                    <p:set>
                                      <p:cBhvr>
                                        <p:cTn id="57" dur="1" fill="hold">
                                          <p:stCondLst>
                                            <p:cond delay="0"/>
                                          </p:stCondLst>
                                        </p:cTn>
                                        <p:tgtEl>
                                          <p:spTgt spid="20"/>
                                        </p:tgtEl>
                                        <p:attrNameLst>
                                          <p:attrName>style.visibility</p:attrName>
                                        </p:attrNameLst>
                                      </p:cBhvr>
                                      <p:to>
                                        <p:strVal val="visible"/>
                                      </p:to>
                                    </p:set>
                                    <p:animEffect transition="in" filter="fade">
                                      <p:cBhvr>
                                        <p:cTn id="58" dur="500"/>
                                        <p:tgtEl>
                                          <p:spTgt spid="20"/>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22"/>
                                        </p:tgtEl>
                                        <p:attrNameLst>
                                          <p:attrName>style.visibility</p:attrName>
                                        </p:attrNameLst>
                                      </p:cBhvr>
                                      <p:to>
                                        <p:strVal val="visible"/>
                                      </p:to>
                                    </p:set>
                                    <p:animEffect transition="in" filter="fade">
                                      <p:cBhvr>
                                        <p:cTn id="63" dur="500"/>
                                        <p:tgtEl>
                                          <p:spTgt spid="22"/>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23"/>
                                        </p:tgtEl>
                                        <p:attrNameLst>
                                          <p:attrName>style.visibility</p:attrName>
                                        </p:attrNameLst>
                                      </p:cBhvr>
                                      <p:to>
                                        <p:strVal val="visible"/>
                                      </p:to>
                                    </p:set>
                                    <p:animEffect transition="in" filter="fade">
                                      <p:cBhvr>
                                        <p:cTn id="68" dur="500"/>
                                        <p:tgtEl>
                                          <p:spTgt spid="23"/>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24"/>
                                        </p:tgtEl>
                                        <p:attrNameLst>
                                          <p:attrName>style.visibility</p:attrName>
                                        </p:attrNameLst>
                                      </p:cBhvr>
                                      <p:to>
                                        <p:strVal val="visible"/>
                                      </p:to>
                                    </p:set>
                                    <p:animEffect transition="in" filter="fade">
                                      <p:cBhvr>
                                        <p:cTn id="73" dur="500"/>
                                        <p:tgtEl>
                                          <p:spTgt spid="24"/>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10" presetClass="exit" presetSubtype="0" fill="hold" nodeType="clickEffect">
                                  <p:stCondLst>
                                    <p:cond delay="0"/>
                                  </p:stCondLst>
                                  <p:childTnLst>
                                    <p:animEffect transition="out" filter="fade">
                                      <p:cBhvr>
                                        <p:cTn id="77" dur="500"/>
                                        <p:tgtEl>
                                          <p:spTgt spid="26"/>
                                        </p:tgtEl>
                                      </p:cBhvr>
                                    </p:animEffect>
                                    <p:set>
                                      <p:cBhvr>
                                        <p:cTn id="78" dur="1" fill="hold">
                                          <p:stCondLst>
                                            <p:cond delay="499"/>
                                          </p:stCondLst>
                                        </p:cTn>
                                        <p:tgtEl>
                                          <p:spTgt spid="26"/>
                                        </p:tgtEl>
                                        <p:attrNameLst>
                                          <p:attrName>style.visibility</p:attrName>
                                        </p:attrNameLst>
                                      </p:cBhvr>
                                      <p:to>
                                        <p:strVal val="hidden"/>
                                      </p:to>
                                    </p:set>
                                  </p:childTnLst>
                                </p:cTn>
                              </p:par>
                            </p:childTnLst>
                          </p:cTn>
                        </p:par>
                      </p:childTnLst>
                    </p:cTn>
                  </p:par>
                  <p:par>
                    <p:cTn id="79" fill="hold" nodeType="clickPar">
                      <p:stCondLst>
                        <p:cond delay="indefinite"/>
                      </p:stCondLst>
                      <p:childTnLst>
                        <p:par>
                          <p:cTn id="80" fill="hold" nodeType="withGroup">
                            <p:stCondLst>
                              <p:cond delay="0"/>
                            </p:stCondLst>
                            <p:childTnLst>
                              <p:par>
                                <p:cTn id="81" presetID="10" presetClass="entr" presetSubtype="0" fill="hold" grpId="0" nodeType="clickEffect">
                                  <p:stCondLst>
                                    <p:cond delay="0"/>
                                  </p:stCondLst>
                                  <p:childTnLst>
                                    <p:set>
                                      <p:cBhvr>
                                        <p:cTn id="82" dur="1" fill="hold">
                                          <p:stCondLst>
                                            <p:cond delay="0"/>
                                          </p:stCondLst>
                                        </p:cTn>
                                        <p:tgtEl>
                                          <p:spTgt spid="25"/>
                                        </p:tgtEl>
                                        <p:attrNameLst>
                                          <p:attrName>style.visibility</p:attrName>
                                        </p:attrNameLst>
                                      </p:cBhvr>
                                      <p:to>
                                        <p:strVal val="visible"/>
                                      </p:to>
                                    </p:set>
                                    <p:animEffect transition="in" filter="fade">
                                      <p:cBhvr>
                                        <p:cTn id="83" dur="500"/>
                                        <p:tgtEl>
                                          <p:spTgt spid="25"/>
                                        </p:tgtEl>
                                      </p:cBhvr>
                                    </p:animEffect>
                                  </p:childTnLst>
                                </p:cTn>
                              </p:par>
                              <p:par>
                                <p:cTn id="84" presetID="10" presetClass="entr" presetSubtype="0" fill="hold" nodeType="withEffect">
                                  <p:stCondLst>
                                    <p:cond delay="0"/>
                                  </p:stCondLst>
                                  <p:childTnLst>
                                    <p:set>
                                      <p:cBhvr>
                                        <p:cTn id="85" dur="1" fill="hold">
                                          <p:stCondLst>
                                            <p:cond delay="0"/>
                                          </p:stCondLst>
                                        </p:cTn>
                                        <p:tgtEl>
                                          <p:spTgt spid="42"/>
                                        </p:tgtEl>
                                        <p:attrNameLst>
                                          <p:attrName>style.visibility</p:attrName>
                                        </p:attrNameLst>
                                      </p:cBhvr>
                                      <p:to>
                                        <p:strVal val="visible"/>
                                      </p:to>
                                    </p:set>
                                    <p:animEffect transition="in" filter="fade">
                                      <p:cBhvr>
                                        <p:cTn id="86" dur="500"/>
                                        <p:tgtEl>
                                          <p:spTgt spid="42"/>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10" presetClass="entr" presetSubtype="0" fill="hold" grpId="0" nodeType="clickEffect">
                                  <p:stCondLst>
                                    <p:cond delay="0"/>
                                  </p:stCondLst>
                                  <p:childTnLst>
                                    <p:set>
                                      <p:cBhvr>
                                        <p:cTn id="90" dur="1" fill="hold">
                                          <p:stCondLst>
                                            <p:cond delay="0"/>
                                          </p:stCondLst>
                                        </p:cTn>
                                        <p:tgtEl>
                                          <p:spTgt spid="30"/>
                                        </p:tgtEl>
                                        <p:attrNameLst>
                                          <p:attrName>style.visibility</p:attrName>
                                        </p:attrNameLst>
                                      </p:cBhvr>
                                      <p:to>
                                        <p:strVal val="visible"/>
                                      </p:to>
                                    </p:set>
                                    <p:animEffect transition="in" filter="fade">
                                      <p:cBhvr>
                                        <p:cTn id="91" dur="500"/>
                                        <p:tgtEl>
                                          <p:spTgt spid="30"/>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10" presetClass="entr" presetSubtype="0" fill="hold" grpId="0" nodeType="clickEffect">
                                  <p:stCondLst>
                                    <p:cond delay="0"/>
                                  </p:stCondLst>
                                  <p:childTnLst>
                                    <p:set>
                                      <p:cBhvr>
                                        <p:cTn id="95" dur="1" fill="hold">
                                          <p:stCondLst>
                                            <p:cond delay="0"/>
                                          </p:stCondLst>
                                        </p:cTn>
                                        <p:tgtEl>
                                          <p:spTgt spid="29"/>
                                        </p:tgtEl>
                                        <p:attrNameLst>
                                          <p:attrName>style.visibility</p:attrName>
                                        </p:attrNameLst>
                                      </p:cBhvr>
                                      <p:to>
                                        <p:strVal val="visible"/>
                                      </p:to>
                                    </p:set>
                                    <p:animEffect transition="in" filter="fade">
                                      <p:cBhvr>
                                        <p:cTn id="96" dur="500"/>
                                        <p:tgtEl>
                                          <p:spTgt spid="29"/>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10" presetClass="entr" presetSubtype="0" fill="hold" grpId="0" nodeType="clickEffect">
                                  <p:stCondLst>
                                    <p:cond delay="0"/>
                                  </p:stCondLst>
                                  <p:childTnLst>
                                    <p:set>
                                      <p:cBhvr>
                                        <p:cTn id="100" dur="1" fill="hold">
                                          <p:stCondLst>
                                            <p:cond delay="0"/>
                                          </p:stCondLst>
                                        </p:cTn>
                                        <p:tgtEl>
                                          <p:spTgt spid="31"/>
                                        </p:tgtEl>
                                        <p:attrNameLst>
                                          <p:attrName>style.visibility</p:attrName>
                                        </p:attrNameLst>
                                      </p:cBhvr>
                                      <p:to>
                                        <p:strVal val="visible"/>
                                      </p:to>
                                    </p:set>
                                    <p:animEffect transition="in" filter="fade">
                                      <p:cBhvr>
                                        <p:cTn id="101" dur="500"/>
                                        <p:tgtEl>
                                          <p:spTgt spid="31"/>
                                        </p:tgtEl>
                                      </p:cBhvr>
                                    </p:animEffect>
                                  </p:childTnLst>
                                </p:cTn>
                              </p:par>
                            </p:childTnLst>
                          </p:cTn>
                        </p:par>
                      </p:childTnLst>
                    </p:cTn>
                  </p:par>
                  <p:par>
                    <p:cTn id="102" fill="hold" nodeType="clickPar">
                      <p:stCondLst>
                        <p:cond delay="indefinite"/>
                      </p:stCondLst>
                      <p:childTnLst>
                        <p:par>
                          <p:cTn id="103" fill="hold" nodeType="withGroup">
                            <p:stCondLst>
                              <p:cond delay="0"/>
                            </p:stCondLst>
                            <p:childTnLst>
                              <p:par>
                                <p:cTn id="104" presetID="10" presetClass="exit" presetSubtype="0" fill="hold" nodeType="clickEffect">
                                  <p:stCondLst>
                                    <p:cond delay="0"/>
                                  </p:stCondLst>
                                  <p:childTnLst>
                                    <p:animEffect transition="out" filter="fade">
                                      <p:cBhvr>
                                        <p:cTn id="105" dur="500"/>
                                        <p:tgtEl>
                                          <p:spTgt spid="33"/>
                                        </p:tgtEl>
                                      </p:cBhvr>
                                    </p:animEffect>
                                    <p:set>
                                      <p:cBhvr>
                                        <p:cTn id="106" dur="1" fill="hold">
                                          <p:stCondLst>
                                            <p:cond delay="499"/>
                                          </p:stCondLst>
                                        </p:cTn>
                                        <p:tgtEl>
                                          <p:spTgt spid="33"/>
                                        </p:tgtEl>
                                        <p:attrNameLst>
                                          <p:attrName>style.visibility</p:attrName>
                                        </p:attrNameLst>
                                      </p:cBhvr>
                                      <p:to>
                                        <p:strVal val="hidden"/>
                                      </p:to>
                                    </p:se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10" presetClass="entr" presetSubtype="0" fill="hold" grpId="0" nodeType="clickEffect">
                                  <p:stCondLst>
                                    <p:cond delay="0"/>
                                  </p:stCondLst>
                                  <p:childTnLst>
                                    <p:set>
                                      <p:cBhvr>
                                        <p:cTn id="110" dur="1" fill="hold">
                                          <p:stCondLst>
                                            <p:cond delay="0"/>
                                          </p:stCondLst>
                                        </p:cTn>
                                        <p:tgtEl>
                                          <p:spTgt spid="32"/>
                                        </p:tgtEl>
                                        <p:attrNameLst>
                                          <p:attrName>style.visibility</p:attrName>
                                        </p:attrNameLst>
                                      </p:cBhvr>
                                      <p:to>
                                        <p:strVal val="visible"/>
                                      </p:to>
                                    </p:set>
                                    <p:animEffect transition="in" filter="fade">
                                      <p:cBhvr>
                                        <p:cTn id="111" dur="500"/>
                                        <p:tgtEl>
                                          <p:spTgt spid="32"/>
                                        </p:tgtEl>
                                      </p:cBhvr>
                                    </p:animEffect>
                                  </p:childTnLst>
                                </p:cTn>
                              </p:par>
                              <p:par>
                                <p:cTn id="112" presetID="10" presetClass="entr" presetSubtype="0" fill="hold" nodeType="withEffect">
                                  <p:stCondLst>
                                    <p:cond delay="0"/>
                                  </p:stCondLst>
                                  <p:childTnLst>
                                    <p:set>
                                      <p:cBhvr>
                                        <p:cTn id="113" dur="1" fill="hold">
                                          <p:stCondLst>
                                            <p:cond delay="0"/>
                                          </p:stCondLst>
                                        </p:cTn>
                                        <p:tgtEl>
                                          <p:spTgt spid="43"/>
                                        </p:tgtEl>
                                        <p:attrNameLst>
                                          <p:attrName>style.visibility</p:attrName>
                                        </p:attrNameLst>
                                      </p:cBhvr>
                                      <p:to>
                                        <p:strVal val="visible"/>
                                      </p:to>
                                    </p:set>
                                    <p:animEffect transition="in" filter="fade">
                                      <p:cBhvr>
                                        <p:cTn id="114" dur="500"/>
                                        <p:tgtEl>
                                          <p:spTgt spid="43"/>
                                        </p:tgtEl>
                                      </p:cBhvr>
                                    </p:animEffect>
                                  </p:childTnLst>
                                </p:cTn>
                              </p:par>
                            </p:childTnLst>
                          </p:cTn>
                        </p:par>
                      </p:childTnLst>
                    </p:cTn>
                  </p:par>
                  <p:par>
                    <p:cTn id="115" fill="hold" nodeType="clickPar">
                      <p:stCondLst>
                        <p:cond delay="indefinite"/>
                      </p:stCondLst>
                      <p:childTnLst>
                        <p:par>
                          <p:cTn id="116" fill="hold" nodeType="withGroup">
                            <p:stCondLst>
                              <p:cond delay="0"/>
                            </p:stCondLst>
                            <p:childTnLst>
                              <p:par>
                                <p:cTn id="117" presetID="10" presetClass="entr" presetSubtype="0" fill="hold" grpId="0" nodeType="clickEffect">
                                  <p:stCondLst>
                                    <p:cond delay="0"/>
                                  </p:stCondLst>
                                  <p:childTnLst>
                                    <p:set>
                                      <p:cBhvr>
                                        <p:cTn id="118" dur="1" fill="hold">
                                          <p:stCondLst>
                                            <p:cond delay="0"/>
                                          </p:stCondLst>
                                        </p:cTn>
                                        <p:tgtEl>
                                          <p:spTgt spid="36"/>
                                        </p:tgtEl>
                                        <p:attrNameLst>
                                          <p:attrName>style.visibility</p:attrName>
                                        </p:attrNameLst>
                                      </p:cBhvr>
                                      <p:to>
                                        <p:strVal val="visible"/>
                                      </p:to>
                                    </p:set>
                                    <p:animEffect transition="in" filter="fade">
                                      <p:cBhvr>
                                        <p:cTn id="119" dur="500"/>
                                        <p:tgtEl>
                                          <p:spTgt spid="36"/>
                                        </p:tgtEl>
                                      </p:cBhvr>
                                    </p:animEffect>
                                  </p:childTnLst>
                                </p:cTn>
                              </p:par>
                            </p:childTnLst>
                          </p:cTn>
                        </p:par>
                      </p:childTnLst>
                    </p:cTn>
                  </p:par>
                  <p:par>
                    <p:cTn id="120" fill="hold" nodeType="clickPar">
                      <p:stCondLst>
                        <p:cond delay="indefinite"/>
                      </p:stCondLst>
                      <p:childTnLst>
                        <p:par>
                          <p:cTn id="121" fill="hold" nodeType="withGroup">
                            <p:stCondLst>
                              <p:cond delay="0"/>
                            </p:stCondLst>
                            <p:childTnLst>
                              <p:par>
                                <p:cTn id="122" presetID="10" presetClass="entr" presetSubtype="0" fill="hold" grpId="0" nodeType="clickEffect">
                                  <p:stCondLst>
                                    <p:cond delay="0"/>
                                  </p:stCondLst>
                                  <p:childTnLst>
                                    <p:set>
                                      <p:cBhvr>
                                        <p:cTn id="123" dur="1" fill="hold">
                                          <p:stCondLst>
                                            <p:cond delay="0"/>
                                          </p:stCondLst>
                                        </p:cTn>
                                        <p:tgtEl>
                                          <p:spTgt spid="38"/>
                                        </p:tgtEl>
                                        <p:attrNameLst>
                                          <p:attrName>style.visibility</p:attrName>
                                        </p:attrNameLst>
                                      </p:cBhvr>
                                      <p:to>
                                        <p:strVal val="visible"/>
                                      </p:to>
                                    </p:set>
                                    <p:animEffect transition="in" filter="fade">
                                      <p:cBhvr>
                                        <p:cTn id="124" dur="500"/>
                                        <p:tgtEl>
                                          <p:spTgt spid="38"/>
                                        </p:tgtEl>
                                      </p:cBhvr>
                                    </p:animEffect>
                                  </p:childTnLst>
                                </p:cTn>
                              </p:par>
                            </p:childTnLst>
                          </p:cTn>
                        </p:par>
                      </p:childTnLst>
                    </p:cTn>
                  </p:par>
                  <p:par>
                    <p:cTn id="125" fill="hold" nodeType="clickPar">
                      <p:stCondLst>
                        <p:cond delay="indefinite"/>
                      </p:stCondLst>
                      <p:childTnLst>
                        <p:par>
                          <p:cTn id="126" fill="hold" nodeType="withGroup">
                            <p:stCondLst>
                              <p:cond delay="0"/>
                            </p:stCondLst>
                            <p:childTnLst>
                              <p:par>
                                <p:cTn id="127" presetID="10" presetClass="exit" presetSubtype="0" fill="hold" nodeType="clickEffect">
                                  <p:stCondLst>
                                    <p:cond delay="0"/>
                                  </p:stCondLst>
                                  <p:childTnLst>
                                    <p:animEffect transition="out" filter="fade">
                                      <p:cBhvr>
                                        <p:cTn id="128" dur="500"/>
                                        <p:tgtEl>
                                          <p:spTgt spid="40"/>
                                        </p:tgtEl>
                                      </p:cBhvr>
                                    </p:animEffect>
                                    <p:set>
                                      <p:cBhvr>
                                        <p:cTn id="129" dur="1" fill="hold">
                                          <p:stCondLst>
                                            <p:cond delay="499"/>
                                          </p:stCondLst>
                                        </p:cTn>
                                        <p:tgtEl>
                                          <p:spTgt spid="40"/>
                                        </p:tgtEl>
                                        <p:attrNameLst>
                                          <p:attrName>style.visibility</p:attrName>
                                        </p:attrNameLst>
                                      </p:cBhvr>
                                      <p:to>
                                        <p:strVal val="hidden"/>
                                      </p:to>
                                    </p:set>
                                  </p:childTnLst>
                                </p:cTn>
                              </p:par>
                            </p:childTnLst>
                          </p:cTn>
                        </p:par>
                      </p:childTnLst>
                    </p:cTn>
                  </p:par>
                  <p:par>
                    <p:cTn id="130" fill="hold" nodeType="clickPar">
                      <p:stCondLst>
                        <p:cond delay="indefinite"/>
                      </p:stCondLst>
                      <p:childTnLst>
                        <p:par>
                          <p:cTn id="131" fill="hold" nodeType="withGroup">
                            <p:stCondLst>
                              <p:cond delay="0"/>
                            </p:stCondLst>
                            <p:childTnLst>
                              <p:par>
                                <p:cTn id="132" presetID="10" presetClass="entr" presetSubtype="0" fill="hold" grpId="0" nodeType="clickEffect">
                                  <p:stCondLst>
                                    <p:cond delay="0"/>
                                  </p:stCondLst>
                                  <p:childTnLst>
                                    <p:set>
                                      <p:cBhvr>
                                        <p:cTn id="133" dur="1" fill="hold">
                                          <p:stCondLst>
                                            <p:cond delay="0"/>
                                          </p:stCondLst>
                                        </p:cTn>
                                        <p:tgtEl>
                                          <p:spTgt spid="39"/>
                                        </p:tgtEl>
                                        <p:attrNameLst>
                                          <p:attrName>style.visibility</p:attrName>
                                        </p:attrNameLst>
                                      </p:cBhvr>
                                      <p:to>
                                        <p:strVal val="visible"/>
                                      </p:to>
                                    </p:set>
                                    <p:animEffect transition="in" filter="fade">
                                      <p:cBhvr>
                                        <p:cTn id="134" dur="500"/>
                                        <p:tgtEl>
                                          <p:spTgt spid="39"/>
                                        </p:tgtEl>
                                      </p:cBhvr>
                                    </p:animEffect>
                                  </p:childTnLst>
                                </p:cTn>
                              </p:par>
                              <p:par>
                                <p:cTn id="135" presetID="10" presetClass="entr" presetSubtype="0" fill="hold" nodeType="withEffect">
                                  <p:stCondLst>
                                    <p:cond delay="0"/>
                                  </p:stCondLst>
                                  <p:childTnLst>
                                    <p:set>
                                      <p:cBhvr>
                                        <p:cTn id="136" dur="1" fill="hold">
                                          <p:stCondLst>
                                            <p:cond delay="0"/>
                                          </p:stCondLst>
                                        </p:cTn>
                                        <p:tgtEl>
                                          <p:spTgt spid="44"/>
                                        </p:tgtEl>
                                        <p:attrNameLst>
                                          <p:attrName>style.visibility</p:attrName>
                                        </p:attrNameLst>
                                      </p:cBhvr>
                                      <p:to>
                                        <p:strVal val="visible"/>
                                      </p:to>
                                    </p:set>
                                    <p:animEffect transition="in" filter="fade">
                                      <p:cBhvr>
                                        <p:cTn id="137"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4" grpId="0"/>
      <p:bldP spid="15" grpId="0"/>
      <p:bldP spid="16" grpId="0"/>
      <p:bldP spid="17" grpId="0"/>
      <p:bldP spid="22" grpId="0"/>
      <p:bldP spid="23" grpId="0"/>
      <p:bldP spid="24" grpId="0"/>
      <p:bldP spid="25" grpId="0"/>
      <p:bldP spid="29" grpId="0"/>
      <p:bldP spid="30" grpId="0"/>
      <p:bldP spid="31" grpId="0"/>
      <p:bldP spid="32" grpId="0"/>
      <p:bldP spid="36" grpId="0"/>
      <p:bldP spid="38" grpId="0"/>
      <p:bldP spid="3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784178689"/>
              </p:ext>
            </p:extLst>
          </p:nvPr>
        </p:nvGraphicFramePr>
        <p:xfrm>
          <a:off x="733425" y="935043"/>
          <a:ext cx="7369176" cy="5711826"/>
        </p:xfrm>
        <a:graphic>
          <a:graphicData uri="http://schemas.openxmlformats.org/drawingml/2006/table">
            <a:tbl>
              <a:tblPr firstRow="1" bandRow="1">
                <a:tableStyleId>{5940675A-B579-460E-94D1-54222C63F5DA}</a:tableStyleId>
              </a:tblPr>
              <a:tblGrid>
                <a:gridCol w="1842294">
                  <a:extLst>
                    <a:ext uri="{9D8B030D-6E8A-4147-A177-3AD203B41FA5}">
                      <a16:colId xmlns:a16="http://schemas.microsoft.com/office/drawing/2014/main" xmlns="" val="20000"/>
                    </a:ext>
                  </a:extLst>
                </a:gridCol>
                <a:gridCol w="1842294">
                  <a:extLst>
                    <a:ext uri="{9D8B030D-6E8A-4147-A177-3AD203B41FA5}">
                      <a16:colId xmlns:a16="http://schemas.microsoft.com/office/drawing/2014/main" xmlns="" val="20001"/>
                    </a:ext>
                  </a:extLst>
                </a:gridCol>
                <a:gridCol w="1842294">
                  <a:extLst>
                    <a:ext uri="{9D8B030D-6E8A-4147-A177-3AD203B41FA5}">
                      <a16:colId xmlns:a16="http://schemas.microsoft.com/office/drawing/2014/main" xmlns="" val="20002"/>
                    </a:ext>
                  </a:extLst>
                </a:gridCol>
                <a:gridCol w="1842294">
                  <a:extLst>
                    <a:ext uri="{9D8B030D-6E8A-4147-A177-3AD203B41FA5}">
                      <a16:colId xmlns:a16="http://schemas.microsoft.com/office/drawing/2014/main" xmlns="" val="20003"/>
                    </a:ext>
                  </a:extLst>
                </a:gridCol>
              </a:tblGrid>
              <a:tr h="1903942">
                <a:tc>
                  <a:txBody>
                    <a:bodyPr/>
                    <a:lstStyle/>
                    <a:p>
                      <a:r>
                        <a:rPr lang="en-GB" sz="2000" dirty="0" smtClean="0">
                          <a:latin typeface="Arial" panose="020B0604020202020204" pitchFamily="34" charset="0"/>
                          <a:cs typeface="Arial" panose="020B0604020202020204" pitchFamily="34" charset="0"/>
                        </a:rPr>
                        <a:t>A</a:t>
                      </a:r>
                      <a:endParaRPr lang="en-GB" sz="2000" dirty="0">
                        <a:latin typeface="Arial" panose="020B0604020202020204" pitchFamily="34" charset="0"/>
                        <a:cs typeface="Arial" panose="020B0604020202020204" pitchFamily="34" charset="0"/>
                      </a:endParaRPr>
                    </a:p>
                  </a:txBody>
                  <a:tcPr marL="91448" marR="91448" marT="45725" marB="45725">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r>
                        <a:rPr lang="en-GB" sz="2000" dirty="0" smtClean="0">
                          <a:latin typeface="Arial" panose="020B0604020202020204" pitchFamily="34" charset="0"/>
                          <a:cs typeface="Arial" panose="020B0604020202020204" pitchFamily="34" charset="0"/>
                        </a:rPr>
                        <a:t>B</a:t>
                      </a:r>
                      <a:endParaRPr lang="en-GB" sz="2000" dirty="0">
                        <a:latin typeface="Arial" panose="020B0604020202020204" pitchFamily="34" charset="0"/>
                        <a:cs typeface="Arial" panose="020B0604020202020204" pitchFamily="34" charset="0"/>
                      </a:endParaRPr>
                    </a:p>
                  </a:txBody>
                  <a:tcPr marL="91448" marR="91448" marT="45725" marB="45725">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r>
                        <a:rPr lang="en-GB" sz="2000" dirty="0" smtClean="0">
                          <a:latin typeface="Arial" panose="020B0604020202020204" pitchFamily="34" charset="0"/>
                          <a:cs typeface="Arial" panose="020B0604020202020204" pitchFamily="34" charset="0"/>
                        </a:rPr>
                        <a:t>C</a:t>
                      </a:r>
                      <a:endParaRPr lang="en-GB" sz="2000" dirty="0">
                        <a:latin typeface="Arial" panose="020B0604020202020204" pitchFamily="34" charset="0"/>
                        <a:cs typeface="Arial" panose="020B0604020202020204" pitchFamily="34" charset="0"/>
                      </a:endParaRPr>
                    </a:p>
                  </a:txBody>
                  <a:tcPr marL="91448" marR="91448" marT="45725" marB="45725">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r>
                        <a:rPr lang="en-GB" sz="2000" dirty="0" smtClean="0">
                          <a:latin typeface="Arial" panose="020B0604020202020204" pitchFamily="34" charset="0"/>
                          <a:cs typeface="Arial" panose="020B0604020202020204" pitchFamily="34" charset="0"/>
                        </a:rPr>
                        <a:t>D</a:t>
                      </a:r>
                      <a:endParaRPr lang="en-GB" sz="2000" dirty="0">
                        <a:latin typeface="Arial" panose="020B0604020202020204" pitchFamily="34" charset="0"/>
                        <a:cs typeface="Arial" panose="020B0604020202020204" pitchFamily="34" charset="0"/>
                      </a:endParaRPr>
                    </a:p>
                  </a:txBody>
                  <a:tcPr marL="91448" marR="91448" marT="45725" marB="45725">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1903942">
                <a:tc>
                  <a:txBody>
                    <a:bodyPr/>
                    <a:lstStyle/>
                    <a:p>
                      <a:r>
                        <a:rPr lang="en-GB" sz="2000" dirty="0" smtClean="0">
                          <a:latin typeface="Arial" panose="020B0604020202020204" pitchFamily="34" charset="0"/>
                          <a:cs typeface="Arial" panose="020B0604020202020204" pitchFamily="34" charset="0"/>
                        </a:rPr>
                        <a:t>E</a:t>
                      </a:r>
                      <a:endParaRPr lang="en-GB" sz="2000" dirty="0">
                        <a:latin typeface="Arial" panose="020B0604020202020204" pitchFamily="34" charset="0"/>
                        <a:cs typeface="Arial" panose="020B0604020202020204" pitchFamily="34" charset="0"/>
                      </a:endParaRPr>
                    </a:p>
                  </a:txBody>
                  <a:tcPr marL="91448" marR="91448" marT="45725" marB="45725">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r>
                        <a:rPr lang="en-GB" sz="2000" dirty="0" smtClean="0">
                          <a:latin typeface="Arial" panose="020B0604020202020204" pitchFamily="34" charset="0"/>
                          <a:cs typeface="Arial" panose="020B0604020202020204" pitchFamily="34" charset="0"/>
                        </a:rPr>
                        <a:t>F</a:t>
                      </a:r>
                      <a:endParaRPr lang="en-GB" sz="2000" dirty="0">
                        <a:latin typeface="Arial" panose="020B0604020202020204" pitchFamily="34" charset="0"/>
                        <a:cs typeface="Arial" panose="020B0604020202020204" pitchFamily="34" charset="0"/>
                      </a:endParaRPr>
                    </a:p>
                  </a:txBody>
                  <a:tcPr marL="91448" marR="91448" marT="45725" marB="45725">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r>
                        <a:rPr lang="en-GB" sz="2000" dirty="0" smtClean="0">
                          <a:latin typeface="Arial" panose="020B0604020202020204" pitchFamily="34" charset="0"/>
                          <a:cs typeface="Arial" panose="020B0604020202020204" pitchFamily="34" charset="0"/>
                        </a:rPr>
                        <a:t>G</a:t>
                      </a:r>
                      <a:endParaRPr lang="en-GB" sz="2000" dirty="0">
                        <a:latin typeface="Arial" panose="020B0604020202020204" pitchFamily="34" charset="0"/>
                        <a:cs typeface="Arial" panose="020B0604020202020204" pitchFamily="34" charset="0"/>
                      </a:endParaRPr>
                    </a:p>
                  </a:txBody>
                  <a:tcPr marL="91448" marR="91448" marT="45725" marB="45725">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r>
                        <a:rPr lang="en-GB" sz="2000" dirty="0" smtClean="0">
                          <a:latin typeface="Arial" panose="020B0604020202020204" pitchFamily="34" charset="0"/>
                          <a:cs typeface="Arial" panose="020B0604020202020204" pitchFamily="34" charset="0"/>
                        </a:rPr>
                        <a:t>H</a:t>
                      </a:r>
                      <a:endParaRPr lang="en-GB" sz="2000" dirty="0">
                        <a:latin typeface="Arial" panose="020B0604020202020204" pitchFamily="34" charset="0"/>
                        <a:cs typeface="Arial" panose="020B0604020202020204" pitchFamily="34" charset="0"/>
                      </a:endParaRPr>
                    </a:p>
                  </a:txBody>
                  <a:tcPr marL="91448" marR="91448" marT="45725" marB="45725">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1903942">
                <a:tc>
                  <a:txBody>
                    <a:bodyPr/>
                    <a:lstStyle/>
                    <a:p>
                      <a:r>
                        <a:rPr lang="en-GB" sz="2000" dirty="0" smtClean="0">
                          <a:latin typeface="Arial" panose="020B0604020202020204" pitchFamily="34" charset="0"/>
                          <a:cs typeface="Arial" panose="020B0604020202020204" pitchFamily="34" charset="0"/>
                        </a:rPr>
                        <a:t>I</a:t>
                      </a:r>
                      <a:endParaRPr lang="en-GB" sz="2000" dirty="0">
                        <a:latin typeface="Arial" panose="020B0604020202020204" pitchFamily="34" charset="0"/>
                        <a:cs typeface="Arial" panose="020B0604020202020204" pitchFamily="34" charset="0"/>
                      </a:endParaRPr>
                    </a:p>
                  </a:txBody>
                  <a:tcPr marL="91448" marR="91448" marT="45725" marB="45725">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r>
                        <a:rPr lang="en-GB" sz="2000" dirty="0" smtClean="0">
                          <a:latin typeface="Arial" panose="020B0604020202020204" pitchFamily="34" charset="0"/>
                          <a:cs typeface="Arial" panose="020B0604020202020204" pitchFamily="34" charset="0"/>
                        </a:rPr>
                        <a:t>J</a:t>
                      </a:r>
                      <a:endParaRPr lang="en-GB" sz="2000" dirty="0">
                        <a:latin typeface="Arial" panose="020B0604020202020204" pitchFamily="34" charset="0"/>
                        <a:cs typeface="Arial" panose="020B0604020202020204" pitchFamily="34" charset="0"/>
                      </a:endParaRPr>
                    </a:p>
                  </a:txBody>
                  <a:tcPr marL="91448" marR="91448" marT="45725" marB="45725">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r>
                        <a:rPr lang="en-GB" sz="2000" dirty="0" smtClean="0">
                          <a:latin typeface="Arial" panose="020B0604020202020204" pitchFamily="34" charset="0"/>
                          <a:cs typeface="Arial" panose="020B0604020202020204" pitchFamily="34" charset="0"/>
                        </a:rPr>
                        <a:t>K</a:t>
                      </a:r>
                      <a:endParaRPr lang="en-GB" sz="2000" dirty="0">
                        <a:latin typeface="Arial" panose="020B0604020202020204" pitchFamily="34" charset="0"/>
                        <a:cs typeface="Arial" panose="020B0604020202020204" pitchFamily="34" charset="0"/>
                      </a:endParaRPr>
                    </a:p>
                  </a:txBody>
                  <a:tcPr marL="91448" marR="91448" marT="45725" marB="45725">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r>
                        <a:rPr lang="en-GB" sz="2000" dirty="0" smtClean="0">
                          <a:latin typeface="Arial" panose="020B0604020202020204" pitchFamily="34" charset="0"/>
                          <a:cs typeface="Arial" panose="020B0604020202020204" pitchFamily="34" charset="0"/>
                        </a:rPr>
                        <a:t>L</a:t>
                      </a:r>
                      <a:endParaRPr lang="en-GB" sz="2000" dirty="0">
                        <a:latin typeface="Arial" panose="020B0604020202020204" pitchFamily="34" charset="0"/>
                        <a:cs typeface="Arial" panose="020B0604020202020204" pitchFamily="34" charset="0"/>
                      </a:endParaRPr>
                    </a:p>
                  </a:txBody>
                  <a:tcPr marL="91448" marR="91448" marT="45725" marB="45725">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pic>
        <p:nvPicPr>
          <p:cNvPr id="7192" name="Picture 3"/>
          <p:cNvPicPr>
            <a:picLocks noChangeAspect="1"/>
          </p:cNvPicPr>
          <p:nvPr/>
        </p:nvPicPr>
        <p:blipFill>
          <a:blip r:embed="rId3">
            <a:clrChange>
              <a:clrFrom>
                <a:srgbClr val="FEFFFB"/>
              </a:clrFrom>
              <a:clrTo>
                <a:srgbClr val="FEFFFB">
                  <a:alpha val="0"/>
                </a:srgbClr>
              </a:clrTo>
            </a:clrChange>
            <a:extLst>
              <a:ext uri="{28A0092B-C50C-407E-A947-70E740481C1C}">
                <a14:useLocalDpi xmlns:a14="http://schemas.microsoft.com/office/drawing/2010/main" val="0"/>
              </a:ext>
            </a:extLst>
          </a:blip>
          <a:srcRect/>
          <a:stretch>
            <a:fillRect/>
          </a:stretch>
        </p:blipFill>
        <p:spPr bwMode="auto">
          <a:xfrm>
            <a:off x="1022350" y="1358906"/>
            <a:ext cx="1069975"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93" name="Picture 4"/>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21225" y="3363918"/>
            <a:ext cx="1120775" cy="110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94" name="Picture 5"/>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57238" y="5067306"/>
            <a:ext cx="1600200" cy="133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95" name="Picture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2519363" y="3119443"/>
            <a:ext cx="1700212" cy="159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96" name="Picture 7"/>
          <p:cNvPicPr>
            <a:picLocks noChangeAspect="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478338" y="1539881"/>
            <a:ext cx="1606550"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97" name="Picture 8"/>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470650" y="5067306"/>
            <a:ext cx="1212850" cy="1344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98" name="Picture 10"/>
          <p:cNvPicPr>
            <a:picLocks noChangeAspect="1"/>
          </p:cNvPicPr>
          <p:nvPr/>
        </p:nvPicPr>
        <p:blipFill>
          <a:blip r:embed="rId9">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608263" y="1441456"/>
            <a:ext cx="1438275"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99" name="Picture 11"/>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6270625" y="1539881"/>
            <a:ext cx="1612900" cy="97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00" name="Picture 12"/>
          <p:cNvPicPr>
            <a:picLocks noChangeAspect="1"/>
          </p:cNvPicPr>
          <p:nvPr/>
        </p:nvPicPr>
        <p:blipFill>
          <a:blip r:embed="rId11">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3425" y="3535368"/>
            <a:ext cx="1624013"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01" name="Picture 13"/>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6345238" y="3346456"/>
            <a:ext cx="1374775"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02" name="Picture 14"/>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2862263" y="5067306"/>
            <a:ext cx="931862" cy="133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03" name="Picture 15"/>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4721225" y="5027618"/>
            <a:ext cx="944563" cy="137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Table 1"/>
          <p:cNvGraphicFramePr>
            <a:graphicFrameLocks noGrp="1"/>
          </p:cNvGraphicFramePr>
          <p:nvPr>
            <p:extLst>
              <p:ext uri="{D42A27DB-BD31-4B8C-83A1-F6EECF244321}">
                <p14:modId xmlns:p14="http://schemas.microsoft.com/office/powerpoint/2010/main" val="467635624"/>
              </p:ext>
            </p:extLst>
          </p:nvPr>
        </p:nvGraphicFramePr>
        <p:xfrm>
          <a:off x="182567" y="103193"/>
          <a:ext cx="8732832" cy="569918"/>
        </p:xfrm>
        <a:graphic>
          <a:graphicData uri="http://schemas.openxmlformats.org/drawingml/2006/table">
            <a:tbl>
              <a:tblPr firstRow="1" bandRow="1">
                <a:tableStyleId>{5940675A-B579-460E-94D1-54222C63F5DA}</a:tableStyleId>
              </a:tblPr>
              <a:tblGrid>
                <a:gridCol w="727736"/>
                <a:gridCol w="727736"/>
                <a:gridCol w="727736"/>
                <a:gridCol w="727736"/>
                <a:gridCol w="727736"/>
                <a:gridCol w="727736"/>
                <a:gridCol w="727736"/>
                <a:gridCol w="727736"/>
                <a:gridCol w="727736"/>
                <a:gridCol w="727736"/>
                <a:gridCol w="727736"/>
                <a:gridCol w="727736"/>
              </a:tblGrid>
              <a:tr h="569918">
                <a:tc>
                  <a:txBody>
                    <a:bodyPr/>
                    <a:lstStyle/>
                    <a:p>
                      <a:endParaRPr lang="en-GB" dirty="0"/>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r>
            </a:tbl>
          </a:graphicData>
        </a:graphic>
      </p:graphicFrame>
      <p:sp>
        <p:nvSpPr>
          <p:cNvPr id="4" name="Rectangle 3"/>
          <p:cNvSpPr/>
          <p:nvPr/>
        </p:nvSpPr>
        <p:spPr>
          <a:xfrm>
            <a:off x="182567" y="0"/>
            <a:ext cx="498855" cy="769441"/>
          </a:xfrm>
          <a:prstGeom prst="rect">
            <a:avLst/>
          </a:prstGeom>
          <a:noFill/>
        </p:spPr>
        <p:txBody>
          <a:bodyPr wrap="none" lIns="91440" tIns="45720" rIns="91440" bIns="45720">
            <a:spAutoFit/>
          </a:bodyPr>
          <a:lstStyle/>
          <a:p>
            <a:pPr algn="ctr"/>
            <a:r>
              <a:rPr lang="en-US" sz="4400" b="1" cap="none" spc="0" dirty="0" smtClean="0">
                <a:ln w="22225">
                  <a:solidFill>
                    <a:schemeClr val="accent2"/>
                  </a:solidFill>
                  <a:prstDash val="solid"/>
                </a:ln>
                <a:solidFill>
                  <a:schemeClr val="accent2">
                    <a:lumMod val="40000"/>
                    <a:lumOff val="60000"/>
                  </a:schemeClr>
                </a:solidFill>
                <a:effectLst/>
              </a:rPr>
              <a:t>1</a:t>
            </a:r>
            <a:endParaRPr lang="en-US" sz="4400" b="1" cap="none" spc="0" dirty="0">
              <a:ln w="22225">
                <a:solidFill>
                  <a:schemeClr val="accent2"/>
                </a:solidFill>
                <a:prstDash val="solid"/>
              </a:ln>
              <a:solidFill>
                <a:schemeClr val="accent2">
                  <a:lumMod val="40000"/>
                  <a:lumOff val="60000"/>
                </a:schemeClr>
              </a:solidFill>
              <a:effectLst/>
            </a:endParaRPr>
          </a:p>
        </p:txBody>
      </p:sp>
      <p:sp>
        <p:nvSpPr>
          <p:cNvPr id="17" name="Rectangle 16"/>
          <p:cNvSpPr/>
          <p:nvPr/>
        </p:nvSpPr>
        <p:spPr>
          <a:xfrm>
            <a:off x="937456" y="6897"/>
            <a:ext cx="498855" cy="769441"/>
          </a:xfrm>
          <a:prstGeom prst="rect">
            <a:avLst/>
          </a:prstGeom>
          <a:noFill/>
        </p:spPr>
        <p:txBody>
          <a:bodyPr wrap="none" lIns="91440" tIns="45720" rIns="91440" bIns="45720">
            <a:spAutoFit/>
          </a:bodyPr>
          <a:lstStyle/>
          <a:p>
            <a:pPr algn="ctr"/>
            <a:r>
              <a:rPr lang="en-US" sz="4400" b="1" cap="none" spc="0" dirty="0" smtClean="0">
                <a:ln w="22225">
                  <a:solidFill>
                    <a:schemeClr val="accent2"/>
                  </a:solidFill>
                  <a:prstDash val="solid"/>
                </a:ln>
                <a:solidFill>
                  <a:schemeClr val="accent2">
                    <a:lumMod val="40000"/>
                    <a:lumOff val="60000"/>
                  </a:schemeClr>
                </a:solidFill>
                <a:effectLst/>
              </a:rPr>
              <a:t>2</a:t>
            </a:r>
            <a:endParaRPr lang="en-US" sz="4400" b="1" cap="none" spc="0" dirty="0">
              <a:ln w="22225">
                <a:solidFill>
                  <a:schemeClr val="accent2"/>
                </a:solidFill>
                <a:prstDash val="solid"/>
              </a:ln>
              <a:solidFill>
                <a:schemeClr val="accent2">
                  <a:lumMod val="40000"/>
                  <a:lumOff val="60000"/>
                </a:schemeClr>
              </a:solidFill>
              <a:effectLst/>
            </a:endParaRPr>
          </a:p>
        </p:txBody>
      </p:sp>
      <p:sp>
        <p:nvSpPr>
          <p:cNvPr id="18" name="Rectangle 17"/>
          <p:cNvSpPr/>
          <p:nvPr/>
        </p:nvSpPr>
        <p:spPr>
          <a:xfrm>
            <a:off x="1593470" y="11372"/>
            <a:ext cx="498855" cy="769441"/>
          </a:xfrm>
          <a:prstGeom prst="rect">
            <a:avLst/>
          </a:prstGeom>
          <a:noFill/>
        </p:spPr>
        <p:txBody>
          <a:bodyPr wrap="none" lIns="91440" tIns="45720" rIns="91440" bIns="45720">
            <a:spAutoFit/>
          </a:bodyPr>
          <a:lstStyle/>
          <a:p>
            <a:pPr algn="ctr"/>
            <a:r>
              <a:rPr lang="en-US" sz="4400" b="1" cap="none" spc="0" dirty="0" smtClean="0">
                <a:ln w="22225">
                  <a:solidFill>
                    <a:schemeClr val="accent2"/>
                  </a:solidFill>
                  <a:prstDash val="solid"/>
                </a:ln>
                <a:solidFill>
                  <a:schemeClr val="accent2">
                    <a:lumMod val="40000"/>
                    <a:lumOff val="60000"/>
                  </a:schemeClr>
                </a:solidFill>
                <a:effectLst/>
              </a:rPr>
              <a:t>3</a:t>
            </a:r>
            <a:endParaRPr lang="en-US" sz="4400" b="1" cap="none" spc="0" dirty="0">
              <a:ln w="22225">
                <a:solidFill>
                  <a:schemeClr val="accent2"/>
                </a:solidFill>
                <a:prstDash val="solid"/>
              </a:ln>
              <a:solidFill>
                <a:schemeClr val="accent2">
                  <a:lumMod val="40000"/>
                  <a:lumOff val="60000"/>
                </a:schemeClr>
              </a:solidFill>
              <a:effectLst/>
            </a:endParaRPr>
          </a:p>
        </p:txBody>
      </p:sp>
      <p:sp>
        <p:nvSpPr>
          <p:cNvPr id="19" name="Rectangle 18"/>
          <p:cNvSpPr/>
          <p:nvPr/>
        </p:nvSpPr>
        <p:spPr>
          <a:xfrm>
            <a:off x="2326895" y="8444"/>
            <a:ext cx="498855" cy="769441"/>
          </a:xfrm>
          <a:prstGeom prst="rect">
            <a:avLst/>
          </a:prstGeom>
          <a:noFill/>
        </p:spPr>
        <p:txBody>
          <a:bodyPr wrap="none" lIns="91440" tIns="45720" rIns="91440" bIns="45720">
            <a:spAutoFit/>
          </a:bodyPr>
          <a:lstStyle/>
          <a:p>
            <a:pPr algn="ctr"/>
            <a:r>
              <a:rPr lang="en-US" sz="4400" b="1" cap="none" spc="0" dirty="0" smtClean="0">
                <a:ln w="22225">
                  <a:solidFill>
                    <a:schemeClr val="accent2"/>
                  </a:solidFill>
                  <a:prstDash val="solid"/>
                </a:ln>
                <a:solidFill>
                  <a:schemeClr val="accent2">
                    <a:lumMod val="40000"/>
                    <a:lumOff val="60000"/>
                  </a:schemeClr>
                </a:solidFill>
                <a:effectLst/>
              </a:rPr>
              <a:t>4</a:t>
            </a:r>
            <a:endParaRPr lang="en-US" sz="4400" b="1" cap="none" spc="0" dirty="0">
              <a:ln w="22225">
                <a:solidFill>
                  <a:schemeClr val="accent2"/>
                </a:solidFill>
                <a:prstDash val="solid"/>
              </a:ln>
              <a:solidFill>
                <a:schemeClr val="accent2">
                  <a:lumMod val="40000"/>
                  <a:lumOff val="60000"/>
                </a:schemeClr>
              </a:solidFill>
              <a:effectLst/>
            </a:endParaRPr>
          </a:p>
        </p:txBody>
      </p:sp>
      <p:sp>
        <p:nvSpPr>
          <p:cNvPr id="20" name="Rectangle 19"/>
          <p:cNvSpPr/>
          <p:nvPr/>
        </p:nvSpPr>
        <p:spPr>
          <a:xfrm>
            <a:off x="3038922" y="6071"/>
            <a:ext cx="498855" cy="769441"/>
          </a:xfrm>
          <a:prstGeom prst="rect">
            <a:avLst/>
          </a:prstGeom>
          <a:noFill/>
        </p:spPr>
        <p:txBody>
          <a:bodyPr wrap="none" lIns="91440" tIns="45720" rIns="91440" bIns="45720">
            <a:spAutoFit/>
          </a:bodyPr>
          <a:lstStyle/>
          <a:p>
            <a:pPr algn="ctr"/>
            <a:r>
              <a:rPr lang="en-US" sz="4400" b="1" cap="none" spc="0" dirty="0" smtClean="0">
                <a:ln w="22225">
                  <a:solidFill>
                    <a:schemeClr val="accent2"/>
                  </a:solidFill>
                  <a:prstDash val="solid"/>
                </a:ln>
                <a:solidFill>
                  <a:schemeClr val="accent2">
                    <a:lumMod val="40000"/>
                    <a:lumOff val="60000"/>
                  </a:schemeClr>
                </a:solidFill>
                <a:effectLst/>
              </a:rPr>
              <a:t>5</a:t>
            </a:r>
            <a:endParaRPr lang="en-US" sz="4400" b="1" cap="none" spc="0" dirty="0">
              <a:ln w="22225">
                <a:solidFill>
                  <a:schemeClr val="accent2"/>
                </a:solidFill>
                <a:prstDash val="solid"/>
              </a:ln>
              <a:solidFill>
                <a:schemeClr val="accent2">
                  <a:lumMod val="40000"/>
                  <a:lumOff val="60000"/>
                </a:schemeClr>
              </a:solidFill>
              <a:effectLst/>
            </a:endParaRPr>
          </a:p>
        </p:txBody>
      </p:sp>
      <p:sp>
        <p:nvSpPr>
          <p:cNvPr id="21" name="Rectangle 20"/>
          <p:cNvSpPr/>
          <p:nvPr/>
        </p:nvSpPr>
        <p:spPr>
          <a:xfrm>
            <a:off x="3793811" y="6900"/>
            <a:ext cx="498855" cy="769441"/>
          </a:xfrm>
          <a:prstGeom prst="rect">
            <a:avLst/>
          </a:prstGeom>
          <a:noFill/>
        </p:spPr>
        <p:txBody>
          <a:bodyPr wrap="none" lIns="91440" tIns="45720" rIns="91440" bIns="45720">
            <a:spAutoFit/>
          </a:bodyPr>
          <a:lstStyle/>
          <a:p>
            <a:pPr algn="ctr"/>
            <a:r>
              <a:rPr lang="en-US" sz="4400" b="1" cap="none" spc="0" dirty="0" smtClean="0">
                <a:ln w="22225">
                  <a:solidFill>
                    <a:schemeClr val="accent2"/>
                  </a:solidFill>
                  <a:prstDash val="solid"/>
                </a:ln>
                <a:solidFill>
                  <a:schemeClr val="accent2">
                    <a:lumMod val="40000"/>
                    <a:lumOff val="60000"/>
                  </a:schemeClr>
                </a:solidFill>
                <a:effectLst/>
              </a:rPr>
              <a:t>6</a:t>
            </a:r>
            <a:endParaRPr lang="en-US" sz="4400" b="1" cap="none" spc="0" dirty="0">
              <a:ln w="22225">
                <a:solidFill>
                  <a:schemeClr val="accent2"/>
                </a:solidFill>
                <a:prstDash val="solid"/>
              </a:ln>
              <a:solidFill>
                <a:schemeClr val="accent2">
                  <a:lumMod val="40000"/>
                  <a:lumOff val="60000"/>
                </a:schemeClr>
              </a:solidFill>
              <a:effectLst/>
            </a:endParaRPr>
          </a:p>
        </p:txBody>
      </p:sp>
      <p:sp>
        <p:nvSpPr>
          <p:cNvPr id="22" name="Rectangle 21"/>
          <p:cNvSpPr/>
          <p:nvPr/>
        </p:nvSpPr>
        <p:spPr>
          <a:xfrm>
            <a:off x="4548700" y="6899"/>
            <a:ext cx="498855" cy="769441"/>
          </a:xfrm>
          <a:prstGeom prst="rect">
            <a:avLst/>
          </a:prstGeom>
          <a:noFill/>
        </p:spPr>
        <p:txBody>
          <a:bodyPr wrap="none" lIns="91440" tIns="45720" rIns="91440" bIns="45720">
            <a:spAutoFit/>
          </a:bodyPr>
          <a:lstStyle/>
          <a:p>
            <a:pPr algn="ctr"/>
            <a:r>
              <a:rPr lang="en-US" sz="4400" b="1" cap="none" spc="0" dirty="0" smtClean="0">
                <a:ln w="22225">
                  <a:solidFill>
                    <a:schemeClr val="accent2"/>
                  </a:solidFill>
                  <a:prstDash val="solid"/>
                </a:ln>
                <a:solidFill>
                  <a:schemeClr val="accent2">
                    <a:lumMod val="40000"/>
                    <a:lumOff val="60000"/>
                  </a:schemeClr>
                </a:solidFill>
                <a:effectLst/>
              </a:rPr>
              <a:t>7</a:t>
            </a:r>
            <a:endParaRPr lang="en-US" sz="4400" b="1" cap="none" spc="0" dirty="0">
              <a:ln w="22225">
                <a:solidFill>
                  <a:schemeClr val="accent2"/>
                </a:solidFill>
                <a:prstDash val="solid"/>
              </a:ln>
              <a:solidFill>
                <a:schemeClr val="accent2">
                  <a:lumMod val="40000"/>
                  <a:lumOff val="60000"/>
                </a:schemeClr>
              </a:solidFill>
              <a:effectLst/>
            </a:endParaRPr>
          </a:p>
        </p:txBody>
      </p:sp>
      <p:sp>
        <p:nvSpPr>
          <p:cNvPr id="23" name="Rectangle 22"/>
          <p:cNvSpPr/>
          <p:nvPr/>
        </p:nvSpPr>
        <p:spPr>
          <a:xfrm>
            <a:off x="5260727" y="6898"/>
            <a:ext cx="498855" cy="769441"/>
          </a:xfrm>
          <a:prstGeom prst="rect">
            <a:avLst/>
          </a:prstGeom>
          <a:noFill/>
        </p:spPr>
        <p:txBody>
          <a:bodyPr wrap="none" lIns="91440" tIns="45720" rIns="91440" bIns="45720">
            <a:spAutoFit/>
          </a:bodyPr>
          <a:lstStyle/>
          <a:p>
            <a:pPr algn="ctr"/>
            <a:r>
              <a:rPr lang="en-US" sz="4400" b="1" cap="none" spc="0" dirty="0" smtClean="0">
                <a:ln w="22225">
                  <a:solidFill>
                    <a:schemeClr val="accent2"/>
                  </a:solidFill>
                  <a:prstDash val="solid"/>
                </a:ln>
                <a:solidFill>
                  <a:schemeClr val="accent2">
                    <a:lumMod val="40000"/>
                    <a:lumOff val="60000"/>
                  </a:schemeClr>
                </a:solidFill>
                <a:effectLst/>
              </a:rPr>
              <a:t>8</a:t>
            </a:r>
            <a:endParaRPr lang="en-US" sz="4400" b="1" cap="none" spc="0" dirty="0">
              <a:ln w="22225">
                <a:solidFill>
                  <a:schemeClr val="accent2"/>
                </a:solidFill>
                <a:prstDash val="solid"/>
              </a:ln>
              <a:solidFill>
                <a:schemeClr val="accent2">
                  <a:lumMod val="40000"/>
                  <a:lumOff val="60000"/>
                </a:schemeClr>
              </a:solidFill>
              <a:effectLst/>
            </a:endParaRPr>
          </a:p>
        </p:txBody>
      </p:sp>
      <p:sp>
        <p:nvSpPr>
          <p:cNvPr id="24" name="Rectangle 23"/>
          <p:cNvSpPr/>
          <p:nvPr/>
        </p:nvSpPr>
        <p:spPr>
          <a:xfrm>
            <a:off x="6008505" y="6897"/>
            <a:ext cx="498855" cy="769441"/>
          </a:xfrm>
          <a:prstGeom prst="rect">
            <a:avLst/>
          </a:prstGeom>
          <a:noFill/>
        </p:spPr>
        <p:txBody>
          <a:bodyPr wrap="none" lIns="91440" tIns="45720" rIns="91440" bIns="45720">
            <a:spAutoFit/>
          </a:bodyPr>
          <a:lstStyle/>
          <a:p>
            <a:pPr algn="ctr"/>
            <a:r>
              <a:rPr lang="en-US" sz="4400" b="1" cap="none" spc="0" dirty="0" smtClean="0">
                <a:ln w="22225">
                  <a:solidFill>
                    <a:schemeClr val="accent2"/>
                  </a:solidFill>
                  <a:prstDash val="solid"/>
                </a:ln>
                <a:solidFill>
                  <a:schemeClr val="accent2">
                    <a:lumMod val="40000"/>
                    <a:lumOff val="60000"/>
                  </a:schemeClr>
                </a:solidFill>
                <a:effectLst/>
              </a:rPr>
              <a:t>9</a:t>
            </a:r>
            <a:endParaRPr lang="en-US" sz="4400" b="1" cap="none" spc="0" dirty="0">
              <a:ln w="22225">
                <a:solidFill>
                  <a:schemeClr val="accent2"/>
                </a:solidFill>
                <a:prstDash val="solid"/>
              </a:ln>
              <a:solidFill>
                <a:schemeClr val="accent2">
                  <a:lumMod val="40000"/>
                  <a:lumOff val="60000"/>
                </a:schemeClr>
              </a:solidFill>
              <a:effectLst/>
            </a:endParaRPr>
          </a:p>
        </p:txBody>
      </p:sp>
      <p:sp>
        <p:nvSpPr>
          <p:cNvPr id="25" name="Rectangle 24"/>
          <p:cNvSpPr/>
          <p:nvPr/>
        </p:nvSpPr>
        <p:spPr>
          <a:xfrm>
            <a:off x="6635543" y="53761"/>
            <a:ext cx="697627" cy="646331"/>
          </a:xfrm>
          <a:prstGeom prst="rect">
            <a:avLst/>
          </a:prstGeom>
          <a:noFill/>
        </p:spPr>
        <p:txBody>
          <a:bodyPr wrap="none" lIns="91440" tIns="45720" rIns="91440" bIns="45720">
            <a:spAutoFit/>
          </a:bodyPr>
          <a:lstStyle/>
          <a:p>
            <a:pPr algn="ctr"/>
            <a:r>
              <a:rPr lang="en-US" sz="3600" b="1" cap="none" spc="0" dirty="0" smtClean="0">
                <a:ln w="22225">
                  <a:solidFill>
                    <a:schemeClr val="accent2"/>
                  </a:solidFill>
                  <a:prstDash val="solid"/>
                </a:ln>
                <a:solidFill>
                  <a:schemeClr val="accent2">
                    <a:lumMod val="40000"/>
                    <a:lumOff val="60000"/>
                  </a:schemeClr>
                </a:solidFill>
                <a:effectLst/>
              </a:rPr>
              <a:t>10</a:t>
            </a:r>
            <a:endParaRPr lang="en-US" sz="3600" b="1" cap="none" spc="0" dirty="0">
              <a:ln w="22225">
                <a:solidFill>
                  <a:schemeClr val="accent2"/>
                </a:solidFill>
                <a:prstDash val="solid"/>
              </a:ln>
              <a:solidFill>
                <a:schemeClr val="accent2">
                  <a:lumMod val="40000"/>
                  <a:lumOff val="60000"/>
                </a:schemeClr>
              </a:solidFill>
              <a:effectLst/>
            </a:endParaRPr>
          </a:p>
        </p:txBody>
      </p:sp>
      <p:sp>
        <p:nvSpPr>
          <p:cNvPr id="26" name="Rectangle 25"/>
          <p:cNvSpPr/>
          <p:nvPr/>
        </p:nvSpPr>
        <p:spPr>
          <a:xfrm>
            <a:off x="7361925" y="53483"/>
            <a:ext cx="672171" cy="646331"/>
          </a:xfrm>
          <a:prstGeom prst="rect">
            <a:avLst/>
          </a:prstGeom>
          <a:noFill/>
        </p:spPr>
        <p:txBody>
          <a:bodyPr wrap="none" lIns="91440" tIns="45720" rIns="91440" bIns="45720">
            <a:spAutoFit/>
          </a:bodyPr>
          <a:lstStyle/>
          <a:p>
            <a:pPr algn="ctr"/>
            <a:r>
              <a:rPr lang="en-US" sz="3600" b="1" cap="none" spc="0" dirty="0" smtClean="0">
                <a:ln w="22225">
                  <a:solidFill>
                    <a:schemeClr val="accent2"/>
                  </a:solidFill>
                  <a:prstDash val="solid"/>
                </a:ln>
                <a:solidFill>
                  <a:schemeClr val="accent2">
                    <a:lumMod val="40000"/>
                    <a:lumOff val="60000"/>
                  </a:schemeClr>
                </a:solidFill>
                <a:effectLst/>
              </a:rPr>
              <a:t>11</a:t>
            </a:r>
            <a:endParaRPr lang="en-US" sz="3600" b="1" cap="none" spc="0" dirty="0">
              <a:ln w="22225">
                <a:solidFill>
                  <a:schemeClr val="accent2"/>
                </a:solidFill>
                <a:prstDash val="solid"/>
              </a:ln>
              <a:solidFill>
                <a:schemeClr val="accent2">
                  <a:lumMod val="40000"/>
                  <a:lumOff val="60000"/>
                </a:schemeClr>
              </a:solidFill>
              <a:effectLst/>
            </a:endParaRPr>
          </a:p>
        </p:txBody>
      </p:sp>
      <p:sp>
        <p:nvSpPr>
          <p:cNvPr id="27" name="Rectangle 26"/>
          <p:cNvSpPr/>
          <p:nvPr/>
        </p:nvSpPr>
        <p:spPr>
          <a:xfrm>
            <a:off x="8102601" y="52641"/>
            <a:ext cx="697627" cy="646331"/>
          </a:xfrm>
          <a:prstGeom prst="rect">
            <a:avLst/>
          </a:prstGeom>
          <a:noFill/>
        </p:spPr>
        <p:txBody>
          <a:bodyPr wrap="none" lIns="91440" tIns="45720" rIns="91440" bIns="45720">
            <a:spAutoFit/>
          </a:bodyPr>
          <a:lstStyle/>
          <a:p>
            <a:pPr algn="ctr"/>
            <a:r>
              <a:rPr lang="en-US" sz="3600" b="1" cap="none" spc="0" dirty="0" smtClean="0">
                <a:ln w="22225">
                  <a:solidFill>
                    <a:schemeClr val="accent2"/>
                  </a:solidFill>
                  <a:prstDash val="solid"/>
                </a:ln>
                <a:solidFill>
                  <a:schemeClr val="accent2">
                    <a:lumMod val="40000"/>
                    <a:lumOff val="60000"/>
                  </a:schemeClr>
                </a:solidFill>
                <a:effectLst/>
              </a:rPr>
              <a:t>12</a:t>
            </a:r>
            <a:endParaRPr lang="en-US" sz="3600" b="1" cap="none" spc="0" dirty="0">
              <a:ln w="22225">
                <a:solidFill>
                  <a:schemeClr val="accent2"/>
                </a:solidFill>
                <a:prstDash val="solid"/>
              </a:ln>
              <a:solidFill>
                <a:schemeClr val="accent2">
                  <a:lumMod val="40000"/>
                  <a:lumOff val="60000"/>
                </a:schemeClr>
              </a:solidFill>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29"/>
          <p:cNvSpPr txBox="1">
            <a:spLocks noChangeArrowheads="1"/>
          </p:cNvSpPr>
          <p:nvPr/>
        </p:nvSpPr>
        <p:spPr bwMode="auto">
          <a:xfrm>
            <a:off x="307975" y="180975"/>
            <a:ext cx="8059738"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b="1">
                <a:solidFill>
                  <a:srgbClr val="000000"/>
                </a:solidFill>
                <a:latin typeface="Arial" panose="020B0604020202020204" pitchFamily="34" charset="0"/>
              </a:rPr>
              <a:t>Endings for regular present tense verbs</a:t>
            </a:r>
          </a:p>
        </p:txBody>
      </p:sp>
      <p:sp>
        <p:nvSpPr>
          <p:cNvPr id="9219" name="TextBox 1"/>
          <p:cNvSpPr txBox="1">
            <a:spLocks noChangeArrowheads="1"/>
          </p:cNvSpPr>
          <p:nvPr/>
        </p:nvSpPr>
        <p:spPr bwMode="auto">
          <a:xfrm>
            <a:off x="460375" y="5192713"/>
            <a:ext cx="309721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4000">
                <a:solidFill>
                  <a:srgbClr val="000000"/>
                </a:solidFill>
                <a:latin typeface="Arial Rounded MT Bold" panose="020F0704030504030204" pitchFamily="34" charset="0"/>
              </a:rPr>
              <a:t>manger</a:t>
            </a:r>
          </a:p>
        </p:txBody>
      </p:sp>
      <p:sp>
        <p:nvSpPr>
          <p:cNvPr id="9220" name="TextBox 2"/>
          <p:cNvSpPr txBox="1">
            <a:spLocks noChangeArrowheads="1"/>
          </p:cNvSpPr>
          <p:nvPr/>
        </p:nvSpPr>
        <p:spPr bwMode="auto">
          <a:xfrm>
            <a:off x="460375" y="5921375"/>
            <a:ext cx="299561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4000">
                <a:solidFill>
                  <a:srgbClr val="000000"/>
                </a:solidFill>
                <a:latin typeface="Arial Rounded MT Bold" panose="020F0704030504030204" pitchFamily="34" charset="0"/>
              </a:rPr>
              <a:t>déjeuner</a:t>
            </a:r>
          </a:p>
        </p:txBody>
      </p:sp>
      <p:sp>
        <p:nvSpPr>
          <p:cNvPr id="9221" name="TextBox 4"/>
          <p:cNvSpPr txBox="1">
            <a:spLocks noChangeArrowheads="1"/>
          </p:cNvSpPr>
          <p:nvPr/>
        </p:nvSpPr>
        <p:spPr bwMode="auto">
          <a:xfrm>
            <a:off x="4760913" y="5192713"/>
            <a:ext cx="31369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4000">
                <a:solidFill>
                  <a:srgbClr val="000000"/>
                </a:solidFill>
                <a:latin typeface="Arial Rounded MT Bold" panose="020F0704030504030204" pitchFamily="34" charset="0"/>
              </a:rPr>
              <a:t>écouter</a:t>
            </a:r>
          </a:p>
        </p:txBody>
      </p:sp>
      <p:sp>
        <p:nvSpPr>
          <p:cNvPr id="9222" name="AutoShape 2" descr="data:image/jpeg;base64,/9j/4AAQSkZJRgABAQAAAQABAAD/2wCEAAkGBxQTEhQUExQWFhMXGBwaGBgXGBwgHRsfGBccHhwcHBwdHCggHB4mHRwYJDEhJS4rMC4uGB8zODMsNygtLisBCgoKDg0OGxAQGywkICQsLCwsLSwuLCwsLCwsLCwsLCwsLCwsLCw0LCwsLCwsLCwsLCwsLCwsLCwsLCwsLCwsLP/AABEIAOgA2QMBEQACEQEDEQH/xAAcAAABBQEBAQAAAAAAAAAAAAAAAwQFBgcCAQj/xABLEAACAQMCAwUDCAYIAwcFAAABAgMABBESIQUGMRMiQVFhB3GBFDJCUmKRkqEjM3Kx0dIVJEOCosHh8FNjcxYXNESDs8I1VJOy8f/EABoBAQADAQEBAAAAAAAAAAAAAAACAwQBBQb/xAA7EQACAQIEAwUGBAUEAwEAAAAAAQIDEQQSITFBUXEFE2GBkSIyobHB8BRC0eEjM1Ji8YKSorIVNHIG/9oADAMBAAIRAxEAPwDcaAKAKAKAKAKAKAKA5kkA6kD31GU4xV5OwSuM5eJKOgJ/Kss8bBe7qTUGNZOJOemB/v1rNLGVHtoTUEItcufpH7/4VS69R7yZ3KhMufM/fUHJvdnbHNROnQY+Zrqk1scsdrcMPpH76sVaovzM5lQunEXHXB94/hVscZUW+pxwQ5i4mPpAj3b1ohjYv3lYi6bHcUyt0INa4VIz91kGmhSpnAoAoAoAoAoAoAoAoAoAoAoAoAoAoDiWUKMscVCdSMFeTOpXI2fiROyjHqetYKmMk9IaFihzIG34/bTSGNLmKSUZyqyKW267A52rLONT3pJ9Saa4D+qzp7QBQHlAFAe4oDjtB5j7xSwO8UAUAA11O2qA8g4iw+d3h+daqeMnHSWvzK3BcCSgnVxsfh416NOrGorxZW00K1YcCgCgCgCgCgCgCgCgCgOS1AeigGd3fhdl3b8hWSvilDSOrJxhci5JCxyTk15kpym7yZalYq3tKeQcNuTGWB0rqK9dGte0xn7Gr4Zq3D27xXOT2KhzmeFx8PjktHiEyhWgMQUSK6sp2I7x+1ny33xWyCk5rd33vsYo3zL4l4teb7NlBa4RdhkuGQZ97gDrWJ4eovys25kTcUgYBlIZT0IIIPuIqnYkdUBxPMqKWdlVVGSzEAAeZJ2ArqV9EDO+cufHaaGy4Y8TzS4BmDK6pqOwBGRkDcnfA8M9NdHDpRc6my4ELtu0Rb/uyEih728ubhjuQZMLk+SkEj7xUnXlGN4pJFqoxvZts9Hsv4d/wn//ACN/Gq/xdXmWdxDkex+zOzTPZvcRE+McxB9/SpfiZ/ms/Ij3EXsdDk+5j/UcVu19JSJR9xIFR7+L96C+Q/D8me9nxuH5lxaXI/5sZRv8GB+dL0HumiLozWzA873kH/i+GShfF7dhIPuHQe9qdxTl7s/XQg1NboleB+0SwuCAlwI5Nu7L3Dk+GT3SfQE1GVCrTd7ehHMmXuz4hnZuvmOla6GKzezP1IyhyJCtpWFAFAFAFAFAFAFAeE0B4BQEdfX30UPvP8K87EYr8sPX9C2MOLI6sBYVrnTm1bJUREM11LtDCvU/abG4XPxJ+JF1Gjn1eiW7It8EVROR7m+Il4rcud8i3iICp6Z3UHw2BP2jV7xEKelJeZbGg3rJjjjnIUFtF2tpbap4t+zJZy+SvgxO426eBbzqdKtNycZuwnTio3iizycm2j/+XALAnuuwJ231ANg+OxqKq1b2Tv8AEOEOKKbd8kXVgzTcJuHwCS1vIQQ48h9FvAYIB+1mnfwqPLUXmcdBpXiW3kbm9L+Nsr2VxEcSxHwPTIzvpzkb7g7HwJorUXTfg9iuMrkH7aywtIPndj8oXtcZ6aWxnHhn88eOKswnvO29tCUcmePee7dX6cTPLzhvYSQ3fD3VzHhsA5yQNwRnPmD5joc1oVS6cKnE9rF9mxlFVsItt0ne65p8dN1uaVyz7U7OdQk57CTxWQ4XPjpfpj9rBqqVGcFa10eSqkZPky5RlGAaNwQenl942qhwiuNupbmfIDEff7t/3VW4skpITIqJ0KHQoCH43yvaXYPbwozH6YGH/EMH4HarIVZw91kJU4y3RA2va8Imt4hKZbGXSiq7DUjM2GbP2cqcDAxq2GAa2+zWje2q16mOUMj8DUrS804zupxj0zn7x/GoUcRk0lt8iMo32JQHNegnfVFR7XQFAFAFAFAeGgPAKAjuIXn0V+J/yrzsViPyR8/0LYR4sj6wFgUBnvI0Pyqa44nJ3mlkZIM/QijOkY8icb+4+ZrVXeRKmuG/UsoR/My7Nv0GNvP86oeuxetNwGwBB3z08qbapjfQ6ZtskjfOwxnbz2rrbtds4lwBVJ7uBnrvsdh5nw9KJN+zbxOtrcznm2L5DxOzv49lmfsbgdAdWBqPrp398YrTRfeUpU3w1RmrxtJSRplxArqyOqujDDKwBBHkQdiKxptaoiZfzv7O9MwurKAMuMSW8bdmdvpRFdgcfRx1HQ5rbRxF45JvzevqRTlCWaOnTQgODQWIlL9uI7gAqYeJwhgD3TkkFRkY2LefSp1YTlC2tucHb9dCyU+8lmlLX+79f1LIOCTSqXkjUt9G44VMsblfAOrlUb35yOg8z57jUpP+DPT+mpdryerRLI/3QrFxSaLERPEoz4T3EEcqZ8nESk6fUNnz2qLjiPftTl/bFtPyb4+R3M1pqdQ80XSEiW54Sw/68kbfFSrY+6uutG38qr/tT+ozy4uJJRc3Kv6+SxjBGQVvNZIPQhRCNj5k1W6zfuU6j/02+pNVOdvX9h1LzBICNFnNOjAFZYGjeNgfEMWB+8CuRxNB+/PK1upXTXlqdzvgrlZ4n7VEikeL5LJ2qMUIeSNQGBwQWBYfGvQp4XPFTUtGr7Mr7+8sqWvi0vjsQvFeMy3pVppIljXOiKPSwBP0i7A6m6dABVkZukrQT6s9rD9k0qvtVqifhFr5k57Hnk7a9USO9uujBY5Gs51afDp1x5L6VHFO8YuW54uJpU6VeUKTvFfb+Jrlhd6dj8393+lRw2IyPLLb5Gecb6kvXqlIUAGgOdRoDqgCgGXEbrSMD5x/IVkxVfIsq3ZOEbkRXlFx7QDLjV6kFvLLIcIiMSR16eA881KEXKSSOPYzz2c8xQQWkNrcMYJl17SgqrapGYaXPd6MBgkHOa01o95JzhqvA0Q/hxUZqz8TQlcEZGCD0I6fCsz3LUemjB5XDp67eJPxNdbbepxKxmXtb41bywRQxzRvMJ1YhWB0gBgSSNhgkbHetuEpyUnJrSxmxEk1ZGs1gIEbxnmC2tRm4nSPIyAx7xHmFGWPwFThTlP3UcbSKpxDnjgtzhZ3jkHgZIHOPcTHke+tEaFeO3zIuUWcWXJPCrjMllM8beLWtwcjx3BLafdtR160dJr1QSXAdf8AY69j/UcVmAHhNGsv+In/ACqPfU370F5aE1Ka2ZxPw3jI2EthOP8AmI6n7lGK6pUHwaO95U8CLueG8Q/tOE8OnPmugf8AuGpqVPhOSOZ3xihKKC9QELwKBQeoSWMD7gcVGUKUtZTv1R3vP7UcR8DvX7q8G4dD9qXs2/8A0Oan3kFvUk+hzNyiiW5Y9mMMTPLdrFNLIP1aJiKPOMhAdyftbe7xqFXFSekdF8SCjxZduHcPigjEcMaxxjoqDA9T6n1rNKTk7sktB1UTpJcMuvoH4fwr0cJXv7EvIqnHiSNbysKAKAKA4mkCqSfCoVJqEXJnUrkDI5Yknqa8Sc3KTky9KxzUTp5QEdzJYme0uIVGWkhdVz9YodP54qdOWWaficexikUk0MduWRbyCaInQ20imMKsqHbqrE4yDtWqWHpObkvZafDbXY20KleayJZla/C+lue/TcUs+IWG/Yz3NlIeq5ZQD+0h0/eoqMoYiK/qXik/3+AToN2ksr818Hp8SXj4rcY/RcSZh54ib8zGDWWVaUX7VP8A7IvjhoSXs1H8GdyX93jvcQk+CxL+YSufieVNfEl+EXGb+BBW/BLzikrQ2zTXCIf0k9xMxiU+Q8PgAT6Y3r1cNCbjmmkr8EvmeZiJU4yywu/Fv5FytvYhciIob+NNQwypbgg/3tSn44q50YOSk1qvFlKrTUXFPR+CLJe2PG4UKItpclsKkqkxshO2t0bKsB1wp+B6VQ8FC90Rzsecu+yy0iJlux8tun3kkn7y5OMhUPdxt9LJ9QNq1pJKyIFwHCLcLpEEWny7NcfdiugrfG/ZtZTHXEhtLgbrNbfo2B9VXutnxyM9dxXGk1ZggeEcZuLe6/o/iODMRm3uFGEuFHp9GQeI/wBC3m4nDZPajsWxnfRlrrEWHtAJzzKilnYKo3LMQAPeTsK6k3ogVabndZGMfD4Jb2QbExjTEp+1M3dHwyPWtMMLJ6y0IZuR2vKl/d73932MR/8AL2e3j0eY947bEDI8sVqhSpw2V/FnNXuPE9nscI/qFxcWjAdFcyRk+bRSEgn3EeNSlFT95XFrbA03Ebf9dbpdRj+0tW0vjzMMhGT+yx91ZpYVP3X6nbsdcM5it5n0JJpmG/ZSAxyj/wBNwG+IGKzypTpu7XmdumXG1n1rnx8ffXrUaqqQuUyVmLVacCgCgIvis2TpHQdff/v99eZjat5ZFwLYLiMKxFh5QDHjss6W8rWyLJOF/RoxwCfX4ZOMjOMZGc1OCi5LNscfgVnkjnY3DCC5AS53xgFQxX56FWOUkXxXxG48hZVpZbtffJ9H+xXCpmdnuR3OHJM6zi94a2mUMXaAnuszDDOgPd1MANQOM+fhVtHEK2WfqXQnKnLNHzXB3KJxPi8kziGe3ghmJ3Q2+Gzv0LsFXx3yAdq0ZbK8dvDQ9aOPpziu8avyknP0vZerYpP7OrnCzrArqMaohIuthncgINAwPAMfjXFiVZxvZ8HbRep5uLpqbvRVuttXzstF0+onf8IhhidxYyqwUnM50AHHk794+ig5rNT/ABU5pSqK3hx9EeWqOI/M7I+i+T+BJZWcFvGANCDUfrORl2PqTn8h4V6xcTNAFAFAFAeE0Bnftx4esvCzcIf0lu8csbqcEamVThh6MG28VFNwQ/DPZ7dta29zacUuUmkhSQpOxdCXQMQfIZPUq1VujTe6R3MxpYcz8Te5HDZIbeG+AJMsrN2bqPpRoo77FdR2OO6dhggZXg4J3u7ciam2We39nkbsJOITSX0g3Cyd2FT9mJdvHxzVqioaRVha+5breBY1CIqoi7BVAAHuA2FCQpXAFdAx45zBBapruJUjXwz85vRVGWY+gBqV2zmiKFzNxt72Ig28Nvaf/cX6qW3yMxQk7HOMFiM56VU6sYuy1fgTVNvV6LxJf2Q3Z+RrmV5VMkqq7kklVlYId9xsOnhmq41Mle217epBrQ0OvQKgoDmV9IJ8hUZyUYuT4BK5kvOPLN7Lctd21yxbAAi1tGVwN+zcHSdR3KuuDnfwx5cayatLfnvfrx9GWThL8rE+WeesM0HESsMyf2j4QNjGVcE4STBB27rA5Wozo31gvLf08PtiFS+ktGS/EOfbCJdXylJCdgkJ1sT7l6e84FRjh6j4W6li1dlq/Arv/er2kqQ2tjNJK+cLK6xk4GdvnZ2B8qnOjCnB1Kk0kuO52cKkZZZRafjoV7n2+maSO4+QT2sy4LzEhk1IR2RLKMZDELqOO65GDthhq1Cp7MKil4cbcdN9teqKasJK0rWsW3hPtBldVMvDboa0DoYV7RWDAEHPdC9fPaqqncRv/Fjo7O7tZotWbkKXHOFtLJHb3tlNEsjBUN1CpjLHoM5ON/u8cVKmlJOVKaduT1OPxR7zJypwi3ieeeBY0X6jSKST0UKjjJPlU6dWtJ5Ys41FFYl9mktxbTTw2cdmvZloonMktxLgEgHW+mIsOgAznb1r04QkvelcqbNk5J4yLuygm+kUAkHirqMOD5b/AJEVYcJ2gCgCgCgILnjja2djcTsQCsZCDzdhhB+Ij4ZoCFPL8t3wS2s3JjaSC2WVj85VTs2fY/SwpG/iaAucEIRVRRhVAUDyAGAPuoDNfbtw/FrDeIzRzW0y4kQ4cJIdLAEdDnSR8fOuPYILfivErUAns+I2/UMuI5wM9cfq5NvLBNYo14PSWnyNTpSW2pOcC52tLpuzWQxT+ME47OQHy0t84/sk1bbiV3HvHuZLazA7eUKzfNjGWkfw7qLljv44xRIXKrxDmS8mQuoXh1r4zXGlpiDjpHnRGeowxJ9Kg6ivaOr8CWR2u9EVSTiUMOqaFC7/AEr+9JZj/wBNDhj6AaB5ZrHUxGaWS+Z/0x+r2+Ztp4VqOd+yucvot/kV+6uZ7g68ntChZZZnXWq9NQXAjto+mX64x1JFIrNLK9UnqlpHze8nyW3kZXjIt5aC14yfDpwXkaZ7LrXs+GwrnIDS4bBGods+lhnfDDBHoRXMS71W+nyK4rQ0i0l1KD4+Pvr1KNTPBMpkrMWq04MOLy4THTPX3Df+FY8bO0FHmTgtTC35q4hftLLbyfJrNCQulV1sB4lm8T5D3YPWqnShTVmrviergsA8RaUpZU3ZaXb/AG8SGn4M75lLPcTyPgmc6lUKpYsQcZI6BfeNgatpVFbWyL8b2P3TSopye7va1tvAloYxoLQRRwyb7tEAQQuobLsysoOGB2x91cnd+07npUabhG1KCpy4p6+H5bfPyGfFL6Uqkxx28GJEI6godWMgDIOCPcari7yy30enqaMdhIzwkvZs0s3OzW9uu30NR4hwROI2aNK0kcMiq2hJMatQBAJAOrHl0yM+Ar5ihRr4OMsRHLaLcU5Xu2tPZX+Hv4ny0pRnaLuNLDhj28CWou3TvabeQBO00hNQjOpSrEBWOQASo8MVTLEqpWeIVPXeSu7Xva6s01e656klCyy36HPOkTycJnS4YPJHEX1gY78QyHH1ckA48MkVpwuPqSxVOKbcc2l9WlLRq/FfomRnTSg+grwe0F/xQtKNUNhHEVQjYzzrr1nwOhAMeRINfW4OmoxzczFN6mjnetZARtbGOMu0aKhkOpyoA1NjGo46tjx67CgG3G+OW9onaXMyRJ4FzufRR1Y+gBNAVRfaBNcf/TuHXFwvhLKRDEw81Z92HwFAD3PMD7pDw2IeTvKx+9dqATHE+YIiO0s7Kdc79hIykDPX9I2/wFAIXXPFm8kacTtJLd1dmj7eMvGCh09oDjbrs5GwPUZoDQradXUMjBlPRlIIPuIoBWgM59uV4BYxQYBae4QYJx3Y++xJwcAYGTjbNQqO0G/A43bUqdrNBrHyaV+GzMciOTS1tIcjIA1aAT9ko2+cGvl4V8VTXtJVYrir5110v814mqlWp1P5bs+Q54vfKUCcXs1MfQXMIMkXv1D9JFW3DYmnVf8AAnr/AEvR/oy6T4VF5lQ5Y5njhRxCkQuNT67qclu5qOgLjLv3B4lRtvXoV6c5a2b8F92IUXDa6Xi/03HkvFRMTKD2xU/r7likYJ2/RJpwPhjrjNefXc/5cnl/thq7eL/z0Jyx+GwzvBOcub2XkIRWJmmUEPd3BOoKFxGg3wdJOlFPg75yNxq2BnSpyUbJZIf8n1e/l5GGrWxGKleq2ly+9vvcv/AuSFXD3ZWV86hGP1St5sDvMw8GfYbaVUAVJ1bLLT0W3j9/bLYwSio8EXGqCZI8Ik+cvx/j/lXoYGe8fMqqLiSVegVkNxjvMVPTTg/H/Q15WMnepbkWwWhhfK+Y7K4tm/WQzFH94lwfzx99W1ne752Z9V2PaVOl4Zk+ur+TH3KfEAbB5GXU5YA+BU5wSD4Hr9wrkkoZkW0JzxPdSbs2nfqm9GMeM3LPE4j7rYJU5ydQHmfTK48mNQhP2tdjVisM3Rbi/aWqtpqtV68eYlwuUTwa/NA35hWH5n8NclHLJrkW0K6xFGE/6lZ9bfqrGl8gX/a8Ksh4pGUI9Y3ZP3L+deF/+gqJVIUY7K8vOTf7+p8Xh4tXb6egw9oUpSOzdThlvoMfHWCPiCR8axdlxUpVIvjTl9CVZ2S6od+0R9PDZ8fOkAiH/qOif/I/dUuy6OavSk/6pPyik/ncVpey10+J1y/di04zcQyNhb5InhJ6a4U0MmfMgZ+A8xn7TCSvTtyME9zSOlaSJVOdOYbiKSC0solku7gOVaQ4jiVMapH8T1GB+/oQEOA+z6GOT5TeOb29PWWYZVfSOP5qAHp4jwx0oC50AUAUA2vrGOZDHKiyIequoIPwNAUW+5RurCQ3PCZCyZJlsZW7kmSSezY7o+53P34GkgW/lnjkd7bR3MQYJIDswwVKsVZT6hgR8KAyDjfMLXvFPlAhE3C7dltGdgCuqdgDIufHXo3Ge6F6aqprxbg7PVakovUkuL8hFMm0OUPzoG07/suykE/tgk7d8ACvLc4VP5i14Nff3yO1KMZ7/uVQcLudTW1lKLd23eJ3khcDOCRDkxsPtxkg+lTVClJqdZZrbNpP47+TFOnOOkZ6cnud8F5PhjtZJprkwGOV49WFKgxuVYHUD2mphkYwdl22rRWrZ3kUbp/fAsWHjKDzssPBeW5pwCWkih8JZUQTuMdY4wumEHfvPl99gtZFClSd4rXzt+5VToQpu8F5v6fdy8cK4VDbJohQICct4lj4s7HdmPmSTVcpyk7suSHtROnlAOLB8SL67ffV+GllqojPYnK9koIG7bLt7z+W1eJXd6kn4l8djKefrA2t5267Q3gCOfBZVwV/Gqj4qaupvPTy8V8j1uyMSqVfJLaX/bh63a9CtcNnELzwMQBLiSPJ6nVkge46vxVOV5Qv5PyPcoqNHEum3u3KP+pWkvJq/QeVQeqN+U10JKn1TMo9B1H7xV9R3d+aPJwMMlJ01+Wo15X/AHL57Lf/AAA8u2mx7u0P+ea+V7b/APb8o/I+d/NL/wCn8xfnO27WTh8XneJIfdDHI5/d+dVdnz7uNaf9jX+5pFdVXcV4inO57SXhtoDu9wJXH2IAZGz5fQFen2XDLr/RD/lN3/62Kar+L+RIc2ctR30QRyyOjaopU+dGw8R6eY93QgEenSrSpyuipxuNOA8Svhd2VpflGAMrRzxtjtjHEQFdMDDgMW8iR5rmvVpV41NipxaJqJdfHpGP9lYIoHrLcOSfuRauIk1xrmS0tBm5uIovRmGo+5fnH4CgK2fadbvj5LbXl0D0aKAhPxSFa5ckot7IDzteH5vCZiPtXECn7tVLol3UuQqnPEy7y8Mu1Hj2bQyfksgJ+6l0c7uXIkeG88WUziPteylPSOdWic+gEgGr4ZrpFprcsdDhUfZ1GBb3UBA0xXlzHg9NJlLgY8irjb1oA5/hih4ZLBGqRiTTBCiAKNcrhV0qNtidW31SajJ2TbA7PWvBNIx4vwiG5TRPGHA6HoynzVhup9QanCpKDvFnGkyJ4HybBbtrLSTuGZkadtXZ6jk6RjAYnq+NR86nOvKWm3QWLHVJ09roPK4AoDpWwQfKup2dzjLDqFe9dGcrznc++vBk7ts0IjeYOEJd28kEnzXGM+Kkbqw9QcGpU5uElJBq5g8lkTdSWl8gWcBVSQE5yucFdu8GyW8K11pSp01Vo6rivB/oV9oYutVnGrLdJL04kJJNPYySIT3j57g+TjPif45rTB08RBTX34F2C7SrUU5U37299defUnOC8Z1I2hS9xK2FiQEszFV6DyOM599VVKLzW4W3PoaHa1KOHlUl77d8q52S9OP7l95K5ns7S1jt55zHKoy6yxurBn3cbrvhtW9fN9pYDFV68qkIXT2s1stuPI8OnVilq9SSuecuHmeOT5QJCiOqJGrszNIVzgBeoCY/vms9LszF924d3u1e7S0V/nf4HXVhe9x9yzZzT3MnELlDEWTs7eFvnRx51FnHQO5xt1AGK9qFNUafdp3bd5Pm/DwXAobzO5aqAh+aoLYwa7tzHHGwdZVYq0bdAyMveDb42656VbRlNS9jcjK1tTH+WeN3F9xRoje3CrKrRCVNKyNHFqdF1BRg4yScZ3r2bu2pXCKlKxrHCeULO3OpIFMnUySd9yfE6myR8MVG7NShFcCSi4rAzaFmiZ/qiRS33A5rhK6HdDoUAhe2UcylJY0kQ9VdQw+40ONJ7lb4iZ+FRPcWcjPbRjL2kxLLpyAeyc5eLA+juvpU0yipSSV0RnI/ONzcSX8ljbwtHJOJCJ5CrKXiVeiqwIzGd81XVrxp+8UqLZYbLhVzNOlzxCVHkjz2MMIIhiLDBbvd53xtqPTJ9MYa+K7xZY7E4wsVb2nQdrd20TMyp2EjRspIIk1pkjHUhQPgTWfvZUaTnHmr9NSjFTlBJoi+ROb7m3u1sb1zIkh0xSMckE/N7x3ZWO2+4JFaJRp1qXe0/NE6NVTRdOcudorEpEqNPdPjRCnXfoWIBxnwABJ8vGqqNB1NdlzLpSsUzjXMPFWln7CYRGOTHydo48gFFYDUVOT3sb46GuyqYek1Got1vqZamIyTsyW5C9okk84tL2MR3B+YwBAcj6JHgcDYjY9Ntszq0I5e8pu6L4VFI55dR+I8VlvWZhbWbNDAAdmbBDH3EHUfPUg6DFdqNUqShxerOrV3NJrGWHlAPPlHrWvvyuwzrIWHM0oRWZiFVQSzE4AAGSSfAAUSvoCicy3/AA+8VHjuIFuYzmGSXUoOdijMQO42SM74JyM9Deqc7OElo97FFTJUWW5UOdOXppIh2sJjmXJjIZWV8DLKrKckeIyBvjzqrCt4WesrwenTk/13MahKg/a2Yr7AnQTXanHaFEKjH0QzBiD72T769DHJ2Rup7mzMoPUA++vNLTxI1HQAe4AUuDqgPaArfMkayXdlE66kXtrgrjOowqipt44MuR6gVtwa1bCV5Ih+GcJgueIJfQo0MsBkjuInUK2sx4ViASM6WO4JBBHlXocCSScsyLZxXh0c8ZjmBMfVl1MoOPBtJGV9DtUSxpPcp55e4XK2j+j5UXOFlEMqKSPHUDqA+0wA9aldleWD4Fw4VYmFOz7R5FHzTIcsB9Ut9LHgTvjrnrXCxKxxxZS0Ug7SSEDq8YBfGB8waW3PTYE+W+DQPYpHDeVrCSb5l/DcHdZZmlRnx4q52LeOk4bGTjY127KlCLfEu54Zqt3gmdpVZGRmYAMVYY3KgAt6gDw99cLbaWZk3AeD8W4UbsW1ukq5UmRsEMseo9xNQJJDbgZIxjrUKtKNW2YzZJRvY1jhfHI5bSO7LCOJow7FiML9YE+hyPhXlSptTcCSelyicyc72N4vZrBdTBTlJolCFG+sjMc59CMHxBrRGhKHvNLwZZDDVMQrQg5LpoUrivE1IVmLdpE4eIzRNG5KkHAaPWjZxj6A8dsVKhhlCTdN6PdJ3Xxs/mZJ4GphpXknHqie5L5nt4ZJLq5guZLuZiXmEQKID0WPLatOMbgdNugqVaDaUIyVlwua4YWu1n7uXoywcyXPDZ1F8l72EhGgsg1GTT0V4CNRYZG+xAI3xiqO5lJd3ON18ujM1WnCfvFHvr3Xhh27mM6o5FtRGwZTlSrGdiBkD6PwqdHDwpP2Xa+6zXXyLKXZVde1GErdA5ee6W1jjFzJFFuwSEhT3jnLOBqJ3+AAq2tOOd2jd+J7vZ/Yqq01Uqydnqkvqyb4fx29tiGjne4QdYbhtWofZk+cp8uo8xVN4T0kreK/QuxXYVouVBu/J8ejNS4BxmO7gSeLOlsghhhlYbMrDwIP8ehrPODg7M+e8GSNQOEVzXxn5HbS3BjaTs8d1durAbnwAzuathTzzynG7K5lHGeLTSmWe6jlRXGns/lOmNE0gaMK41atycrvq6V3OpSUKM1/tu789V9Tz51nOVoyIdue01aTAdHQ94Z+C4wR8aj/AOIla+fXoV/hXbfUXg5pUGKDVLPaR6iFVf00Oxx2b9Cu4Gl9QAGPAY0qjKUH3ySenHR9fHoaItyjlqol+QuP2lq00nYyNdzsBHGoBYoRqO5IRRka26YyNsClaE1BKTWVcfl+n+TRhoSk8kVd8OhdRzrIPnWT4+xNGx+46R+deeq9Bu2f1TPSfZ+ISvl+I/4dzpaSsEZzDKeiTqUJ9xPdb+6TV3dtrNHVeGpknGUHaas/EsVQOHlAQHGm0X1i56MJ4fi6LIv/ALRHxrbg3rJCPvIccG4QsDSMMapMa8fSKvIQ7faIcZP2a3lqjYlK4SPGYAEk4A3JPh6mgPV3oBob7Rr7bEYVwuot3TqA0nUQMZzjB8RjfbPTlx3XDoAUBEcb1F7fS7qgl0vobHeKfo9f1k1YBUddS52BrpF8DJOOXJkW34ehIgSS4lcD6QF3Ksa+4Y/xDyrPK0HKpx0S9CzAYVYnEKm/dV2+iJifhogVVbZyNo16KPU/5D76yyXF7n2dGopezTVorT/CGFxArrpbcZBPwII/MVyMnHVFlWlGrHLNXWj9Hc7qJaRPE7VUkS4CrkMFfOOjHTq94JG/lV9OTlF0/Q8nG0YUascWktGlLo9L9V8i08TijhPZgapABqdicZIzhQDj4nNVySWhsoyqVVnbsuC/UiwMbDpUDUkkrI9oCe9m90Y72aD6E0XageTxsFbb7Ssv4alU1pp8nbyPkO2qKp4nMvzK/mtH9DVOwp3LPGuIcRjX9IHxoOrVq6aT1z6YquqnGo7czq2Pl7jNm0l1PDaNJNAsh0HUWGBspLbDpsCfvNelnp04KdSydjNJwhqO4eS5SuZXVOgAGWbJOAuBgEkkADPU4rM+06bllppyfovvyKfxCbtFXJbh/AYl7sblpUySJP0ZDdApXTq88/VwOvSo1MXUgr1Va74a6c77HJ1ZR95W+JFct8ZW3upDdKVYjSDuez33GCScHz3PvyaljqE8RRSpPx6nsdmYmlRnmnxWj5GhWnEEl/VsHXGSykYHp1znqfTFfN1MPOmvbVnyPpYVoVH7DuuYo6RyoNQV42AIBAIIIyOvpUU6lKel00SahUjrZpnFhNc2e9q+uIdbaViV90bnLR+7dd+lejSx8Z6Vl/qX1XE8rEdlr3qL8n9GXnlvmOG8DBMpKn6yKQYdPXH0l8mGxrW6fFO658Dx5JxeWSs+R1zbwVrm3KxtonRllhc4wskZyufIHdT6NV1FqnNMiyK5HvJZTemeMxTCddUZIOn+rwjAI2wcZHvr0U01dFkJX+/As9C0qHN9zKNMxH9StpFaZR86bS3ePUDRGcHH0ipGMAE9RXNvfgjng3tJsZ5pY2mWNRgxu+VDAqNQJfGGDatvEEYzvjuU4qqZF8f9pto8s9sq9rG0JRGyAjyMCuksxACYI7/Tr6ZWIuotix8scMksxFB2jSwFBpLHJjcLkqD4xsMlfq4xvkY4ycU4qxZI+o99CXAofF+Pxw3d0gUy3QkQ2sI3Jkkt1XVjoAoByx6Bm86NpK72K3NJsrPGuFmyvrQN3v6ogLfWeOXVJj3k5/vVh7zPBy/uPU7Et38oPjFr5DzmF8zsQchgpU+hUf55qup7x9Ng1aklyvfrcjagah9BYggFi2SMgLjYeBYtt8KmomapWeqj0u+fgiscSDLBcI7MzJ3e8Bq72NPTYg7EEefpWp00pxlHZngRxlSeGr0K7vKOz53dl8beo+4/zTbhgclpcASKozhlGM5JxuPDwwarVCc/aRtfamHwl6Unmty18uqZzw/iSS/NDA4DYZcbE4BHgRsapnTcdzbg+0aOLv3d7re4+qBuJL2fIZOKnHSG3bUftSuoC+/G/wAKskv4XVnyXbtZSxCgvyr4v9rG79mPKvTyo+euV/mrhiTpJDJnRKmltJwd9tj57V5uJvCtmXUtjrGxkfEeVZ7IjVOiWClVUwpm4csw0rpIK9oTsW6YJOPCq8lGq3KSblvq9F+xnlhoJuUhGO3kEvbtM6JEQYcpEpzo3aRSXXIJIB8MZ2JFZ1Uo0dKUczfV+S2Zlzwpv+HqP/6fbSxuI1voSjDWFh7VDjwOArDB8BkEeNSpV80ssvYl52f6fIvpYrhU3K9ecvRXK2d47/1aSRUklClSAG0kSqSQjZyAwYjwz80HVSzYdyprXfTl05r75koUnT43XyJvjdpwqdm+TWcrMCVM1syxJnxClm0t7wpHrUJYh0dKs10erPSo4WpV1prz2IK5hvIiGiE0gXOlZuykxkY+crqxONuniaoz4Gqmm1G+9rr6WNyjj6VnbNbnZ/W4jbc6mLK3UEiPuen5BWxgeHjUanZSqa0Zq33xV9SyHajp6VoNP74OxO23FopSjW7/ANaYrHGUOHRnI6hhkoMEkEYIBrmCw9ejWdOSeV78v8jG1aFejmi05cOf+C7XUt3YqLie4FzASBOBEFMesqDIhG+hepU52JPu9aeHg17K1PGcWhHli8B4vxWIMDq7Fx7+xCt+ej76lh9aa8/mShxLNdQllKq7Rt4MuMj4MCD7iKsLmUXnvle5uLdzNfDsYVaTRHbgatCk97M2CcA43AqSZXODa1ZD8F9lccRDXNtez+QUQhD6/o52Y/eKk7lEcnEUvPZtZDLG34hEhKqCzRBVLsFX5zaj3iBjc71zUlam9rli5e4HxCzAt0ngktR815Q5kQeKqowpHkC22fLArjaLIxktC6247w9P8q4iyWxTOTb1JOIcWwwLiWMY9I49GQf2gQfhWHGp+yU39pj3n3lw3cAMWBcwnXCT0JxhkJ8mG3vArPRqKLs9nuTp1J0pqpDdGaW3Eu0GhgVljyrRtsyb7qQfAHOPeatnBx6cGfa4HGUsSnKGj4rin98fqL1WbhduMxZWPOqUKoMYVmJ0HKnug467g1eo3jmdkub0R4+JxlOhUcFeUtdI6tX3vyK7x+2mnmEaxOhZFJ3TJSJj3gCwx3nHdJBGkVOOLoRpZlJNJ242v6M+fxsMRXruUYWbV7XWtnx+B1bLaWhVTBMZj07VBkn7JJ0Dr1FY5/icSrxnHL4P58fU8SphMW5qElZvbgP7YOWeaXCu+AFzkIq5wM+J3JPvqcYRhBQjrb4s+37F7NeBovvPee/gItfNK/Y2iGec9Au6r6s3QAe/HmRVsaWmaeiJ47tilRTjS9qXwXX9DW/Zvyp8ijCuwe4kbXNIPEjJCj7K749STtnA5Gfe1opbLbyPkZyk7yk7t7mg16hQMeLR90N5H99YcbC8VLkWU3qYp7SUmhue3uJZmtTjsEixpVgN1ceDHchupGcEYxWeCc4ZaaV+NyrERm9EZZzDxISytoz2edixYk+pLMT18K3YenKMU57+FrLpYhTi0tdxPhnCriYYiRipPXouR9o7fdStiKNL32k/j6CdSEd2aFwTli+exkWHIUo/zZNKS6cjSE0hnY405OFPmRWbvoOpma9d/wBEvj4E6ak9bO3X6CnLnF7YQxxBxG6DSySd1gw+dscZOc9K8bHYXEOrKbjdPitdOB9VgsTh1SjCMrWWz58SaiuQQvgXzgdTsCd8dNh+YFYZUmm7cDbGonbxPZVjkVlcKyqcMGAIGwO+fQg12HeQacbpvaxyeSaadmlvciYOGxWt5ZTIGVflCoVzlV7VWUEZ3XcjYHHpXt9m42pVm6dTl5nj47B06KVSCtrbw1uazf2wlhmibdZI2Uj3qRXsIwSVzFuSOLmKW2vZG2d3inbyV9Kqx8grLGfdmqk1Go4mvub4GFVcG79G7fCxuU3XI6H/AGatMq5CM8QdWRhlWBUj0Iwfyrh0xaPnvinBpGsmKSxx7R9upI0fRKsGB048MnGMeGKsTuYZRyuzLbyXxu/4rKLm60rawnMSRqVV5MEZwWJYKCepI1Yx0Ncky2jC7uX+oGkR4jfrbwSzP81FJx4nA6D1JwB6kV0i9zCbTmA8P4hHM4LkowuQvUmVmdgMnGQ+CPPFUZO+hLroXdowjRlTgt1FX6tt/fgbNy7zVa3ozbyhmxkodnHvU7/EZHrXnVKU6fvIxKSYhzLyba3pDSqVmHzZozpcfHo3xBrtOtKGi25EldO6dnzRm/N/LE9l2Sx3hlad9EaPGAwAHecvqOQuRk48RWiNSk05yjZJXZ6FLtHGtqnGd76apet9yX4ZwRLWMKo77DLMfnNn6TH18B4V4OLrzqvNPyXBI9fDUYU01HzfFsU+TL2naY7+nRn0JB/eBWfvJZO74Xv57F/dxz5+NreR7eWaSoUkUMp6g/vHkalSqzpSU4OzI1KcakXGauiL5H5QsnuJra5i7SVAJYnLuNcZODlVYDKtsfPPSvoVjJ1KSqRduD8GfL4nDdzUcH1XQ1bh3DYYF0QxJEvkigZ9TjqfU1nlJyd2ypKxNcJj3ZvTH31twMNXIhUfAktNeiVHk8epSPMVCpDPFxOp2Zkvtf4kUtBbCPU103Z6idKJpKtkt9bOMDxw3XGD5eHjaTnL8vqWVJJRuZzwPgtqjENm4mUEuVRnVMEDcKDjc4y3UjwNQr18VVjeCyr0b+/A86cqs17KsjRuUuAiYPLcwkRkBYUcFWwN2kI2K6jgAHBwp+tVEKXdRs9W9Xx8vv6GnD4dRjea1Zd4ogqhVAVVAAAGAABgAAdABUm7u7NhG8V5ctLk5nt4pG+sVGr8Q7351ONWcdmcaTKlxvk3g9opeVjbZ6aZ5Ax/ZXJLe4A1dGrWqaWv5I4vZ1TsQH/Y25ue7w5b5Yid5b2RUix17qFO0cHzx8K1Qwyk804xv4LX1O/iqqVlJ2JTi3ITRvbRz3T3N9I6soXuRQRxspklKjdj9FScZLjbaraVClRVoRsJVqteSzu5pJbqfQ/uqRoPnXlDiEbJJbyDK6i4HiQww4HrspA9DVOIi01JHp9i14yhPDz4p2XNcV966+BofLfO3yVBb3jFogP0FyN1ZforJj5rDYavHxwQTVkJqfUx4rCyw7vvB7P6Px8dnuizci8wi9s45iR2gGmUeTr128ARhh6GptWMsJZo3JuewhuFXWsUq9V1qrD3jII+6h1+KFpdESjUyqNlUDzOwUDz8gKWFyt89cd+TQCNGC3Fweziyfm6tmkPkqA5yds4okcnKyK7zPzH8q0iHe3jOYydu3kU7Njr2SHfP0mxjYb0VqiXso9fs7BSqS72S0Wqvx8enL15XoVvwFrziUFkhLEtmd/LODIfTSgAHrgVZQXs3MPa8496oJ3tq3zb+lrWXBGo80+xSFz23DpWtZhuFJYpn0b58Zz4jIGNhV7V9zySBsedr3hsi23GIXKnZZwASRnrkd2QdM47w8QTWGrg09YFkZ8x1zTeRzcR4fIrq8JhkKMpyCdQDY9dPUVgrJxw8k/6lfoeh2fZ110duo94qP0r+/8ALG35YrxsR/MZ9BQ/loa1TsWncePHPXw8v/7ipRtxOO/Ab8Jz/Stnp8Y7gP8As6Fx/ixXqYD+TUvzj9Txe17Zoef0NMq48onLKLSgHj1Pxr2sPTyU0iiTuxeriIUBC8bs1bIZQyOMMrAEHzBB2II/zry8XBwnnXH5lsHdWITgvAba0DC3hSLWctpzk4zjJJJwMnA6DJxWadSU/edyaSRJVA6cyOFBLEAAZJJwAB1JPgKAqlrxG64m7Jw8iG0U6XvXXJYjqIEPXy1nbr0IGfRo4Nbz9CqU+RbeXuSbS0PaKhluPpXE57SUnz1N833LitySSsismeKcQS3hkmlOI40LsfRRk4HifSugofKiSSh764GJ7rDBf+FEP1UY8tjqPTLMahJmulGyuPrvhCyHvyzkeSysg936PTn45rhNxuQ8Xs84auCLUAjx7SXP366N33EYKLvHRijez2wfK9g2D1xNMAff+krllyJucrNOTs99Xr8TLhBccLvbn5C2pY5NLRtuHUqrqDvuV1EZGD5dSDyVWKdpE6HZ9WpTlUo6tO1vC19B9BzNaXTnEd/Z3BJMnyJ+6x8Sy7b53J0j1JqTairtmenTnVnljF342+vIXbmuCzYGOK6nuDlUuL+TKpn6uktgeYGk46nFRU1Jaa9C6phatGSVRZb8ZbequQnaLczmWdzeTtgaVH6JR4LttpHkOu+xJ3pnVnbay+P393PTwuBw+a7l3kvD3V1e3r/tuTdzO4cRQIZ75xhI0APZjplsbLj4Bf3VUqTm/v7uehj+0KeHhlW/Bc/F/wBvxl0NP9mHIQ4dG0kpEl5N+tcdFGc6F9M7k+Jx5CvQSsrI+MnOU5OUndsvNdIjLi/CobmJobiNZI26qw/MeII8CNxQGDc8ezafhbi8sy01pGxcxn50QIAbP1lIGC4GQAM9M1VWpRqwcJcS2jVdKoprgSPCeJx3EYkjOQeoPVT5MPP99fH4ihOhPLPf5n11CvCvDNDb5eA7NUFx7JMsalnYBQuST0GD4mracW3ljq3wITkkrvRLiPuQeHNJJJfyAqJF7O3Ugg9nq1NIR4a2wR6Aede0odzTVPje8uvLyPmcVX7+pmWy0XT9zQLGHU48huasw1PPPwRmm7Im69koCgCgErmEOpH3e+q6tNVIuLOp2ZBOpBIPUV4jTTsy85rh0pXF1fil9/RsbFbWHD3rrsWzusIPr4/H6uD6OEo6Z35FU5cDU7O1SJFjjUJGgCqqjAAHQAVvKxUmgMw555ntuISw8LtpRKZJla5KDKCKLLsusbEkqo2yPjtXGShG8rFpqs3BQDW6Sc/qpIk8tcTN+6Va6caZFXXDeJSAgcQjj2P6u0H/AM5W2pcg4vn8DIuGWd2zzQzOIz2riWTAMjMCdbaz0G3XyFZ6zip838D2uzaeInh3rljrqveb+Xhe3TmecixSRmRBbyzLMhYGFSZAiOFLaQCSMldgD86pVF3m3DcqwlRYJJ1NpO8Xa+3Nb6pprqIczcQSSJkiSQqSAzuhATDb52znIwfjUKVPJO79OJp7QxyxGGcYRbTavKzyqz32Jrlu6jUgX4mjtjjEtqV0Yx/aHSZdPmUPwrtONJvx8SnGVe0I07pLKlvDXTn+9l1N65a4PaW8SmzjjWNwGDp3jICNmL5JfbxJNbErHzkpOTu3dkvQ4FAFABFAYd7UuQXs2biHD9SRZzcRR/RGd3VehTrlTsvXpnTVVowqxyzVyylWnSd4OwrwfgNzcQxzQ30DxOMhjbkN6gqJMBgcgj0rxJ4TDxlZxa8/2PSXaeItuvQm+G8iRhlkupXunU5VXAWJT5iJdif2i1Ti401alFR+fqZqtepV/mSv8vQttQKycsYNC+p3Nezh6Xdw134lEndjiryIUAUAUBH8Stc94dfH+NYcXQze2vMshK2hXeYOIi1tprg4IiQtjPU47o+LYHxrFCk5SSRNvQ49kfBDb8PSSTe4uibiVj1Jk3XPuXG3mWr2krKyKC0cV4mkChn1MxOERFLO58lUbn1PQDckAE10FK45wG8v0d7+f5HYqCxtoGBdlAyTPL83pnKqCvqSM0Bnfsj4Zi+mmERiiaEvAjHJEckxVSSdycRkZ8evQioyLqC1NfqBqAUONjK64kUOPk87DzQIc/48/lXSN2iNm5humBW24fKGO2qd40X3nDsxHoAPhXSN3yMsjujIspuG7NjI/wAp1bENqyyei9BjyAHrWKrmVT5H02AdKWCV3ZK+a/Piujv1tpua37L+COoe7lQx9oixwRkYKxKc5I6gu2DjyVTtnA10aeRa7nz/AGljFiKns+6tvHm/lZcEkVb2g8vC0vDKABa3jbnwinPUH7MmM+/V6VViKV/aRt7Gx3dvuZbPbrxXnw8dOJA8JsDbu0chQQtv2bNuN9x0wMfOXfzHSs711e/E9qCUG4Ur5d4tcHxj04268i8eyu7a3uLjhrHMYXt7fyCsQHUeGMsrAD67VtoybVnwPl+0aEadRSgrRlrbk9mvJ/A02rTzwoAoAoDxlBBB3B6g0Bkc1qOCX+kbcOvX7nlDN5egPdx9kfY3y4mjnjmW6JxlYvVeSXD/AIZbZOs9B0/jW7CUbvO/IrnLgSlekVBQBQBQBQHJoCje0zhjywxQorNHPcRxSkDOhHyM+g1mM58MGs8aGWpmRJy0sXlEAAAGABgD3VoIngiGotgaiMZ8ceWfL0oCr+1B2/o6aNDhp2jgB/68qRt/hZqAh7y2W34vDEoCxSWCxxD1tpT3R/ccfdUZF1F2ZOYqBque0OIY3vFI4vnib+5BLIPvjQ10N2GMvOEKj9HBeSt4BbWbPw1oo+810rcr/wCBj7NOEWl+0/E5IlaZpyFjfJ7Hs1RRlT3e0OA2rGRqGKkkZ5zcuhqFdIDTinDo7iJopkDxsNwfQ5BHkQQCD4ECgMq4/wAFnsz+kZnh1EpcADGCdluPq6V7urocDxOBlq0XvE9/AdpQfsVvJ/ez8dn13bcBugvEuHOp2DSwN+zIjtGPgQPuFcw8tbFnbVFqmpvn81r8Ujaa1nzgUAUAUByTQELzly6l/Zy2z4Gte4x+i43RvgevmCR40BVvZXeS3VrouFZZrZ2glJ8Wj2675OMA+oJ8RXnywl6v9u/7FmfQ0RRjYdK3pJKyKz2ugKAKAKAKAKAKAKAKAq3tKBFi0oBPYSwzkD6sM6O/3KGPwoCP9qPCJZreG7tBqubRu2jAGdaEfpEGOupcHA66cDrQ6nZ3EuVeare/iV42AfHfTI1ofJl6keTeNQZqg76om+x8iD8a5YnmPRD5kD40sMxAce5utLXumTtJjssUffkYnoAi9M+bYrtiLmluSfs04PLBbyyToI5rqd7hoh/Z9pgBCfE4UE+pqZkbu7luocCgOZIwwKsAVIwQRkEHqCPEUBg/N3BJOFXCuqk2iypNA/gpRw3YOfo+KqTsVbGcg1nlTcainHzPZo4yNbCSwtV2aXsvprZ/TgbhwviMdxEk0Lh43UMrDyP7j5jwNaDxh1QBQHhFAAFAe0ByiAdABuTt5k5J++gOqAKAKAKAKAKAKAKAKAKA4nhV1ZGAZWBVgehBGCD6YoCjWfGDwgfJr0N8iXAtrsKWVUzhYZwoJRl2UPjDDHQg0BWucLvlt2Nw7q053zaM4dj16JhNR+s2PfQFO5Rkm4pxFYLaW8trNAWfF1Kz6B4lmYqGYkAADAz44zXLIlnlzNeHsztGGmaW7nHQia6lIPvCsK7Y45N8Sd4JyvZ2n/hreKI4xqVRqI9XPePxNDhL0AUAUAUBzJGGBDAEHYgjIPvFANOHcIgg1dhBFFqOW7ONVyfM6QM0A9oAoAoAoAoAoAoAoAoAoAoAoAoAoAoAoAoDmRQQQwBBG4PTHrQGEc/3fBnk+TWFhHdXztpXsQ6Rq3r2bKJCPId3Y5IxigNH9l/JK8MtdLYa5lw0zDz8EB+quT7ySfHFAXKgCgCgCgCgCgCgCgCgCgCgCgCgCgCgCgCgCgCgCgCgCgCgCgCgCgGq8NhEpnEUYmK6TJoXWV66dWM49KAdUAUAUAUAUAUAUAUAUAUAUAUAUAUAUAUAUAUAUBXeNIwlREeRQVJOHfwPlq69B8a8nHOo60YQk1o3oQd7ja019rF+lkZGPi7+R+1uP4e4mik6ka9P224vm/B/f2gtyTjMv/CLeomI94xqPTf/AEr3SZ6TMP7Bj06Tn0z1O/if95oD0iXYiIsCP+Mwwcn1IIxj/fQB3bwZHfDKfISsfzzQCnyVfN/xv/NQB8lXzf8AG/8ANQB8lXzf8b/zUAfJV83/ABv/ADUAfJV83/G/81AHyVfN/wAb/wA1AHyVfN/xv/NQB8lXzf8AG/8ANQB8lXzf8b/zUAfJV83/ABv/ADUAfJV83/G/81ANrvh5O6SOpG+CzEH/ABA7+/8APeqatOctYyt8vp9+JxhZQlhlyfcHfr4/S/3+Q5RlOSvL7+/vkEdXyBELDWSMba38TjwPrU603CDklcMSt21IG0vvnpI/gSPE5rlCo6kMzVjqFIlyQCkoB8e0bbr1737vMVaBx8lXzf8AG/8ANQB8lXzf8b/zUAfJV83/ABv/ADUAfJV83/G/81AHyVfN/wAb/wA1Ae/Jx5t+Nv40BHca4W8jK8bAMoIwRsQevn54wRXn4zCTqyU6crNK2uz++jItDThfB5e0WSVgNOcKPX3bDz8aow2Crd4qlWW2yQSfEW/oFRnCtnbcSY6KV+rjpgdN8DOd8+uSD+gl6aW9cyZzsRvld+tAdwcGVCCocEf8w+RHl6n/AGTQBHwZcg6WyMf2nTG2QAMZ6UBJ63+oPxf6UAdo/wBT/F/pQHSM2d1wPPP+lAKUAUAUAUAUAUAUAUAUAUAheqxQhDhtsb48Rnf3ZquspuDUNzjELaKYKMsurfOQT4nxyPDH51GhGahae+vz0+AQqqy7ZaP1wp+P0quOnOmbbvR49VOeh8juc48vGgOisv1kx+yf5qA8KS+DJn1U49fEH99AeaZvrR5/Yb1+37qAVjD53K6fIA5+/P8AlQC1Af/Z"/>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lang="en-GB" altLang="en-US" sz="1800">
              <a:solidFill>
                <a:srgbClr val="000000"/>
              </a:solidFill>
              <a:latin typeface="Arial Rounded MT Bold" panose="020F0704030504030204" pitchFamily="34" charset="0"/>
            </a:endParaRPr>
          </a:p>
        </p:txBody>
      </p:sp>
      <p:sp>
        <p:nvSpPr>
          <p:cNvPr id="9223" name="TextBox 18"/>
          <p:cNvSpPr txBox="1">
            <a:spLocks noChangeArrowheads="1"/>
          </p:cNvSpPr>
          <p:nvPr/>
        </p:nvSpPr>
        <p:spPr bwMode="auto">
          <a:xfrm>
            <a:off x="6329363" y="5900738"/>
            <a:ext cx="20383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4000">
                <a:solidFill>
                  <a:srgbClr val="000000"/>
                </a:solidFill>
                <a:latin typeface="Arial Rounded MT Bold" panose="020F0704030504030204" pitchFamily="34" charset="0"/>
              </a:rPr>
              <a:t>danser</a:t>
            </a:r>
          </a:p>
        </p:txBody>
      </p:sp>
      <p:graphicFrame>
        <p:nvGraphicFramePr>
          <p:cNvPr id="7" name="Table 6"/>
          <p:cNvGraphicFramePr>
            <a:graphicFrameLocks noGrp="1"/>
          </p:cNvGraphicFramePr>
          <p:nvPr/>
        </p:nvGraphicFramePr>
        <p:xfrm>
          <a:off x="1506538" y="1003300"/>
          <a:ext cx="4064000" cy="4054474"/>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xmlns="" val="20000"/>
                    </a:ext>
                  </a:extLst>
                </a:gridCol>
                <a:gridCol w="2032000">
                  <a:extLst>
                    <a:ext uri="{9D8B030D-6E8A-4147-A177-3AD203B41FA5}">
                      <a16:colId xmlns:a16="http://schemas.microsoft.com/office/drawing/2014/main" xmlns="" val="20001"/>
                    </a:ext>
                  </a:extLst>
                </a:gridCol>
              </a:tblGrid>
              <a:tr h="945028">
                <a:tc>
                  <a:txBody>
                    <a:bodyPr/>
                    <a:lstStyle/>
                    <a:p>
                      <a:pPr algn="ctr"/>
                      <a:endParaRPr lang="en-GB" sz="2800" b="1" dirty="0">
                        <a:latin typeface="Arial" panose="020B0604020202020204" pitchFamily="34" charset="0"/>
                        <a:cs typeface="Arial" panose="020B0604020202020204" pitchFamily="34" charset="0"/>
                      </a:endParaRPr>
                    </a:p>
                  </a:txBody>
                  <a:tcPr marT="45727" marB="45727"/>
                </a:tc>
                <a:tc>
                  <a:txBody>
                    <a:bodyPr/>
                    <a:lstStyle/>
                    <a:p>
                      <a:pPr algn="ctr"/>
                      <a:r>
                        <a:rPr lang="en-GB" sz="2800" dirty="0" smtClean="0"/>
                        <a:t> </a:t>
                      </a:r>
                      <a:r>
                        <a:rPr lang="en-GB" sz="2800" b="1" dirty="0" smtClean="0"/>
                        <a:t>- ER verb endings</a:t>
                      </a:r>
                      <a:endParaRPr lang="en-GB" sz="2800" b="1" dirty="0">
                        <a:latin typeface="Arial" panose="020B0604020202020204" pitchFamily="34" charset="0"/>
                        <a:cs typeface="Arial" panose="020B0604020202020204" pitchFamily="34" charset="0"/>
                      </a:endParaRPr>
                    </a:p>
                  </a:txBody>
                  <a:tcPr marT="45727" marB="45727"/>
                </a:tc>
                <a:extLst>
                  <a:ext uri="{0D108BD9-81ED-4DB2-BD59-A6C34878D82A}">
                    <a16:rowId xmlns:a16="http://schemas.microsoft.com/office/drawing/2014/main" xmlns="" val="10000"/>
                  </a:ext>
                </a:extLst>
              </a:tr>
              <a:tr h="518241">
                <a:tc>
                  <a:txBody>
                    <a:bodyPr/>
                    <a:lstStyle/>
                    <a:p>
                      <a:pPr algn="ctr"/>
                      <a:r>
                        <a:rPr lang="en-GB" sz="2800" dirty="0" smtClean="0"/>
                        <a:t>I</a:t>
                      </a:r>
                      <a:endParaRPr lang="en-GB" sz="2800" b="0" dirty="0">
                        <a:latin typeface="Arial" panose="020B0604020202020204" pitchFamily="34" charset="0"/>
                        <a:cs typeface="Arial" panose="020B0604020202020204" pitchFamily="34" charset="0"/>
                      </a:endParaRPr>
                    </a:p>
                  </a:txBody>
                  <a:tcPr marT="45727" marB="45727"/>
                </a:tc>
                <a:tc>
                  <a:txBody>
                    <a:bodyPr/>
                    <a:lstStyle/>
                    <a:p>
                      <a:pPr algn="ctr"/>
                      <a:r>
                        <a:rPr lang="en-GB" sz="2800" b="1" dirty="0" smtClean="0">
                          <a:solidFill>
                            <a:srgbClr val="7030A0"/>
                          </a:solidFill>
                        </a:rPr>
                        <a:t> - e</a:t>
                      </a:r>
                      <a:endParaRPr lang="en-GB" sz="2800" b="1" dirty="0">
                        <a:solidFill>
                          <a:srgbClr val="7030A0"/>
                        </a:solidFill>
                        <a:latin typeface="Arial" panose="020B0604020202020204" pitchFamily="34" charset="0"/>
                        <a:cs typeface="Arial" panose="020B0604020202020204" pitchFamily="34" charset="0"/>
                      </a:endParaRPr>
                    </a:p>
                  </a:txBody>
                  <a:tcPr marT="45727" marB="45727"/>
                </a:tc>
                <a:extLst>
                  <a:ext uri="{0D108BD9-81ED-4DB2-BD59-A6C34878D82A}">
                    <a16:rowId xmlns:a16="http://schemas.microsoft.com/office/drawing/2014/main" xmlns="" val="10001"/>
                  </a:ext>
                </a:extLst>
              </a:tr>
              <a:tr h="518241">
                <a:tc>
                  <a:txBody>
                    <a:bodyPr/>
                    <a:lstStyle/>
                    <a:p>
                      <a:pPr algn="ctr"/>
                      <a:r>
                        <a:rPr lang="en-GB" sz="2800" dirty="0" smtClean="0"/>
                        <a:t>You (</a:t>
                      </a:r>
                      <a:r>
                        <a:rPr lang="en-GB" sz="2800" dirty="0" err="1" smtClean="0"/>
                        <a:t>sg</a:t>
                      </a:r>
                      <a:r>
                        <a:rPr lang="en-GB" sz="2800" dirty="0" smtClean="0"/>
                        <a:t>)</a:t>
                      </a:r>
                      <a:endParaRPr lang="en-GB" sz="2800" b="0" dirty="0">
                        <a:latin typeface="Arial" panose="020B0604020202020204" pitchFamily="34" charset="0"/>
                        <a:cs typeface="Arial" panose="020B0604020202020204" pitchFamily="34" charset="0"/>
                      </a:endParaRPr>
                    </a:p>
                  </a:txBody>
                  <a:tcPr marT="45727" marB="45727"/>
                </a:tc>
                <a:tc>
                  <a:txBody>
                    <a:bodyPr/>
                    <a:lstStyle/>
                    <a:p>
                      <a:pPr algn="ctr"/>
                      <a:r>
                        <a:rPr lang="en-GB" sz="2800" b="1" dirty="0" smtClean="0">
                          <a:solidFill>
                            <a:srgbClr val="7030A0"/>
                          </a:solidFill>
                        </a:rPr>
                        <a:t> - </a:t>
                      </a:r>
                      <a:r>
                        <a:rPr lang="en-GB" sz="2800" b="1" dirty="0" err="1" smtClean="0">
                          <a:solidFill>
                            <a:srgbClr val="7030A0"/>
                          </a:solidFill>
                        </a:rPr>
                        <a:t>es</a:t>
                      </a:r>
                      <a:endParaRPr lang="en-GB" sz="2800" b="1" dirty="0">
                        <a:solidFill>
                          <a:srgbClr val="7030A0"/>
                        </a:solidFill>
                        <a:latin typeface="Arial" panose="020B0604020202020204" pitchFamily="34" charset="0"/>
                        <a:cs typeface="Arial" panose="020B0604020202020204" pitchFamily="34" charset="0"/>
                      </a:endParaRPr>
                    </a:p>
                  </a:txBody>
                  <a:tcPr marT="45727" marB="45727"/>
                </a:tc>
                <a:extLst>
                  <a:ext uri="{0D108BD9-81ED-4DB2-BD59-A6C34878D82A}">
                    <a16:rowId xmlns:a16="http://schemas.microsoft.com/office/drawing/2014/main" xmlns="" val="10002"/>
                  </a:ext>
                </a:extLst>
              </a:tr>
              <a:tr h="518241">
                <a:tc>
                  <a:txBody>
                    <a:bodyPr/>
                    <a:lstStyle/>
                    <a:p>
                      <a:pPr algn="ctr"/>
                      <a:r>
                        <a:rPr lang="en-GB" sz="2800" dirty="0" smtClean="0"/>
                        <a:t>He / </a:t>
                      </a:r>
                      <a:r>
                        <a:rPr lang="en-GB" sz="2800" smtClean="0"/>
                        <a:t>She </a:t>
                      </a:r>
                      <a:endParaRPr lang="en-GB" sz="2800" b="0" dirty="0">
                        <a:latin typeface="Arial" panose="020B0604020202020204" pitchFamily="34" charset="0"/>
                        <a:cs typeface="Arial" panose="020B0604020202020204" pitchFamily="34" charset="0"/>
                      </a:endParaRPr>
                    </a:p>
                  </a:txBody>
                  <a:tcPr marT="45727" marB="45727"/>
                </a:tc>
                <a:tc>
                  <a:txBody>
                    <a:bodyPr/>
                    <a:lstStyle/>
                    <a:p>
                      <a:pPr algn="ctr"/>
                      <a:r>
                        <a:rPr lang="en-GB" sz="2800" b="1" dirty="0" smtClean="0">
                          <a:solidFill>
                            <a:srgbClr val="7030A0"/>
                          </a:solidFill>
                        </a:rPr>
                        <a:t> - e</a:t>
                      </a:r>
                      <a:endParaRPr lang="en-GB" sz="2800" b="1" dirty="0">
                        <a:solidFill>
                          <a:srgbClr val="7030A0"/>
                        </a:solidFill>
                        <a:latin typeface="Arial" panose="020B0604020202020204" pitchFamily="34" charset="0"/>
                        <a:cs typeface="Arial" panose="020B0604020202020204" pitchFamily="34" charset="0"/>
                      </a:endParaRPr>
                    </a:p>
                  </a:txBody>
                  <a:tcPr marT="45727" marB="45727"/>
                </a:tc>
                <a:extLst>
                  <a:ext uri="{0D108BD9-81ED-4DB2-BD59-A6C34878D82A}">
                    <a16:rowId xmlns:a16="http://schemas.microsoft.com/office/drawing/2014/main" xmlns="" val="10003"/>
                  </a:ext>
                </a:extLst>
              </a:tr>
              <a:tr h="518241">
                <a:tc>
                  <a:txBody>
                    <a:bodyPr/>
                    <a:lstStyle/>
                    <a:p>
                      <a:pPr algn="ctr"/>
                      <a:r>
                        <a:rPr lang="en-GB" sz="2800" dirty="0" smtClean="0"/>
                        <a:t>We</a:t>
                      </a:r>
                      <a:endParaRPr lang="en-GB" sz="2800" b="0" dirty="0">
                        <a:latin typeface="Arial" panose="020B0604020202020204" pitchFamily="34" charset="0"/>
                        <a:cs typeface="Arial" panose="020B0604020202020204" pitchFamily="34" charset="0"/>
                      </a:endParaRPr>
                    </a:p>
                  </a:txBody>
                  <a:tcPr marT="45727" marB="45727"/>
                </a:tc>
                <a:tc>
                  <a:txBody>
                    <a:bodyPr/>
                    <a:lstStyle/>
                    <a:p>
                      <a:pPr algn="ctr"/>
                      <a:r>
                        <a:rPr lang="en-GB" sz="2800" b="1" dirty="0" smtClean="0">
                          <a:solidFill>
                            <a:srgbClr val="7030A0"/>
                          </a:solidFill>
                        </a:rPr>
                        <a:t> - </a:t>
                      </a:r>
                      <a:r>
                        <a:rPr lang="en-GB" sz="2800" b="1" dirty="0" err="1" smtClean="0">
                          <a:solidFill>
                            <a:srgbClr val="7030A0"/>
                          </a:solidFill>
                        </a:rPr>
                        <a:t>ons</a:t>
                      </a:r>
                      <a:endParaRPr lang="en-GB" sz="2800" b="1" dirty="0">
                        <a:solidFill>
                          <a:srgbClr val="7030A0"/>
                        </a:solidFill>
                        <a:latin typeface="Arial" panose="020B0604020202020204" pitchFamily="34" charset="0"/>
                        <a:cs typeface="Arial" panose="020B0604020202020204" pitchFamily="34" charset="0"/>
                      </a:endParaRPr>
                    </a:p>
                  </a:txBody>
                  <a:tcPr marT="45727" marB="45727"/>
                </a:tc>
                <a:extLst>
                  <a:ext uri="{0D108BD9-81ED-4DB2-BD59-A6C34878D82A}">
                    <a16:rowId xmlns:a16="http://schemas.microsoft.com/office/drawing/2014/main" xmlns="" val="10004"/>
                  </a:ext>
                </a:extLst>
              </a:tr>
              <a:tr h="518241">
                <a:tc>
                  <a:txBody>
                    <a:bodyPr/>
                    <a:lstStyle/>
                    <a:p>
                      <a:pPr algn="ctr"/>
                      <a:r>
                        <a:rPr lang="en-GB" sz="2800" dirty="0" smtClean="0"/>
                        <a:t>You (</a:t>
                      </a:r>
                      <a:r>
                        <a:rPr lang="en-GB" sz="2800" dirty="0" err="1" smtClean="0"/>
                        <a:t>pl</a:t>
                      </a:r>
                      <a:r>
                        <a:rPr lang="en-GB" sz="2800" dirty="0" smtClean="0"/>
                        <a:t>)</a:t>
                      </a:r>
                      <a:endParaRPr lang="en-GB" sz="2800" b="0" dirty="0">
                        <a:latin typeface="Arial" panose="020B0604020202020204" pitchFamily="34" charset="0"/>
                        <a:cs typeface="Arial" panose="020B0604020202020204" pitchFamily="34" charset="0"/>
                      </a:endParaRPr>
                    </a:p>
                  </a:txBody>
                  <a:tcPr marT="45727" marB="45727"/>
                </a:tc>
                <a:tc>
                  <a:txBody>
                    <a:bodyPr/>
                    <a:lstStyle/>
                    <a:p>
                      <a:pPr algn="ctr"/>
                      <a:r>
                        <a:rPr lang="en-GB" sz="2800" b="1" dirty="0" smtClean="0">
                          <a:solidFill>
                            <a:srgbClr val="7030A0"/>
                          </a:solidFill>
                        </a:rPr>
                        <a:t> - </a:t>
                      </a:r>
                      <a:r>
                        <a:rPr lang="en-GB" sz="2800" b="1" dirty="0" err="1" smtClean="0">
                          <a:solidFill>
                            <a:srgbClr val="7030A0"/>
                          </a:solidFill>
                        </a:rPr>
                        <a:t>ez</a:t>
                      </a:r>
                      <a:endParaRPr lang="en-GB" sz="2800" b="1" dirty="0">
                        <a:solidFill>
                          <a:srgbClr val="7030A0"/>
                        </a:solidFill>
                        <a:latin typeface="Arial" panose="020B0604020202020204" pitchFamily="34" charset="0"/>
                        <a:cs typeface="Arial" panose="020B0604020202020204" pitchFamily="34" charset="0"/>
                      </a:endParaRPr>
                    </a:p>
                  </a:txBody>
                  <a:tcPr marT="45727" marB="45727"/>
                </a:tc>
                <a:extLst>
                  <a:ext uri="{0D108BD9-81ED-4DB2-BD59-A6C34878D82A}">
                    <a16:rowId xmlns:a16="http://schemas.microsoft.com/office/drawing/2014/main" xmlns="" val="10005"/>
                  </a:ext>
                </a:extLst>
              </a:tr>
              <a:tr h="518241">
                <a:tc>
                  <a:txBody>
                    <a:bodyPr/>
                    <a:lstStyle/>
                    <a:p>
                      <a:pPr algn="ctr"/>
                      <a:r>
                        <a:rPr lang="en-GB" sz="2800" dirty="0" smtClean="0"/>
                        <a:t>They</a:t>
                      </a:r>
                      <a:endParaRPr lang="en-GB" sz="2800" b="0" dirty="0">
                        <a:latin typeface="Arial" panose="020B0604020202020204" pitchFamily="34" charset="0"/>
                        <a:cs typeface="Arial" panose="020B0604020202020204" pitchFamily="34" charset="0"/>
                      </a:endParaRPr>
                    </a:p>
                  </a:txBody>
                  <a:tcPr marT="45727" marB="45727"/>
                </a:tc>
                <a:tc>
                  <a:txBody>
                    <a:bodyPr/>
                    <a:lstStyle/>
                    <a:p>
                      <a:pPr algn="ctr"/>
                      <a:r>
                        <a:rPr lang="en-GB" sz="2800" b="1" dirty="0" smtClean="0">
                          <a:solidFill>
                            <a:srgbClr val="7030A0"/>
                          </a:solidFill>
                        </a:rPr>
                        <a:t> - </a:t>
                      </a:r>
                      <a:r>
                        <a:rPr lang="en-GB" sz="2800" b="1" dirty="0" err="1" smtClean="0">
                          <a:solidFill>
                            <a:srgbClr val="7030A0"/>
                          </a:solidFill>
                        </a:rPr>
                        <a:t>ent</a:t>
                      </a:r>
                      <a:endParaRPr lang="en-GB" sz="2800" b="1" dirty="0">
                        <a:solidFill>
                          <a:srgbClr val="7030A0"/>
                        </a:solidFill>
                        <a:latin typeface="Arial" panose="020B0604020202020204" pitchFamily="34" charset="0"/>
                        <a:cs typeface="Arial" panose="020B0604020202020204" pitchFamily="34" charset="0"/>
                      </a:endParaRPr>
                    </a:p>
                  </a:txBody>
                  <a:tcPr marT="45727" marB="45727"/>
                </a:tc>
                <a:extLst>
                  <a:ext uri="{0D108BD9-81ED-4DB2-BD59-A6C34878D82A}">
                    <a16:rowId xmlns:a16="http://schemas.microsoft.com/office/drawing/2014/main" xmlns="" val="10006"/>
                  </a:ext>
                </a:extLst>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29"/>
          <p:cNvSpPr txBox="1">
            <a:spLocks noChangeArrowheads="1"/>
          </p:cNvSpPr>
          <p:nvPr/>
        </p:nvSpPr>
        <p:spPr bwMode="auto">
          <a:xfrm>
            <a:off x="0" y="658813"/>
            <a:ext cx="8196263"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b="1">
                <a:solidFill>
                  <a:srgbClr val="000000"/>
                </a:solidFill>
                <a:latin typeface="Arial" panose="020B0604020202020204" pitchFamily="34" charset="0"/>
              </a:rPr>
              <a:t>Translate these sentences into French.</a:t>
            </a:r>
          </a:p>
        </p:txBody>
      </p:sp>
      <p:graphicFrame>
        <p:nvGraphicFramePr>
          <p:cNvPr id="4" name="Table 3"/>
          <p:cNvGraphicFramePr>
            <a:graphicFrameLocks noGrp="1"/>
          </p:cNvGraphicFramePr>
          <p:nvPr>
            <p:extLst>
              <p:ext uri="{D42A27DB-BD31-4B8C-83A1-F6EECF244321}">
                <p14:modId xmlns:p14="http://schemas.microsoft.com/office/powerpoint/2010/main" val="2901274774"/>
              </p:ext>
            </p:extLst>
          </p:nvPr>
        </p:nvGraphicFramePr>
        <p:xfrm>
          <a:off x="238125" y="1792288"/>
          <a:ext cx="8682038" cy="4630735"/>
        </p:xfrm>
        <a:graphic>
          <a:graphicData uri="http://schemas.openxmlformats.org/drawingml/2006/table">
            <a:tbl>
              <a:tblPr firstRow="1" bandRow="1">
                <a:tableStyleId>{5940675A-B579-460E-94D1-54222C63F5DA}</a:tableStyleId>
              </a:tblPr>
              <a:tblGrid>
                <a:gridCol w="8682038">
                  <a:extLst>
                    <a:ext uri="{9D8B030D-6E8A-4147-A177-3AD203B41FA5}">
                      <a16:colId xmlns:a16="http://schemas.microsoft.com/office/drawing/2014/main" xmlns="" val="20000"/>
                    </a:ext>
                  </a:extLst>
                </a:gridCol>
              </a:tblGrid>
              <a:tr h="926147">
                <a:tc>
                  <a:txBody>
                    <a:bodyPr/>
                    <a:lstStyle/>
                    <a:p>
                      <a:r>
                        <a:rPr lang="en-GB" sz="2000" b="0" dirty="0" smtClean="0">
                          <a:latin typeface="Arial" panose="020B0604020202020204" pitchFamily="34" charset="0"/>
                          <a:cs typeface="Arial" panose="020B0604020202020204" pitchFamily="34" charset="0"/>
                        </a:rPr>
                        <a:t>1 On Monday they have</a:t>
                      </a:r>
                      <a:r>
                        <a:rPr lang="en-GB" sz="2000" b="0" baseline="0" dirty="0" smtClean="0">
                          <a:latin typeface="Arial" panose="020B0604020202020204" pitchFamily="34" charset="0"/>
                          <a:cs typeface="Arial" panose="020B0604020202020204" pitchFamily="34" charset="0"/>
                        </a:rPr>
                        <a:t> fruit for breakfast. (Le </a:t>
                      </a:r>
                      <a:r>
                        <a:rPr lang="en-GB" sz="2000" b="0" baseline="0" dirty="0" err="1" smtClean="0">
                          <a:latin typeface="Arial" panose="020B0604020202020204" pitchFamily="34" charset="0"/>
                          <a:cs typeface="Arial" panose="020B0604020202020204" pitchFamily="34" charset="0"/>
                        </a:rPr>
                        <a:t>lundi</a:t>
                      </a:r>
                      <a:r>
                        <a:rPr lang="en-GB" sz="2000" b="0" baseline="0" dirty="0" smtClean="0">
                          <a:latin typeface="Arial" panose="020B0604020202020204" pitchFamily="34" charset="0"/>
                          <a:cs typeface="Arial" panose="020B0604020202020204" pitchFamily="34" charset="0"/>
                        </a:rPr>
                        <a:t>, au petit </a:t>
                      </a:r>
                      <a:r>
                        <a:rPr lang="en-GB" sz="2000" b="0" baseline="0" dirty="0" err="1" smtClean="0">
                          <a:latin typeface="Arial" panose="020B0604020202020204" pitchFamily="34" charset="0"/>
                          <a:cs typeface="Arial" panose="020B0604020202020204" pitchFamily="34" charset="0"/>
                        </a:rPr>
                        <a:t>déj</a:t>
                      </a:r>
                      <a:r>
                        <a:rPr lang="en-GB" sz="2000" b="0" baseline="0" dirty="0" smtClean="0">
                          <a:latin typeface="Arial" panose="020B0604020202020204" pitchFamily="34" charset="0"/>
                          <a:cs typeface="Arial" panose="020B0604020202020204" pitchFamily="34" charset="0"/>
                        </a:rPr>
                        <a:t>, </a:t>
                      </a:r>
                      <a:r>
                        <a:rPr lang="en-GB" sz="2000" b="0" baseline="0" dirty="0" err="1" smtClean="0">
                          <a:latin typeface="Arial" panose="020B0604020202020204" pitchFamily="34" charset="0"/>
                          <a:cs typeface="Arial" panose="020B0604020202020204" pitchFamily="34" charset="0"/>
                        </a:rPr>
                        <a:t>ils</a:t>
                      </a:r>
                      <a:r>
                        <a:rPr lang="en-GB" sz="2000" b="0" baseline="0" dirty="0" smtClean="0">
                          <a:latin typeface="Arial" panose="020B0604020202020204" pitchFamily="34" charset="0"/>
                          <a:cs typeface="Arial" panose="020B0604020202020204" pitchFamily="34" charset="0"/>
                        </a:rPr>
                        <a:t> </a:t>
                      </a:r>
                      <a:r>
                        <a:rPr lang="en-GB" sz="2000" b="0" baseline="0" dirty="0" err="1" smtClean="0">
                          <a:latin typeface="Arial" panose="020B0604020202020204" pitchFamily="34" charset="0"/>
                          <a:cs typeface="Arial" panose="020B0604020202020204" pitchFamily="34" charset="0"/>
                        </a:rPr>
                        <a:t>mangent</a:t>
                      </a:r>
                      <a:r>
                        <a:rPr lang="en-GB" sz="2000" b="0" baseline="0" dirty="0" smtClean="0">
                          <a:latin typeface="Arial" panose="020B0604020202020204" pitchFamily="34" charset="0"/>
                          <a:cs typeface="Arial" panose="020B0604020202020204" pitchFamily="34" charset="0"/>
                        </a:rPr>
                        <a:t> des fruits.)</a:t>
                      </a:r>
                      <a:endParaRPr lang="en-GB" sz="2000" b="0" dirty="0">
                        <a:latin typeface="Arial" panose="020B0604020202020204" pitchFamily="34" charset="0"/>
                        <a:cs typeface="Arial" panose="020B0604020202020204" pitchFamily="34" charset="0"/>
                      </a:endParaRPr>
                    </a:p>
                  </a:txBody>
                  <a:tcPr marT="45723" marB="45723"/>
                </a:tc>
                <a:extLst>
                  <a:ext uri="{0D108BD9-81ED-4DB2-BD59-A6C34878D82A}">
                    <a16:rowId xmlns:a16="http://schemas.microsoft.com/office/drawing/2014/main" xmlns="" val="10000"/>
                  </a:ext>
                </a:extLst>
              </a:tr>
              <a:tr h="926147">
                <a:tc>
                  <a:txBody>
                    <a:bodyPr/>
                    <a:lstStyle/>
                    <a:p>
                      <a:r>
                        <a:rPr lang="en-GB" sz="2000" b="0" dirty="0" smtClean="0">
                          <a:latin typeface="Arial" panose="020B0604020202020204" pitchFamily="34" charset="0"/>
                          <a:cs typeface="Arial" panose="020B0604020202020204" pitchFamily="34" charset="0"/>
                        </a:rPr>
                        <a:t>2 On Tuesday they have sandwiches for lunch.</a:t>
                      </a:r>
                      <a:endParaRPr lang="en-GB" sz="2000" b="0" dirty="0">
                        <a:latin typeface="Arial" panose="020B0604020202020204" pitchFamily="34" charset="0"/>
                        <a:cs typeface="Arial" panose="020B0604020202020204" pitchFamily="34" charset="0"/>
                      </a:endParaRPr>
                    </a:p>
                  </a:txBody>
                  <a:tcPr marT="45723" marB="45723"/>
                </a:tc>
                <a:extLst>
                  <a:ext uri="{0D108BD9-81ED-4DB2-BD59-A6C34878D82A}">
                    <a16:rowId xmlns:a16="http://schemas.microsoft.com/office/drawing/2014/main" xmlns="" val="10001"/>
                  </a:ext>
                </a:extLst>
              </a:tr>
              <a:tr h="926147">
                <a:tc>
                  <a:txBody>
                    <a:bodyPr/>
                    <a:lstStyle/>
                    <a:p>
                      <a:r>
                        <a:rPr lang="en-GB" sz="2000" b="0" dirty="0" smtClean="0">
                          <a:latin typeface="Arial" panose="020B0604020202020204" pitchFamily="34" charset="0"/>
                          <a:cs typeface="Arial" panose="020B0604020202020204" pitchFamily="34" charset="0"/>
                        </a:rPr>
                        <a:t>3 On Wednesday they have apples and grapes</a:t>
                      </a:r>
                      <a:r>
                        <a:rPr lang="en-GB" sz="2000" b="0" baseline="0" dirty="0" smtClean="0">
                          <a:latin typeface="Arial" panose="020B0604020202020204" pitchFamily="34" charset="0"/>
                          <a:cs typeface="Arial" panose="020B0604020202020204" pitchFamily="34" charset="0"/>
                        </a:rPr>
                        <a:t> for breakfast.</a:t>
                      </a:r>
                      <a:endParaRPr lang="en-GB" sz="2000" b="0" dirty="0">
                        <a:latin typeface="Arial" panose="020B0604020202020204" pitchFamily="34" charset="0"/>
                        <a:cs typeface="Arial" panose="020B0604020202020204" pitchFamily="34" charset="0"/>
                      </a:endParaRPr>
                    </a:p>
                  </a:txBody>
                  <a:tcPr marT="45723" marB="45723"/>
                </a:tc>
                <a:extLst>
                  <a:ext uri="{0D108BD9-81ED-4DB2-BD59-A6C34878D82A}">
                    <a16:rowId xmlns:a16="http://schemas.microsoft.com/office/drawing/2014/main" xmlns="" val="10002"/>
                  </a:ext>
                </a:extLst>
              </a:tr>
              <a:tr h="926147">
                <a:tc>
                  <a:txBody>
                    <a:bodyPr/>
                    <a:lstStyle/>
                    <a:p>
                      <a:r>
                        <a:rPr lang="en-GB" sz="2000" b="0" dirty="0" smtClean="0">
                          <a:latin typeface="Arial" panose="020B0604020202020204" pitchFamily="34" charset="0"/>
                          <a:cs typeface="Arial" panose="020B0604020202020204" pitchFamily="34" charset="0"/>
                        </a:rPr>
                        <a:t>4 On</a:t>
                      </a:r>
                      <a:r>
                        <a:rPr lang="en-GB" sz="2000" b="0" baseline="0" dirty="0" smtClean="0">
                          <a:latin typeface="Arial" panose="020B0604020202020204" pitchFamily="34" charset="0"/>
                          <a:cs typeface="Arial" panose="020B0604020202020204" pitchFamily="34" charset="0"/>
                        </a:rPr>
                        <a:t> Thursday they drink milk.</a:t>
                      </a:r>
                      <a:endParaRPr lang="en-GB" sz="2000" b="0" dirty="0">
                        <a:latin typeface="Arial" panose="020B0604020202020204" pitchFamily="34" charset="0"/>
                        <a:cs typeface="Arial" panose="020B0604020202020204" pitchFamily="34" charset="0"/>
                      </a:endParaRPr>
                    </a:p>
                  </a:txBody>
                  <a:tcPr marT="45723" marB="45723"/>
                </a:tc>
                <a:extLst>
                  <a:ext uri="{0D108BD9-81ED-4DB2-BD59-A6C34878D82A}">
                    <a16:rowId xmlns:a16="http://schemas.microsoft.com/office/drawing/2014/main" xmlns="" val="10003"/>
                  </a:ext>
                </a:extLst>
              </a:tr>
              <a:tr h="926147">
                <a:tc>
                  <a:txBody>
                    <a:bodyPr/>
                    <a:lstStyle/>
                    <a:p>
                      <a:r>
                        <a:rPr lang="en-GB" sz="2000" b="0" dirty="0" smtClean="0">
                          <a:latin typeface="Arial" panose="020B0604020202020204" pitchFamily="34" charset="0"/>
                          <a:cs typeface="Arial" panose="020B0604020202020204" pitchFamily="34" charset="0"/>
                        </a:rPr>
                        <a:t>5 On Friday they eat bread,</a:t>
                      </a:r>
                      <a:r>
                        <a:rPr lang="en-GB" sz="2000" b="0" baseline="0" dirty="0" smtClean="0">
                          <a:latin typeface="Arial" panose="020B0604020202020204" pitchFamily="34" charset="0"/>
                          <a:cs typeface="Arial" panose="020B0604020202020204" pitchFamily="34" charset="0"/>
                        </a:rPr>
                        <a:t> cheese or yoghurt for dinner.</a:t>
                      </a:r>
                      <a:endParaRPr lang="en-GB" sz="2000" b="0" dirty="0">
                        <a:latin typeface="Arial" panose="020B0604020202020204" pitchFamily="34" charset="0"/>
                        <a:cs typeface="Arial" panose="020B0604020202020204" pitchFamily="34" charset="0"/>
                      </a:endParaRPr>
                    </a:p>
                  </a:txBody>
                  <a:tcPr marT="45723" marB="45723"/>
                </a:tc>
                <a:extLst>
                  <a:ext uri="{0D108BD9-81ED-4DB2-BD59-A6C34878D82A}">
                    <a16:rowId xmlns:a16="http://schemas.microsoft.com/office/drawing/2014/main" xmlns="" val="10004"/>
                  </a:ext>
                </a:extLst>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64119228"/>
              </p:ext>
            </p:extLst>
          </p:nvPr>
        </p:nvGraphicFramePr>
        <p:xfrm>
          <a:off x="0" y="3373438"/>
          <a:ext cx="8783638" cy="3338514"/>
        </p:xfrm>
        <a:graphic>
          <a:graphicData uri="http://schemas.openxmlformats.org/drawingml/2006/table">
            <a:tbl>
              <a:tblPr firstRow="1" bandRow="1">
                <a:tableStyleId>{5940675A-B579-460E-94D1-54222C63F5DA}</a:tableStyleId>
              </a:tblPr>
              <a:tblGrid>
                <a:gridCol w="8783638">
                  <a:extLst>
                    <a:ext uri="{9D8B030D-6E8A-4147-A177-3AD203B41FA5}">
                      <a16:colId xmlns:a16="http://schemas.microsoft.com/office/drawing/2014/main" xmlns="" val="20000"/>
                    </a:ext>
                  </a:extLst>
                </a:gridCol>
              </a:tblGrid>
              <a:tr h="370946">
                <a:tc>
                  <a:txBody>
                    <a:bodyPr/>
                    <a:lstStyle/>
                    <a:p>
                      <a:r>
                        <a:rPr lang="en-GB" sz="1800" b="0" dirty="0" smtClean="0">
                          <a:latin typeface="Arial" panose="020B0604020202020204" pitchFamily="34" charset="0"/>
                          <a:cs typeface="Arial" panose="020B0604020202020204" pitchFamily="34" charset="0"/>
                        </a:rPr>
                        <a:t>1.</a:t>
                      </a:r>
                      <a:r>
                        <a:rPr lang="en-GB" sz="1800" b="0" baseline="0" dirty="0" smtClean="0">
                          <a:latin typeface="Arial" panose="020B0604020202020204" pitchFamily="34" charset="0"/>
                          <a:cs typeface="Arial" panose="020B0604020202020204" pitchFamily="34" charset="0"/>
                        </a:rPr>
                        <a:t> </a:t>
                      </a:r>
                      <a:r>
                        <a:rPr lang="en-GB" sz="1800" b="0" dirty="0" smtClean="0">
                          <a:latin typeface="Arial" panose="020B0604020202020204" pitchFamily="34" charset="0"/>
                          <a:cs typeface="Arial" panose="020B0604020202020204" pitchFamily="34" charset="0"/>
                        </a:rPr>
                        <a:t> On Monday they have</a:t>
                      </a:r>
                      <a:r>
                        <a:rPr lang="en-GB" sz="1800" b="0" baseline="0" dirty="0" smtClean="0">
                          <a:latin typeface="Arial" panose="020B0604020202020204" pitchFamily="34" charset="0"/>
                          <a:cs typeface="Arial" panose="020B0604020202020204" pitchFamily="34" charset="0"/>
                        </a:rPr>
                        <a:t> fruit for breakfast. </a:t>
                      </a:r>
                      <a:r>
                        <a:rPr lang="en-GB" sz="1800" b="1" baseline="0" dirty="0" smtClean="0">
                          <a:solidFill>
                            <a:srgbClr val="00B050"/>
                          </a:solidFill>
                          <a:latin typeface="Arial" panose="020B0604020202020204" pitchFamily="34" charset="0"/>
                          <a:cs typeface="Arial" panose="020B0604020202020204" pitchFamily="34" charset="0"/>
                        </a:rPr>
                        <a:t>Le </a:t>
                      </a:r>
                      <a:r>
                        <a:rPr lang="en-GB" sz="1800" b="1" baseline="0" dirty="0" err="1" smtClean="0">
                          <a:solidFill>
                            <a:srgbClr val="00B050"/>
                          </a:solidFill>
                          <a:latin typeface="Arial" panose="020B0604020202020204" pitchFamily="34" charset="0"/>
                          <a:cs typeface="Arial" panose="020B0604020202020204" pitchFamily="34" charset="0"/>
                        </a:rPr>
                        <a:t>lundi</a:t>
                      </a:r>
                      <a:r>
                        <a:rPr lang="en-GB" sz="1800" b="1" baseline="0" dirty="0" smtClean="0">
                          <a:solidFill>
                            <a:srgbClr val="00B050"/>
                          </a:solidFill>
                          <a:latin typeface="Arial" panose="020B0604020202020204" pitchFamily="34" charset="0"/>
                          <a:cs typeface="Arial" panose="020B0604020202020204" pitchFamily="34" charset="0"/>
                        </a:rPr>
                        <a:t> </a:t>
                      </a:r>
                      <a:r>
                        <a:rPr lang="en-GB" sz="1800" b="1" baseline="0" dirty="0" err="1" smtClean="0">
                          <a:solidFill>
                            <a:srgbClr val="00B050"/>
                          </a:solidFill>
                          <a:latin typeface="Arial" panose="020B0604020202020204" pitchFamily="34" charset="0"/>
                          <a:cs typeface="Arial" panose="020B0604020202020204" pitchFamily="34" charset="0"/>
                        </a:rPr>
                        <a:t>ils</a:t>
                      </a:r>
                      <a:r>
                        <a:rPr lang="en-GB" sz="1800" b="1" baseline="0" dirty="0" smtClean="0">
                          <a:solidFill>
                            <a:srgbClr val="00B050"/>
                          </a:solidFill>
                          <a:latin typeface="Arial" panose="020B0604020202020204" pitchFamily="34" charset="0"/>
                          <a:cs typeface="Arial" panose="020B0604020202020204" pitchFamily="34" charset="0"/>
                        </a:rPr>
                        <a:t> </a:t>
                      </a:r>
                      <a:r>
                        <a:rPr lang="en-GB" sz="1800" b="1" baseline="0" dirty="0" err="1" smtClean="0">
                          <a:solidFill>
                            <a:srgbClr val="00B050"/>
                          </a:solidFill>
                          <a:latin typeface="Arial" panose="020B0604020202020204" pitchFamily="34" charset="0"/>
                          <a:cs typeface="Arial" panose="020B0604020202020204" pitchFamily="34" charset="0"/>
                        </a:rPr>
                        <a:t>mangent</a:t>
                      </a:r>
                      <a:r>
                        <a:rPr lang="en-GB" sz="1800" b="1" baseline="0" dirty="0" smtClean="0">
                          <a:solidFill>
                            <a:srgbClr val="00B050"/>
                          </a:solidFill>
                          <a:latin typeface="Arial" panose="020B0604020202020204" pitchFamily="34" charset="0"/>
                          <a:cs typeface="Arial" panose="020B0604020202020204" pitchFamily="34" charset="0"/>
                        </a:rPr>
                        <a:t> des fruits</a:t>
                      </a:r>
                      <a:endParaRPr lang="en-GB" sz="1800" b="1" dirty="0">
                        <a:solidFill>
                          <a:srgbClr val="00B050"/>
                        </a:solidFill>
                        <a:latin typeface="Arial" panose="020B0604020202020204" pitchFamily="34" charset="0"/>
                        <a:cs typeface="Arial" panose="020B0604020202020204" pitchFamily="34" charset="0"/>
                      </a:endParaRPr>
                    </a:p>
                  </a:txBody>
                  <a:tcPr marL="91444" marR="91444" marT="45733" marB="45733"/>
                </a:tc>
                <a:extLst>
                  <a:ext uri="{0D108BD9-81ED-4DB2-BD59-A6C34878D82A}">
                    <a16:rowId xmlns:a16="http://schemas.microsoft.com/office/drawing/2014/main" xmlns="" val="10000"/>
                  </a:ext>
                </a:extLst>
              </a:tr>
              <a:tr h="370946">
                <a:tc>
                  <a:txBody>
                    <a:bodyPr/>
                    <a:lstStyle/>
                    <a:p>
                      <a:r>
                        <a:rPr lang="en-GB" sz="1800" b="0" dirty="0" smtClean="0">
                          <a:latin typeface="Arial" panose="020B0604020202020204" pitchFamily="34" charset="0"/>
                          <a:cs typeface="Arial" panose="020B0604020202020204" pitchFamily="34" charset="0"/>
                        </a:rPr>
                        <a:t>2 On Tuesday they have sandwiches for lunch.</a:t>
                      </a:r>
                      <a:endParaRPr lang="en-GB" sz="1800" b="0" dirty="0">
                        <a:latin typeface="Arial" panose="020B0604020202020204" pitchFamily="34" charset="0"/>
                        <a:cs typeface="Arial" panose="020B0604020202020204" pitchFamily="34" charset="0"/>
                      </a:endParaRPr>
                    </a:p>
                  </a:txBody>
                  <a:tcPr marL="91444" marR="91444" marT="45733" marB="45733"/>
                </a:tc>
                <a:extLst>
                  <a:ext uri="{0D108BD9-81ED-4DB2-BD59-A6C34878D82A}">
                    <a16:rowId xmlns:a16="http://schemas.microsoft.com/office/drawing/2014/main" xmlns="" val="10001"/>
                  </a:ext>
                </a:extLst>
              </a:tr>
              <a:tr h="370946">
                <a:tc>
                  <a:txBody>
                    <a:bodyPr/>
                    <a:lstStyle/>
                    <a:p>
                      <a:endParaRPr lang="en-GB" sz="1800" b="0" dirty="0">
                        <a:latin typeface="Arial" panose="020B0604020202020204" pitchFamily="34" charset="0"/>
                        <a:cs typeface="Arial" panose="020B0604020202020204" pitchFamily="34" charset="0"/>
                      </a:endParaRPr>
                    </a:p>
                  </a:txBody>
                  <a:tcPr marL="91444" marR="91444" marT="45733" marB="45733"/>
                </a:tc>
                <a:extLst>
                  <a:ext uri="{0D108BD9-81ED-4DB2-BD59-A6C34878D82A}">
                    <a16:rowId xmlns:a16="http://schemas.microsoft.com/office/drawing/2014/main" xmlns="" val="10002"/>
                  </a:ext>
                </a:extLst>
              </a:tr>
              <a:tr h="370946">
                <a:tc>
                  <a:txBody>
                    <a:bodyPr/>
                    <a:lstStyle/>
                    <a:p>
                      <a:r>
                        <a:rPr lang="en-GB" sz="1800" b="0" dirty="0" smtClean="0">
                          <a:latin typeface="Arial" panose="020B0604020202020204" pitchFamily="34" charset="0"/>
                          <a:cs typeface="Arial" panose="020B0604020202020204" pitchFamily="34" charset="0"/>
                        </a:rPr>
                        <a:t>3 On Wednesday they have apples and grapes</a:t>
                      </a:r>
                      <a:r>
                        <a:rPr lang="en-GB" sz="1800" b="0" baseline="0" dirty="0" smtClean="0">
                          <a:latin typeface="Arial" panose="020B0604020202020204" pitchFamily="34" charset="0"/>
                          <a:cs typeface="Arial" panose="020B0604020202020204" pitchFamily="34" charset="0"/>
                        </a:rPr>
                        <a:t> for breakfast.</a:t>
                      </a:r>
                      <a:endParaRPr lang="en-GB" sz="1800" b="0" dirty="0">
                        <a:latin typeface="Arial" panose="020B0604020202020204" pitchFamily="34" charset="0"/>
                        <a:cs typeface="Arial" panose="020B0604020202020204" pitchFamily="34" charset="0"/>
                      </a:endParaRPr>
                    </a:p>
                  </a:txBody>
                  <a:tcPr marL="91444" marR="91444" marT="45733" marB="45733"/>
                </a:tc>
                <a:extLst>
                  <a:ext uri="{0D108BD9-81ED-4DB2-BD59-A6C34878D82A}">
                    <a16:rowId xmlns:a16="http://schemas.microsoft.com/office/drawing/2014/main" xmlns="" val="10003"/>
                  </a:ext>
                </a:extLst>
              </a:tr>
              <a:tr h="370946">
                <a:tc>
                  <a:txBody>
                    <a:bodyPr/>
                    <a:lstStyle/>
                    <a:p>
                      <a:endParaRPr lang="en-GB" sz="1800" b="0" dirty="0">
                        <a:latin typeface="Arial" panose="020B0604020202020204" pitchFamily="34" charset="0"/>
                        <a:cs typeface="Arial" panose="020B0604020202020204" pitchFamily="34" charset="0"/>
                      </a:endParaRPr>
                    </a:p>
                  </a:txBody>
                  <a:tcPr marL="91444" marR="91444" marT="45733" marB="45733"/>
                </a:tc>
                <a:extLst>
                  <a:ext uri="{0D108BD9-81ED-4DB2-BD59-A6C34878D82A}">
                    <a16:rowId xmlns:a16="http://schemas.microsoft.com/office/drawing/2014/main" xmlns="" val="10004"/>
                  </a:ext>
                </a:extLst>
              </a:tr>
              <a:tr h="370946">
                <a:tc>
                  <a:txBody>
                    <a:bodyPr/>
                    <a:lstStyle/>
                    <a:p>
                      <a:r>
                        <a:rPr lang="en-GB" sz="1800" b="0" dirty="0" smtClean="0">
                          <a:latin typeface="Arial" panose="020B0604020202020204" pitchFamily="34" charset="0"/>
                          <a:cs typeface="Arial" panose="020B0604020202020204" pitchFamily="34" charset="0"/>
                        </a:rPr>
                        <a:t>4 On</a:t>
                      </a:r>
                      <a:r>
                        <a:rPr lang="en-GB" sz="1800" b="0" baseline="0" dirty="0" smtClean="0">
                          <a:latin typeface="Arial" panose="020B0604020202020204" pitchFamily="34" charset="0"/>
                          <a:cs typeface="Arial" panose="020B0604020202020204" pitchFamily="34" charset="0"/>
                        </a:rPr>
                        <a:t> Thursday they drink milk.</a:t>
                      </a:r>
                      <a:endParaRPr lang="en-GB" sz="1800" b="0" dirty="0">
                        <a:latin typeface="Arial" panose="020B0604020202020204" pitchFamily="34" charset="0"/>
                        <a:cs typeface="Arial" panose="020B0604020202020204" pitchFamily="34" charset="0"/>
                      </a:endParaRPr>
                    </a:p>
                  </a:txBody>
                  <a:tcPr marL="91444" marR="91444" marT="45733" marB="45733"/>
                </a:tc>
                <a:extLst>
                  <a:ext uri="{0D108BD9-81ED-4DB2-BD59-A6C34878D82A}">
                    <a16:rowId xmlns:a16="http://schemas.microsoft.com/office/drawing/2014/main" xmlns="" val="10005"/>
                  </a:ext>
                </a:extLst>
              </a:tr>
              <a:tr h="370946">
                <a:tc>
                  <a:txBody>
                    <a:bodyPr/>
                    <a:lstStyle/>
                    <a:p>
                      <a:endParaRPr lang="en-GB" sz="1800" b="0" dirty="0">
                        <a:latin typeface="Arial" panose="020B0604020202020204" pitchFamily="34" charset="0"/>
                        <a:cs typeface="Arial" panose="020B0604020202020204" pitchFamily="34" charset="0"/>
                      </a:endParaRPr>
                    </a:p>
                  </a:txBody>
                  <a:tcPr marL="91444" marR="91444" marT="45733" marB="45733"/>
                </a:tc>
                <a:extLst>
                  <a:ext uri="{0D108BD9-81ED-4DB2-BD59-A6C34878D82A}">
                    <a16:rowId xmlns:a16="http://schemas.microsoft.com/office/drawing/2014/main" xmlns="" val="10006"/>
                  </a:ext>
                </a:extLst>
              </a:tr>
              <a:tr h="370946">
                <a:tc>
                  <a:txBody>
                    <a:bodyPr/>
                    <a:lstStyle/>
                    <a:p>
                      <a:r>
                        <a:rPr lang="en-GB" sz="1800" b="0" dirty="0" smtClean="0">
                          <a:latin typeface="Arial" panose="020B0604020202020204" pitchFamily="34" charset="0"/>
                          <a:cs typeface="Arial" panose="020B0604020202020204" pitchFamily="34" charset="0"/>
                        </a:rPr>
                        <a:t>5 On Friday they eat bread,</a:t>
                      </a:r>
                      <a:r>
                        <a:rPr lang="en-GB" sz="1800" b="0" baseline="0" dirty="0" smtClean="0">
                          <a:latin typeface="Arial" panose="020B0604020202020204" pitchFamily="34" charset="0"/>
                          <a:cs typeface="Arial" panose="020B0604020202020204" pitchFamily="34" charset="0"/>
                        </a:rPr>
                        <a:t> cheese or yoghurt for dinner.</a:t>
                      </a:r>
                      <a:endParaRPr lang="en-GB" sz="1800" b="0" dirty="0">
                        <a:latin typeface="Arial" panose="020B0604020202020204" pitchFamily="34" charset="0"/>
                        <a:cs typeface="Arial" panose="020B0604020202020204" pitchFamily="34" charset="0"/>
                      </a:endParaRPr>
                    </a:p>
                  </a:txBody>
                  <a:tcPr marL="91444" marR="91444" marT="45733" marB="45733"/>
                </a:tc>
                <a:extLst>
                  <a:ext uri="{0D108BD9-81ED-4DB2-BD59-A6C34878D82A}">
                    <a16:rowId xmlns:a16="http://schemas.microsoft.com/office/drawing/2014/main" xmlns="" val="10007"/>
                  </a:ext>
                </a:extLst>
              </a:tr>
              <a:tr h="370946">
                <a:tc>
                  <a:txBody>
                    <a:bodyPr/>
                    <a:lstStyle/>
                    <a:p>
                      <a:endParaRPr lang="en-GB" sz="1800" b="0" dirty="0">
                        <a:latin typeface="Arial" panose="020B0604020202020204" pitchFamily="34" charset="0"/>
                        <a:cs typeface="Arial" panose="020B0604020202020204" pitchFamily="34" charset="0"/>
                      </a:endParaRPr>
                    </a:p>
                  </a:txBody>
                  <a:tcPr marL="91444" marR="91444" marT="45733" marB="45733"/>
                </a:tc>
                <a:extLst>
                  <a:ext uri="{0D108BD9-81ED-4DB2-BD59-A6C34878D82A}">
                    <a16:rowId xmlns:a16="http://schemas.microsoft.com/office/drawing/2014/main" xmlns="" val="10008"/>
                  </a:ext>
                </a:extLst>
              </a:tr>
            </a:tbl>
          </a:graphicData>
        </a:graphic>
      </p:graphicFrame>
      <p:sp>
        <p:nvSpPr>
          <p:cNvPr id="5" name="TextBox 4"/>
          <p:cNvSpPr txBox="1">
            <a:spLocks noChangeArrowheads="1"/>
          </p:cNvSpPr>
          <p:nvPr/>
        </p:nvSpPr>
        <p:spPr bwMode="auto">
          <a:xfrm>
            <a:off x="0" y="4076701"/>
            <a:ext cx="70770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2000" b="1" dirty="0">
                <a:solidFill>
                  <a:srgbClr val="00B050"/>
                </a:solidFill>
                <a:latin typeface="Arial" panose="020B0604020202020204" pitchFamily="34" charset="0"/>
              </a:rPr>
              <a:t>Le </a:t>
            </a:r>
            <a:r>
              <a:rPr lang="en-GB" altLang="en-US" sz="2000" b="1" dirty="0" err="1">
                <a:solidFill>
                  <a:srgbClr val="00B050"/>
                </a:solidFill>
                <a:latin typeface="Arial" panose="020B0604020202020204" pitchFamily="34" charset="0"/>
              </a:rPr>
              <a:t>mardi</a:t>
            </a:r>
            <a:r>
              <a:rPr lang="en-GB" altLang="en-US" sz="2000" b="1" dirty="0">
                <a:solidFill>
                  <a:srgbClr val="00B050"/>
                </a:solidFill>
                <a:latin typeface="Arial" panose="020B0604020202020204" pitchFamily="34" charset="0"/>
              </a:rPr>
              <a:t> </a:t>
            </a:r>
            <a:r>
              <a:rPr lang="en-GB" altLang="en-US" sz="2000" b="1" dirty="0" err="1">
                <a:solidFill>
                  <a:srgbClr val="00B050"/>
                </a:solidFill>
                <a:latin typeface="Arial" panose="020B0604020202020204" pitchFamily="34" charset="0"/>
              </a:rPr>
              <a:t>ils</a:t>
            </a:r>
            <a:r>
              <a:rPr lang="en-GB" altLang="en-US" sz="2000" b="1" dirty="0">
                <a:solidFill>
                  <a:srgbClr val="00B050"/>
                </a:solidFill>
                <a:latin typeface="Arial" panose="020B0604020202020204" pitchFamily="34" charset="0"/>
              </a:rPr>
              <a:t> </a:t>
            </a:r>
            <a:r>
              <a:rPr lang="en-GB" altLang="en-US" sz="2000" b="1" dirty="0" err="1">
                <a:solidFill>
                  <a:srgbClr val="00B050"/>
                </a:solidFill>
                <a:latin typeface="Arial" panose="020B0604020202020204" pitchFamily="34" charset="0"/>
              </a:rPr>
              <a:t>mangent</a:t>
            </a:r>
            <a:r>
              <a:rPr lang="en-GB" altLang="en-US" sz="2000" b="1" dirty="0">
                <a:solidFill>
                  <a:srgbClr val="00B050"/>
                </a:solidFill>
                <a:latin typeface="Arial" panose="020B0604020202020204" pitchFamily="34" charset="0"/>
              </a:rPr>
              <a:t> des </a:t>
            </a:r>
            <a:r>
              <a:rPr lang="en-GB" altLang="en-US" sz="2000" b="1" dirty="0" err="1">
                <a:solidFill>
                  <a:srgbClr val="00B050"/>
                </a:solidFill>
                <a:latin typeface="Arial" panose="020B0604020202020204" pitchFamily="34" charset="0"/>
              </a:rPr>
              <a:t>sandwichs</a:t>
            </a:r>
            <a:r>
              <a:rPr lang="en-GB" altLang="en-US" sz="2000" b="1" dirty="0">
                <a:solidFill>
                  <a:srgbClr val="00B050"/>
                </a:solidFill>
                <a:latin typeface="Arial" panose="020B0604020202020204" pitchFamily="34" charset="0"/>
              </a:rPr>
              <a:t> pour le </a:t>
            </a:r>
            <a:r>
              <a:rPr lang="en-GB" altLang="en-US" sz="2000" b="1" dirty="0" err="1">
                <a:solidFill>
                  <a:srgbClr val="00B050"/>
                </a:solidFill>
                <a:latin typeface="Arial" panose="020B0604020202020204" pitchFamily="34" charset="0"/>
              </a:rPr>
              <a:t>déjeuner</a:t>
            </a:r>
            <a:r>
              <a:rPr lang="en-GB" altLang="en-US" sz="2000" b="1" dirty="0">
                <a:solidFill>
                  <a:srgbClr val="00B050"/>
                </a:solidFill>
                <a:latin typeface="Arial" panose="020B0604020202020204" pitchFamily="34" charset="0"/>
              </a:rPr>
              <a:t>.</a:t>
            </a:r>
          </a:p>
        </p:txBody>
      </p:sp>
      <p:sp>
        <p:nvSpPr>
          <p:cNvPr id="6" name="TextBox 5"/>
          <p:cNvSpPr txBox="1">
            <a:spLocks noChangeArrowheads="1"/>
          </p:cNvSpPr>
          <p:nvPr/>
        </p:nvSpPr>
        <p:spPr bwMode="auto">
          <a:xfrm>
            <a:off x="0" y="4797425"/>
            <a:ext cx="87836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2000" b="1" dirty="0">
                <a:solidFill>
                  <a:srgbClr val="00B050"/>
                </a:solidFill>
                <a:latin typeface="Arial" panose="020B0604020202020204" pitchFamily="34" charset="0"/>
              </a:rPr>
              <a:t>Le </a:t>
            </a:r>
            <a:r>
              <a:rPr lang="en-GB" altLang="en-US" sz="2000" b="1" dirty="0" err="1">
                <a:solidFill>
                  <a:srgbClr val="00B050"/>
                </a:solidFill>
                <a:latin typeface="Arial" panose="020B0604020202020204" pitchFamily="34" charset="0"/>
              </a:rPr>
              <a:t>mercredi</a:t>
            </a:r>
            <a:r>
              <a:rPr lang="en-GB" altLang="en-US" sz="2000" b="1" dirty="0">
                <a:solidFill>
                  <a:srgbClr val="00B050"/>
                </a:solidFill>
                <a:latin typeface="Arial" panose="020B0604020202020204" pitchFamily="34" charset="0"/>
              </a:rPr>
              <a:t> </a:t>
            </a:r>
            <a:r>
              <a:rPr lang="en-GB" altLang="en-US" sz="2000" b="1" dirty="0" err="1">
                <a:solidFill>
                  <a:srgbClr val="00B050"/>
                </a:solidFill>
                <a:latin typeface="Arial" panose="020B0604020202020204" pitchFamily="34" charset="0"/>
              </a:rPr>
              <a:t>ils</a:t>
            </a:r>
            <a:r>
              <a:rPr lang="en-GB" altLang="en-US" sz="2000" b="1" dirty="0">
                <a:solidFill>
                  <a:srgbClr val="00B050"/>
                </a:solidFill>
                <a:latin typeface="Arial" panose="020B0604020202020204" pitchFamily="34" charset="0"/>
              </a:rPr>
              <a:t> </a:t>
            </a:r>
            <a:r>
              <a:rPr lang="en-GB" altLang="en-US" sz="2000" b="1" dirty="0" err="1">
                <a:solidFill>
                  <a:srgbClr val="00B050"/>
                </a:solidFill>
                <a:latin typeface="Arial" panose="020B0604020202020204" pitchFamily="34" charset="0"/>
              </a:rPr>
              <a:t>mangent</a:t>
            </a:r>
            <a:r>
              <a:rPr lang="en-GB" altLang="en-US" sz="2000" b="1" dirty="0">
                <a:solidFill>
                  <a:srgbClr val="00B050"/>
                </a:solidFill>
                <a:latin typeface="Arial" panose="020B0604020202020204" pitchFamily="34" charset="0"/>
              </a:rPr>
              <a:t> des pommes et des raisins au petit  </a:t>
            </a:r>
            <a:r>
              <a:rPr lang="en-GB" altLang="en-US" sz="2000" b="1" dirty="0" err="1">
                <a:solidFill>
                  <a:srgbClr val="00B050"/>
                </a:solidFill>
                <a:latin typeface="Arial" panose="020B0604020202020204" pitchFamily="34" charset="0"/>
              </a:rPr>
              <a:t>déj</a:t>
            </a:r>
            <a:r>
              <a:rPr lang="en-GB" altLang="en-US" sz="2000" b="1" dirty="0">
                <a:solidFill>
                  <a:srgbClr val="00B050"/>
                </a:solidFill>
                <a:latin typeface="Arial" panose="020B0604020202020204" pitchFamily="34" charset="0"/>
              </a:rPr>
              <a:t>.</a:t>
            </a:r>
          </a:p>
        </p:txBody>
      </p:sp>
      <p:sp>
        <p:nvSpPr>
          <p:cNvPr id="7" name="TextBox 6"/>
          <p:cNvSpPr txBox="1">
            <a:spLocks noChangeArrowheads="1"/>
          </p:cNvSpPr>
          <p:nvPr/>
        </p:nvSpPr>
        <p:spPr bwMode="auto">
          <a:xfrm>
            <a:off x="0" y="5568950"/>
            <a:ext cx="60801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2000" b="1" dirty="0">
                <a:solidFill>
                  <a:srgbClr val="00B050"/>
                </a:solidFill>
                <a:latin typeface="Arial" panose="020B0604020202020204" pitchFamily="34" charset="0"/>
              </a:rPr>
              <a:t>Le </a:t>
            </a:r>
            <a:r>
              <a:rPr lang="en-GB" altLang="en-US" sz="2000" b="1" dirty="0" err="1">
                <a:solidFill>
                  <a:srgbClr val="00B050"/>
                </a:solidFill>
                <a:latin typeface="Arial" panose="020B0604020202020204" pitchFamily="34" charset="0"/>
              </a:rPr>
              <a:t>jeudi</a:t>
            </a:r>
            <a:r>
              <a:rPr lang="en-GB" altLang="en-US" sz="2000" b="1" dirty="0">
                <a:solidFill>
                  <a:srgbClr val="00B050"/>
                </a:solidFill>
                <a:latin typeface="Arial" panose="020B0604020202020204" pitchFamily="34" charset="0"/>
              </a:rPr>
              <a:t> </a:t>
            </a:r>
            <a:r>
              <a:rPr lang="en-GB" altLang="en-US" sz="2000" b="1" dirty="0" err="1">
                <a:solidFill>
                  <a:srgbClr val="00B050"/>
                </a:solidFill>
                <a:latin typeface="Arial" panose="020B0604020202020204" pitchFamily="34" charset="0"/>
              </a:rPr>
              <a:t>ils</a:t>
            </a:r>
            <a:r>
              <a:rPr lang="en-GB" altLang="en-US" sz="2000" b="1" dirty="0">
                <a:solidFill>
                  <a:srgbClr val="00B050"/>
                </a:solidFill>
                <a:latin typeface="Arial" panose="020B0604020202020204" pitchFamily="34" charset="0"/>
              </a:rPr>
              <a:t> </a:t>
            </a:r>
            <a:r>
              <a:rPr lang="en-GB" altLang="en-US" sz="2000" b="1" dirty="0" err="1">
                <a:solidFill>
                  <a:srgbClr val="00B050"/>
                </a:solidFill>
                <a:latin typeface="Arial" panose="020B0604020202020204" pitchFamily="34" charset="0"/>
              </a:rPr>
              <a:t>boivent</a:t>
            </a:r>
            <a:r>
              <a:rPr lang="en-GB" altLang="en-US" sz="2000" b="1" dirty="0">
                <a:solidFill>
                  <a:srgbClr val="00B050"/>
                </a:solidFill>
                <a:latin typeface="Arial" panose="020B0604020202020204" pitchFamily="34" charset="0"/>
              </a:rPr>
              <a:t> du </a:t>
            </a:r>
            <a:r>
              <a:rPr lang="en-GB" altLang="en-US" sz="2000" b="1" dirty="0" err="1">
                <a:solidFill>
                  <a:srgbClr val="00B050"/>
                </a:solidFill>
                <a:latin typeface="Arial" panose="020B0604020202020204" pitchFamily="34" charset="0"/>
              </a:rPr>
              <a:t>lait</a:t>
            </a:r>
            <a:r>
              <a:rPr lang="en-GB" altLang="en-US" sz="2000" b="1" dirty="0">
                <a:solidFill>
                  <a:srgbClr val="00B050"/>
                </a:solidFill>
                <a:latin typeface="Arial" panose="020B0604020202020204" pitchFamily="34" charset="0"/>
              </a:rPr>
              <a:t>.</a:t>
            </a:r>
          </a:p>
        </p:txBody>
      </p:sp>
      <p:sp>
        <p:nvSpPr>
          <p:cNvPr id="8" name="TextBox 7"/>
          <p:cNvSpPr txBox="1">
            <a:spLocks noChangeArrowheads="1"/>
          </p:cNvSpPr>
          <p:nvPr/>
        </p:nvSpPr>
        <p:spPr bwMode="auto">
          <a:xfrm>
            <a:off x="0" y="6318250"/>
            <a:ext cx="9144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GB" altLang="en-US" sz="2000" b="1" dirty="0" smtClean="0">
                <a:solidFill>
                  <a:srgbClr val="00B050"/>
                </a:solidFill>
                <a:latin typeface="Arial" panose="020B0604020202020204" pitchFamily="34" charset="0"/>
              </a:rPr>
              <a:t>Le </a:t>
            </a:r>
            <a:r>
              <a:rPr lang="en-GB" altLang="en-US" sz="2000" b="1" dirty="0" err="1" smtClean="0">
                <a:solidFill>
                  <a:srgbClr val="00B050"/>
                </a:solidFill>
                <a:latin typeface="Arial" panose="020B0604020202020204" pitchFamily="34" charset="0"/>
              </a:rPr>
              <a:t>vendredi</a:t>
            </a:r>
            <a:r>
              <a:rPr lang="en-GB" altLang="en-US" sz="2000" b="1" dirty="0" smtClean="0">
                <a:solidFill>
                  <a:srgbClr val="00B050"/>
                </a:solidFill>
                <a:latin typeface="Arial" panose="020B0604020202020204" pitchFamily="34" charset="0"/>
              </a:rPr>
              <a:t> </a:t>
            </a:r>
            <a:r>
              <a:rPr lang="en-GB" altLang="en-US" sz="2000" b="1" dirty="0" err="1" smtClean="0">
                <a:solidFill>
                  <a:srgbClr val="00B050"/>
                </a:solidFill>
                <a:latin typeface="Arial" panose="020B0604020202020204" pitchFamily="34" charset="0"/>
              </a:rPr>
              <a:t>ils</a:t>
            </a:r>
            <a:r>
              <a:rPr lang="en-GB" altLang="en-US" sz="2000" b="1" dirty="0" smtClean="0">
                <a:solidFill>
                  <a:srgbClr val="00B050"/>
                </a:solidFill>
                <a:latin typeface="Arial" panose="020B0604020202020204" pitchFamily="34" charset="0"/>
              </a:rPr>
              <a:t> </a:t>
            </a:r>
            <a:r>
              <a:rPr lang="en-GB" altLang="en-US" sz="2000" b="1" dirty="0" err="1">
                <a:solidFill>
                  <a:srgbClr val="00B050"/>
                </a:solidFill>
                <a:latin typeface="Arial" panose="020B0604020202020204" pitchFamily="34" charset="0"/>
              </a:rPr>
              <a:t>mangent</a:t>
            </a:r>
            <a:r>
              <a:rPr lang="en-GB" altLang="en-US" sz="2000" b="1" dirty="0">
                <a:solidFill>
                  <a:srgbClr val="00B050"/>
                </a:solidFill>
                <a:latin typeface="Arial" panose="020B0604020202020204" pitchFamily="34" charset="0"/>
              </a:rPr>
              <a:t> du pain et du  </a:t>
            </a:r>
            <a:r>
              <a:rPr lang="en-GB" altLang="en-US" sz="2000" b="1" dirty="0" err="1">
                <a:solidFill>
                  <a:srgbClr val="00B050"/>
                </a:solidFill>
                <a:latin typeface="Arial" panose="020B0604020202020204" pitchFamily="34" charset="0"/>
              </a:rPr>
              <a:t>fromage</a:t>
            </a:r>
            <a:r>
              <a:rPr lang="en-GB" altLang="en-US" sz="2000" b="1" dirty="0">
                <a:solidFill>
                  <a:srgbClr val="00B050"/>
                </a:solidFill>
                <a:latin typeface="Arial" panose="020B0604020202020204" pitchFamily="34" charset="0"/>
              </a:rPr>
              <a:t> </a:t>
            </a:r>
            <a:r>
              <a:rPr lang="en-GB" altLang="en-US" sz="2000" b="1" dirty="0" err="1">
                <a:solidFill>
                  <a:srgbClr val="00B050"/>
                </a:solidFill>
                <a:latin typeface="Arial" panose="020B0604020202020204" pitchFamily="34" charset="0"/>
              </a:rPr>
              <a:t>ou</a:t>
            </a:r>
            <a:r>
              <a:rPr lang="en-GB" altLang="en-US" sz="2000" b="1" dirty="0">
                <a:solidFill>
                  <a:srgbClr val="00B050"/>
                </a:solidFill>
                <a:latin typeface="Arial" panose="020B0604020202020204" pitchFamily="34" charset="0"/>
              </a:rPr>
              <a:t> du </a:t>
            </a:r>
            <a:r>
              <a:rPr lang="en-GB" altLang="en-US" sz="2000" b="1" dirty="0" err="1">
                <a:solidFill>
                  <a:srgbClr val="00B050"/>
                </a:solidFill>
                <a:latin typeface="Arial" panose="020B0604020202020204" pitchFamily="34" charset="0"/>
              </a:rPr>
              <a:t>yaourt</a:t>
            </a:r>
            <a:r>
              <a:rPr lang="en-GB" altLang="en-US" sz="2000" b="1" dirty="0">
                <a:solidFill>
                  <a:srgbClr val="00B050"/>
                </a:solidFill>
                <a:latin typeface="Arial" panose="020B0604020202020204" pitchFamily="34" charset="0"/>
              </a:rPr>
              <a:t> pour le </a:t>
            </a:r>
            <a:r>
              <a:rPr lang="en-GB" altLang="en-US" sz="2000" b="1" dirty="0" err="1">
                <a:solidFill>
                  <a:srgbClr val="00B050"/>
                </a:solidFill>
                <a:latin typeface="Arial" panose="020B0604020202020204" pitchFamily="34" charset="0"/>
              </a:rPr>
              <a:t>dîner</a:t>
            </a:r>
            <a:endParaRPr lang="en-GB" altLang="en-US" sz="2000" b="1" dirty="0">
              <a:solidFill>
                <a:srgbClr val="00B050"/>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1292</TotalTime>
  <Words>549</Words>
  <Application>Microsoft Office PowerPoint</Application>
  <PresentationFormat>On-screen Show (4:3)</PresentationFormat>
  <Paragraphs>108</Paragraphs>
  <Slides>6</Slides>
  <Notes>6</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Arial Rounded MT Bold</vt:lpstr>
      <vt:lpstr>Calibri</vt:lpstr>
      <vt:lpstr>Calibri Light</vt:lpstr>
      <vt:lpstr>Tw Cen MT</vt:lpstr>
      <vt:lpstr>Office Theme</vt:lpstr>
      <vt:lpstr>Quelle est la date aujourd’hui?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¿Qué día es hoy?</dc:title>
  <dc:creator>55WD</dc:creator>
  <cp:lastModifiedBy>Study</cp:lastModifiedBy>
  <cp:revision>29</cp:revision>
  <dcterms:created xsi:type="dcterms:W3CDTF">2014-08-24T11:31:40Z</dcterms:created>
  <dcterms:modified xsi:type="dcterms:W3CDTF">2018-10-23T10:13:43Z</dcterms:modified>
</cp:coreProperties>
</file>