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586" autoAdjust="0"/>
  </p:normalViewPr>
  <p:slideViewPr>
    <p:cSldViewPr snapToGrid="0">
      <p:cViewPr varScale="1">
        <p:scale>
          <a:sx n="95" d="100"/>
          <a:sy n="95" d="100"/>
        </p:scale>
        <p:origin x="20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475E0B-E45C-42F8-891E-B76A6E2D3A18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0AFDA09-6E34-4947-BB44-74C1675899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8190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In the week following lesson 12 pupils should keep a food diary, writing down in French  what they have for breakfast, lunch and dinner each day.</a:t>
            </a:r>
            <a:br>
              <a:rPr lang="en-GB" altLang="en-US" smtClean="0"/>
            </a:br>
            <a:r>
              <a:rPr lang="en-GB" altLang="en-US" smtClean="0"/>
              <a:t>They should use a dictionary to look up words they don’t know.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518ED69-4C59-4A5C-A28E-8F4142AE0CDF}" type="slidenum">
              <a:rPr lang="en-GB" altLang="en-US">
                <a:latin typeface="Calibri" panose="020F0502020204030204" pitchFamily="34" charset="0"/>
              </a:rPr>
              <a:pPr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77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DA464-7AD8-49A8-9D07-3E7CB1C434BE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4B7F8-639D-4FEC-963B-DD9B04193B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618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A2A95-1938-441D-89F4-6843C25C9497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3E8C1-D841-4880-91A2-33B403B818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69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3662B-A0E4-4C3B-B013-A95E1507690C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9465B-F802-45F5-AC1C-AB092AFFB5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706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BECD8-B637-412A-A52B-F318827AB73D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D495F-B37D-4D0B-AE53-F9CA778DCD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632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9AEE7-5890-4440-A2BF-C87D725407A4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8C62B-8637-45CA-B7FE-E26CE6F912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638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86DEC-881E-4285-9D8F-B8F83416BF66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1957F-D534-4C8C-91A2-B5D3B25E5A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027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AC251-1F08-46E4-A9D4-3FCF1C51D016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5EDEF-3E0C-49D6-BB41-484B4E68E0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035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B2E62-D90E-42E8-9BFE-4784A539ABDE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165E9-A4C9-4F91-8EA3-84CB12C976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048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AAD44-0B07-46E3-810C-811520E0D26F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68F61-C3BC-43DC-89F8-FAC25B9D1C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793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333E5-988C-4C81-87C4-251BF4C9D426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C4862-3D94-4D76-8FA2-E17C76834B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428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87959-1CE1-4A2B-9C38-0775675FF0BA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7AE59-D59D-42C4-9483-B2ACCDE2F6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437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A3F3B8-B9E2-42D9-8C5A-3AF23FBE3BF7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BA2BA02-69F6-4DAC-959C-F7A7F0666A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8613" y="773113"/>
          <a:ext cx="8516936" cy="6016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92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92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92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92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00953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Date:</a:t>
                      </a:r>
                      <a:b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2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(E.g.</a:t>
                      </a:r>
                      <a:r>
                        <a:rPr lang="en-GB" sz="12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10/11 – 16/11)</a:t>
                      </a:r>
                      <a:endParaRPr lang="en-GB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 petit </a:t>
                      </a:r>
                      <a:r>
                        <a:rPr lang="en-GB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déjeuner</a:t>
                      </a:r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 anchor="ctr"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</a:t>
                      </a:r>
                      <a:r>
                        <a:rPr lang="en-GB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déjeuner</a:t>
                      </a:r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…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 anchor="ctr"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 </a:t>
                      </a:r>
                      <a:r>
                        <a:rPr lang="en-GB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GB" sz="2000" dirty="0" err="1" smtClean="0">
                          <a:latin typeface="Arial"/>
                          <a:cs typeface="Arial"/>
                        </a:rPr>
                        <a:t>îner</a:t>
                      </a:r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9382"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lundi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 anchor="ctr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9382"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mardi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 anchor="ctr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9382"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mercredi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 anchor="ctr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9382"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jeudi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 anchor="ctr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9382"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vendredi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 anchor="ctr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59382"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samedi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 anchor="ctr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59382">
                <a:tc>
                  <a:txBody>
                    <a:bodyPr/>
                    <a:lstStyle/>
                    <a:p>
                      <a:r>
                        <a:rPr lang="en-GB" sz="2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dimanche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 anchor="ctr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09" marB="45709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3121" name="Picture 4" descr="C:\Users\Antonio\320,000 Imágenes\Content - 25KV1\Food\Food 3\HAMBURGL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8" y="73025"/>
            <a:ext cx="164465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2" name="Picture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963" y="53975"/>
            <a:ext cx="866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3" name="Picture 6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663" y="95250"/>
            <a:ext cx="10287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1120</TotalTime>
  <Words>49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 Light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Study</cp:lastModifiedBy>
  <cp:revision>5</cp:revision>
  <dcterms:created xsi:type="dcterms:W3CDTF">2014-08-24T15:24:22Z</dcterms:created>
  <dcterms:modified xsi:type="dcterms:W3CDTF">2018-08-02T09:36:07Z</dcterms:modified>
</cp:coreProperties>
</file>