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63" r:id="rId3"/>
    <p:sldId id="265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49110" autoAdjust="0"/>
  </p:normalViewPr>
  <p:slideViewPr>
    <p:cSldViewPr snapToGrid="0">
      <p:cViewPr varScale="1">
        <p:scale>
          <a:sx n="53" d="100"/>
          <a:sy n="53" d="100"/>
        </p:scale>
        <p:origin x="32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E6AA6F-DB4E-4D79-AD4B-EE5DF05F4131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99F2EC-FF8A-432C-A4A4-52AA24E56A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084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95CA80-527D-4F1D-8966-80DEC2F53434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234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Slide borrowed from TES resource contributed by Pura Vida – Gracias!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Play blockbusters to revise the dates.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17E695-3593-4676-8359-378509A650B7}" type="slidenum">
              <a:rPr lang="en-GB" altLang="en-US">
                <a:latin typeface="Calibri" panose="020F0502020204030204" pitchFamily="34" charset="0"/>
              </a:rPr>
              <a:pPr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866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Pupils choose 5 other pupils and ask them their name / age and birthday and record the information in the table.</a:t>
            </a:r>
            <a:br>
              <a:rPr lang="en-GB" altLang="en-US" dirty="0" smtClean="0"/>
            </a:br>
            <a:r>
              <a:rPr lang="en-GB" altLang="en-US" dirty="0" smtClean="0"/>
              <a:t>Those who finish early can count the candles on the birthday cake (23!) in French.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F7FFE0-7D5B-45D2-87D6-D3C98BD85A10}" type="slidenum">
              <a:rPr lang="en-GB" altLang="en-US">
                <a:latin typeface="Calibri" panose="020F0502020204030204" pitchFamily="34" charset="0"/>
              </a:rPr>
              <a:pPr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21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Pupils design their own birthday party invitation in French. Their work could make a nice display.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https://www.bing.com/images/search?q=invitation+a+mon+fete+d%27anniversaire&amp;FORM=HDRSC2 – It might be interesting to do a search</a:t>
            </a:r>
            <a:r>
              <a:rPr lang="en-GB" altLang="en-US" baseline="0" dirty="0" smtClean="0"/>
              <a:t> online.</a:t>
            </a:r>
            <a:br>
              <a:rPr lang="en-GB" altLang="en-US" baseline="0" dirty="0" smtClean="0"/>
            </a:br>
            <a:r>
              <a:rPr lang="en-GB" altLang="en-US" baseline="0" dirty="0" smtClean="0"/>
              <a:t>Enter ‘Je </a:t>
            </a:r>
            <a:r>
              <a:rPr lang="en-GB" altLang="en-US" baseline="0" dirty="0" err="1" smtClean="0"/>
              <a:t>t’invite</a:t>
            </a:r>
            <a:r>
              <a:rPr lang="en-GB" altLang="en-US" baseline="0" dirty="0" smtClean="0"/>
              <a:t> a mon </a:t>
            </a:r>
            <a:r>
              <a:rPr lang="en-GB" altLang="en-US" baseline="0" dirty="0" err="1" smtClean="0"/>
              <a:t>anniversaire</a:t>
            </a:r>
            <a:r>
              <a:rPr lang="en-GB" altLang="en-US" baseline="0" dirty="0" smtClean="0"/>
              <a:t>’ and choose images to see lots of example </a:t>
            </a:r>
            <a:r>
              <a:rPr lang="en-GB" altLang="en-US" baseline="0" dirty="0" err="1" smtClean="0"/>
              <a:t>intviation</a:t>
            </a: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It is my birthday!</a:t>
            </a:r>
            <a:br>
              <a:rPr lang="en-GB" altLang="en-US" dirty="0" smtClean="0"/>
            </a:br>
            <a:r>
              <a:rPr lang="en-GB" altLang="en-US" dirty="0" smtClean="0"/>
              <a:t>Hello!</a:t>
            </a:r>
            <a:br>
              <a:rPr lang="en-GB" altLang="en-US" dirty="0" smtClean="0"/>
            </a:br>
            <a:r>
              <a:rPr lang="en-GB" altLang="en-US" dirty="0" smtClean="0"/>
              <a:t>I’m inviting you to my party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Date:</a:t>
            </a:r>
            <a:br>
              <a:rPr lang="en-GB" altLang="en-US" dirty="0" smtClean="0"/>
            </a:br>
            <a:r>
              <a:rPr lang="en-GB" altLang="en-US" dirty="0" smtClean="0"/>
              <a:t>Time:</a:t>
            </a:r>
            <a:br>
              <a:rPr lang="en-GB" altLang="en-US" dirty="0" smtClean="0"/>
            </a:br>
            <a:r>
              <a:rPr lang="en-GB" altLang="en-US" dirty="0" smtClean="0"/>
              <a:t>Place: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I hope you can come!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B09D57A-CAF5-4365-A047-77989EFB7BE6}" type="slidenum">
              <a:rPr lang="en-GB" altLang="en-US">
                <a:latin typeface="Calibri" panose="020F0502020204030204" pitchFamily="34" charset="0"/>
              </a:rPr>
              <a:pPr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8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C66A0-7C84-421B-A2D0-BED9343FFEBD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3316-E630-4447-89C9-679EDA078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92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1BE34-77A8-4832-9679-353845238191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67694-F7B0-4086-B92F-B234E26500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20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9C14F-0B08-4272-8558-00151CDD8F20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4B108-45F1-4F78-A5B2-C2DAB77666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9709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24A1-492F-49C6-98C2-8267177DE746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49DCF-46EB-4E8C-9CCE-1E7366E3A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988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7C476-4949-4C9D-A326-B01BB816D928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592AB-5419-4824-B59D-D317D4BC96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3843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F087-E279-4305-B9C5-E7F5B20938E6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82DF4-CBB3-4AD4-A4D3-96AF029DD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8797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107B3-5580-4AEE-B8AB-5C7DFBCE13B8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D5B0-4D9A-4A57-917C-EDE2F7AB04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3755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D81FF-62EA-4062-9310-B2765A0757F2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EBBA-4620-4111-A3BA-5D7C1DFDEE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869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5CE12-391E-4811-AFF8-658CC5A49756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BBAC-5DFA-43A0-80A9-0E28C91E5E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9954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15CEA-08D5-4C4C-8A47-637EA08CAD0F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A7B9-FDC4-4E42-8B2B-6F79F37B6B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1483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A24B6-511C-41D7-914A-A809060618D2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CFEC1-5295-42CB-805D-79E9B9ECCD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12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FCB72-4B8F-4D65-B884-4D58D1D90C78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DD124-36BB-42A9-BBC5-572DEA4EAE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682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7FE2-99FE-416E-BF18-509F15416C46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58AB7-9904-4337-B5CD-F397FFD593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8281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35D34-8BC2-414C-BCD9-4E3383034188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536EE-031C-4D06-B23F-F86A42B3BA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2364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8C7D-36A5-40BF-8157-E4D45328EDAC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559FE-1324-4312-83B6-DEB853971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5866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DC0827-2330-4864-9026-A35547090B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35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A2875-4BF7-4342-8DFE-C3A2087CF91B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E099-70D4-455B-9469-58BC20BF21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024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2B5D9-6B97-465A-A02F-294084F32C56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73503-E25C-41C8-A394-75F3816488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31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4D1F-928A-4F16-A4D0-DDCC18A48859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6F40-9499-46F3-97EC-3978F5EB5F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34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0DCE9-2066-4C54-A13F-FF9A096F8E50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4BFF-F154-4903-999C-B2443525D4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035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E5068-CCFC-448F-94B3-E41350A9380F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AC203-D8E1-40F0-8476-AFBD076596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76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4C044-5D69-4644-BEB9-0462D8A60AB9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A8972-1176-43D9-A827-C363654E65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120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7AFBB-C693-4C52-9900-C343FBEB061D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90E67-E7A1-4AF5-A29A-4341FE82D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494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17FBA2-F03B-4818-8E75-1A563A3BDC5D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8F2BBAE-4CA4-47EA-8D93-E1225D630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4F7554-9962-43BB-9BEA-B3780E5FE054}" type="datetimeFigureOut">
              <a:rPr lang="en-GB"/>
              <a:pPr>
                <a:defRPr/>
              </a:pPr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AD29880-C2B8-424B-AFFA-BAA7D8C0D9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irthday_is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357563"/>
            <a:ext cx="2411412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 descr="whens_ur_birthd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33375"/>
            <a:ext cx="2435225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23850" y="2781300"/>
            <a:ext cx="8569325" cy="708025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4000" b="1"/>
              <a:t>Quelle est la date de ton anniversaire</a:t>
            </a:r>
            <a:r>
              <a:rPr lang="en-GB" altLang="en-US" sz="4000" b="1"/>
              <a:t>?</a:t>
            </a:r>
            <a:endParaRPr lang="en-US" altLang="en-US" sz="4000" b="1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3850" y="5876925"/>
            <a:ext cx="8569325" cy="584200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3200" b="1"/>
              <a:t>Mon anniversaire est le ________ ___________</a:t>
            </a:r>
            <a:endParaRPr lang="en-US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042988" y="260350"/>
            <a:ext cx="6985000" cy="6337300"/>
            <a:chOff x="295" y="-199"/>
            <a:chExt cx="4989" cy="4718"/>
          </a:xfrm>
        </p:grpSpPr>
        <p:sp>
          <p:nvSpPr>
            <p:cNvPr id="7171" name="AutoShape 3"/>
            <p:cNvSpPr>
              <a:spLocks noChangeArrowheads="1"/>
            </p:cNvSpPr>
            <p:nvPr/>
          </p:nvSpPr>
          <p:spPr bwMode="auto">
            <a:xfrm>
              <a:off x="975" y="16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auto">
            <a:xfrm>
              <a:off x="1655" y="-19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3" name="AutoShape 5"/>
            <p:cNvSpPr>
              <a:spLocks noChangeArrowheads="1"/>
            </p:cNvSpPr>
            <p:nvPr/>
          </p:nvSpPr>
          <p:spPr bwMode="auto">
            <a:xfrm>
              <a:off x="2336" y="16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>
              <a:off x="3016" y="-19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3696" y="16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975" y="379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1655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8" name="AutoShape 10"/>
            <p:cNvSpPr>
              <a:spLocks noChangeArrowheads="1"/>
            </p:cNvSpPr>
            <p:nvPr/>
          </p:nvSpPr>
          <p:spPr bwMode="auto">
            <a:xfrm>
              <a:off x="2336" y="379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3016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0" name="AutoShape 12"/>
            <p:cNvSpPr>
              <a:spLocks noChangeArrowheads="1"/>
            </p:cNvSpPr>
            <p:nvPr/>
          </p:nvSpPr>
          <p:spPr bwMode="auto">
            <a:xfrm>
              <a:off x="3696" y="379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E971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1" name="AutoShape 13"/>
            <p:cNvSpPr>
              <a:spLocks noChangeArrowheads="1"/>
            </p:cNvSpPr>
            <p:nvPr/>
          </p:nvSpPr>
          <p:spPr bwMode="auto">
            <a:xfrm>
              <a:off x="295" y="527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2" name="AutoShape 14"/>
            <p:cNvSpPr>
              <a:spLocks noChangeArrowheads="1"/>
            </p:cNvSpPr>
            <p:nvPr/>
          </p:nvSpPr>
          <p:spPr bwMode="auto">
            <a:xfrm>
              <a:off x="295" y="125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3" name="AutoShape 15"/>
            <p:cNvSpPr>
              <a:spLocks noChangeArrowheads="1"/>
            </p:cNvSpPr>
            <p:nvPr/>
          </p:nvSpPr>
          <p:spPr bwMode="auto">
            <a:xfrm>
              <a:off x="295" y="197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4" name="AutoShape 16"/>
            <p:cNvSpPr>
              <a:spLocks noChangeArrowheads="1"/>
            </p:cNvSpPr>
            <p:nvPr/>
          </p:nvSpPr>
          <p:spPr bwMode="auto">
            <a:xfrm>
              <a:off x="295" y="270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5" name="AutoShape 17"/>
            <p:cNvSpPr>
              <a:spLocks noChangeArrowheads="1"/>
            </p:cNvSpPr>
            <p:nvPr/>
          </p:nvSpPr>
          <p:spPr bwMode="auto">
            <a:xfrm>
              <a:off x="295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6" name="AutoShape 18"/>
            <p:cNvSpPr>
              <a:spLocks noChangeArrowheads="1"/>
            </p:cNvSpPr>
            <p:nvPr/>
          </p:nvSpPr>
          <p:spPr bwMode="auto">
            <a:xfrm>
              <a:off x="4377" y="527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7" name="AutoShape 19"/>
            <p:cNvSpPr>
              <a:spLocks noChangeArrowheads="1"/>
            </p:cNvSpPr>
            <p:nvPr/>
          </p:nvSpPr>
          <p:spPr bwMode="auto">
            <a:xfrm>
              <a:off x="4377" y="1253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8" name="AutoShape 20"/>
            <p:cNvSpPr>
              <a:spLocks noChangeArrowheads="1"/>
            </p:cNvSpPr>
            <p:nvPr/>
          </p:nvSpPr>
          <p:spPr bwMode="auto">
            <a:xfrm>
              <a:off x="4377" y="1979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89" name="AutoShape 21"/>
            <p:cNvSpPr>
              <a:spLocks noChangeArrowheads="1"/>
            </p:cNvSpPr>
            <p:nvPr/>
          </p:nvSpPr>
          <p:spPr bwMode="auto">
            <a:xfrm>
              <a:off x="4377" y="2704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90" name="AutoShape 22"/>
            <p:cNvSpPr>
              <a:spLocks noChangeArrowheads="1"/>
            </p:cNvSpPr>
            <p:nvPr/>
          </p:nvSpPr>
          <p:spPr bwMode="auto">
            <a:xfrm>
              <a:off x="4377" y="3430"/>
              <a:ext cx="907" cy="726"/>
            </a:xfrm>
            <a:prstGeom prst="hexagon">
              <a:avLst>
                <a:gd name="adj" fmla="val 31233"/>
                <a:gd name="vf" fmla="val 11547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7191" name="Group 23"/>
            <p:cNvGrpSpPr>
              <a:grpSpLocks/>
            </p:cNvGrpSpPr>
            <p:nvPr/>
          </p:nvGrpSpPr>
          <p:grpSpPr bwMode="auto">
            <a:xfrm>
              <a:off x="975" y="527"/>
              <a:ext cx="3628" cy="3266"/>
              <a:chOff x="975" y="527"/>
              <a:chExt cx="3628" cy="3266"/>
            </a:xfrm>
          </p:grpSpPr>
          <p:sp>
            <p:nvSpPr>
              <p:cNvPr id="7192" name="AutoShape 24"/>
              <p:cNvSpPr>
                <a:spLocks noChangeArrowheads="1"/>
              </p:cNvSpPr>
              <p:nvPr/>
            </p:nvSpPr>
            <p:spPr bwMode="auto">
              <a:xfrm>
                <a:off x="975" y="890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1/1</a:t>
                </a:r>
              </a:p>
            </p:txBody>
          </p:sp>
          <p:sp>
            <p:nvSpPr>
              <p:cNvPr id="7193" name="AutoShape 25"/>
              <p:cNvSpPr>
                <a:spLocks noChangeArrowheads="1"/>
              </p:cNvSpPr>
              <p:nvPr/>
            </p:nvSpPr>
            <p:spPr bwMode="auto">
              <a:xfrm>
                <a:off x="1655" y="1253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15/9</a:t>
                </a:r>
              </a:p>
            </p:txBody>
          </p:sp>
          <p:sp>
            <p:nvSpPr>
              <p:cNvPr id="7194" name="AutoShape 26"/>
              <p:cNvSpPr>
                <a:spLocks noChangeArrowheads="1"/>
              </p:cNvSpPr>
              <p:nvPr/>
            </p:nvSpPr>
            <p:spPr bwMode="auto">
              <a:xfrm>
                <a:off x="1655" y="52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5/10</a:t>
                </a:r>
              </a:p>
            </p:txBody>
          </p:sp>
          <p:sp>
            <p:nvSpPr>
              <p:cNvPr id="7195" name="AutoShape 27"/>
              <p:cNvSpPr>
                <a:spLocks noChangeArrowheads="1"/>
              </p:cNvSpPr>
              <p:nvPr/>
            </p:nvSpPr>
            <p:spPr bwMode="auto">
              <a:xfrm>
                <a:off x="975" y="1616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2/2</a:t>
                </a:r>
              </a:p>
            </p:txBody>
          </p:sp>
          <p:sp>
            <p:nvSpPr>
              <p:cNvPr id="7196" name="AutoShape 28"/>
              <p:cNvSpPr>
                <a:spLocks noChangeArrowheads="1"/>
              </p:cNvSpPr>
              <p:nvPr/>
            </p:nvSpPr>
            <p:spPr bwMode="auto">
              <a:xfrm>
                <a:off x="1655" y="1978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10/5</a:t>
                </a:r>
              </a:p>
            </p:txBody>
          </p:sp>
          <p:sp>
            <p:nvSpPr>
              <p:cNvPr id="7197" name="AutoShape 29"/>
              <p:cNvSpPr>
                <a:spLocks noChangeArrowheads="1"/>
              </p:cNvSpPr>
              <p:nvPr/>
            </p:nvSpPr>
            <p:spPr bwMode="auto">
              <a:xfrm>
                <a:off x="975" y="2341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3/3</a:t>
                </a:r>
              </a:p>
            </p:txBody>
          </p:sp>
          <p:sp>
            <p:nvSpPr>
              <p:cNvPr id="7198" name="AutoShape 30"/>
              <p:cNvSpPr>
                <a:spLocks noChangeArrowheads="1"/>
              </p:cNvSpPr>
              <p:nvPr/>
            </p:nvSpPr>
            <p:spPr bwMode="auto">
              <a:xfrm>
                <a:off x="1655" y="2704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9/12</a:t>
                </a:r>
              </a:p>
            </p:txBody>
          </p:sp>
          <p:sp>
            <p:nvSpPr>
              <p:cNvPr id="7199" name="AutoShape 31"/>
              <p:cNvSpPr>
                <a:spLocks noChangeArrowheads="1"/>
              </p:cNvSpPr>
              <p:nvPr/>
            </p:nvSpPr>
            <p:spPr bwMode="auto">
              <a:xfrm>
                <a:off x="2336" y="890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5/5</a:t>
                </a:r>
              </a:p>
            </p:txBody>
          </p:sp>
          <p:sp>
            <p:nvSpPr>
              <p:cNvPr id="7200" name="AutoShape 32"/>
              <p:cNvSpPr>
                <a:spLocks noChangeArrowheads="1"/>
              </p:cNvSpPr>
              <p:nvPr/>
            </p:nvSpPr>
            <p:spPr bwMode="auto">
              <a:xfrm>
                <a:off x="2336" y="1616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6/6</a:t>
                </a:r>
              </a:p>
            </p:txBody>
          </p:sp>
          <p:sp>
            <p:nvSpPr>
              <p:cNvPr id="7201" name="AutoShape 33"/>
              <p:cNvSpPr>
                <a:spLocks noChangeArrowheads="1"/>
              </p:cNvSpPr>
              <p:nvPr/>
            </p:nvSpPr>
            <p:spPr bwMode="auto">
              <a:xfrm>
                <a:off x="2336" y="2341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7/7</a:t>
                </a:r>
              </a:p>
            </p:txBody>
          </p:sp>
          <p:sp>
            <p:nvSpPr>
              <p:cNvPr id="7202" name="AutoShape 34"/>
              <p:cNvSpPr>
                <a:spLocks noChangeArrowheads="1"/>
              </p:cNvSpPr>
              <p:nvPr/>
            </p:nvSpPr>
            <p:spPr bwMode="auto">
              <a:xfrm>
                <a:off x="975" y="306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4/4</a:t>
                </a:r>
              </a:p>
            </p:txBody>
          </p:sp>
          <p:sp>
            <p:nvSpPr>
              <p:cNvPr id="7203" name="AutoShape 35"/>
              <p:cNvSpPr>
                <a:spLocks noChangeArrowheads="1"/>
              </p:cNvSpPr>
              <p:nvPr/>
            </p:nvSpPr>
            <p:spPr bwMode="auto">
              <a:xfrm>
                <a:off x="2336" y="306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8/8</a:t>
                </a:r>
              </a:p>
            </p:txBody>
          </p:sp>
          <p:sp>
            <p:nvSpPr>
              <p:cNvPr id="7204" name="AutoShape 36"/>
              <p:cNvSpPr>
                <a:spLocks noChangeArrowheads="1"/>
              </p:cNvSpPr>
              <p:nvPr/>
            </p:nvSpPr>
            <p:spPr bwMode="auto">
              <a:xfrm>
                <a:off x="3016" y="52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4/4</a:t>
                </a:r>
              </a:p>
            </p:txBody>
          </p:sp>
          <p:sp>
            <p:nvSpPr>
              <p:cNvPr id="7205" name="AutoShape 37"/>
              <p:cNvSpPr>
                <a:spLocks noChangeArrowheads="1"/>
              </p:cNvSpPr>
              <p:nvPr/>
            </p:nvSpPr>
            <p:spPr bwMode="auto">
              <a:xfrm>
                <a:off x="3016" y="1253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4/1</a:t>
                </a:r>
              </a:p>
            </p:txBody>
          </p:sp>
          <p:sp>
            <p:nvSpPr>
              <p:cNvPr id="7206" name="AutoShape 38"/>
              <p:cNvSpPr>
                <a:spLocks noChangeArrowheads="1"/>
              </p:cNvSpPr>
              <p:nvPr/>
            </p:nvSpPr>
            <p:spPr bwMode="auto">
              <a:xfrm>
                <a:off x="3016" y="1978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8/11</a:t>
                </a:r>
              </a:p>
            </p:txBody>
          </p:sp>
          <p:sp>
            <p:nvSpPr>
              <p:cNvPr id="7207" name="AutoShape 39"/>
              <p:cNvSpPr>
                <a:spLocks noChangeArrowheads="1"/>
              </p:cNvSpPr>
              <p:nvPr/>
            </p:nvSpPr>
            <p:spPr bwMode="auto">
              <a:xfrm>
                <a:off x="3016" y="2704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9/7</a:t>
                </a:r>
              </a:p>
            </p:txBody>
          </p:sp>
          <p:sp>
            <p:nvSpPr>
              <p:cNvPr id="7208" name="AutoShape 40"/>
              <p:cNvSpPr>
                <a:spLocks noChangeArrowheads="1"/>
              </p:cNvSpPr>
              <p:nvPr/>
            </p:nvSpPr>
            <p:spPr bwMode="auto">
              <a:xfrm>
                <a:off x="3696" y="3067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12/12</a:t>
                </a:r>
              </a:p>
            </p:txBody>
          </p:sp>
          <p:sp>
            <p:nvSpPr>
              <p:cNvPr id="7209" name="AutoShape 41"/>
              <p:cNvSpPr>
                <a:spLocks noChangeArrowheads="1"/>
              </p:cNvSpPr>
              <p:nvPr/>
            </p:nvSpPr>
            <p:spPr bwMode="auto">
              <a:xfrm>
                <a:off x="3696" y="2341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11/11</a:t>
                </a:r>
              </a:p>
            </p:txBody>
          </p:sp>
          <p:sp>
            <p:nvSpPr>
              <p:cNvPr id="7210" name="AutoShape 42"/>
              <p:cNvSpPr>
                <a:spLocks noChangeArrowheads="1"/>
              </p:cNvSpPr>
              <p:nvPr/>
            </p:nvSpPr>
            <p:spPr bwMode="auto">
              <a:xfrm>
                <a:off x="3696" y="1616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10/10</a:t>
                </a:r>
              </a:p>
            </p:txBody>
          </p:sp>
          <p:sp>
            <p:nvSpPr>
              <p:cNvPr id="7211" name="AutoShape 43"/>
              <p:cNvSpPr>
                <a:spLocks noChangeArrowheads="1"/>
              </p:cNvSpPr>
              <p:nvPr/>
            </p:nvSpPr>
            <p:spPr bwMode="auto">
              <a:xfrm>
                <a:off x="3696" y="890"/>
                <a:ext cx="907" cy="726"/>
              </a:xfrm>
              <a:prstGeom prst="hexagon">
                <a:avLst>
                  <a:gd name="adj" fmla="val 31233"/>
                  <a:gd name="vf" fmla="val 115470"/>
                </a:avLst>
              </a:prstGeom>
              <a:gradFill rotWithShape="1">
                <a:gsLst>
                  <a:gs pos="0">
                    <a:srgbClr val="FDFD61"/>
                  </a:gs>
                  <a:gs pos="100000">
                    <a:srgbClr val="F8F8F8"/>
                  </a:gs>
                  <a:gs pos="100000">
                    <a:srgbClr val="C0C0C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>
                    <a:solidFill>
                      <a:srgbClr val="000000"/>
                    </a:solidFill>
                    <a:latin typeface="Arial" panose="020B0604020202020204" pitchFamily="34" charset="0"/>
                  </a:rPr>
                  <a:t>9/9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7325" y="750888"/>
          <a:ext cx="6597651" cy="57071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4299"/>
                <a:gridCol w="2017784"/>
                <a:gridCol w="2017784"/>
                <a:gridCol w="2017784"/>
              </a:tblGrid>
              <a:tr h="449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Age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Anniversaire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  <a:tr h="1051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6" marR="68576" marT="0" marB="0"/>
                </a:tc>
              </a:tr>
            </a:tbl>
          </a:graphicData>
        </a:graphic>
      </p:graphicFrame>
      <p:pic>
        <p:nvPicPr>
          <p:cNvPr id="9255" name="Picture 3" descr="DOT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043488"/>
            <a:ext cx="1357313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6" name="Rectangle 4"/>
          <p:cNvSpPr>
            <a:spLocks noChangeArrowheads="1"/>
          </p:cNvSpPr>
          <p:nvPr/>
        </p:nvSpPr>
        <p:spPr bwMode="auto">
          <a:xfrm>
            <a:off x="1466850" y="20113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57" name="Rectangle 5"/>
          <p:cNvSpPr>
            <a:spLocks noChangeArrowheads="1"/>
          </p:cNvSpPr>
          <p:nvPr/>
        </p:nvSpPr>
        <p:spPr bwMode="auto">
          <a:xfrm>
            <a:off x="0" y="119211"/>
            <a:ext cx="580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en-US" sz="2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Quelle est la date de ton anniversaire?</a:t>
            </a:r>
            <a:endParaRPr lang="de-DE" altLang="en-US" sz="2400" b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9258" name="Rectangle 6"/>
          <p:cNvSpPr>
            <a:spLocks noChangeArrowheads="1"/>
          </p:cNvSpPr>
          <p:nvPr/>
        </p:nvSpPr>
        <p:spPr bwMode="auto">
          <a:xfrm>
            <a:off x="1466850" y="29257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pic>
        <p:nvPicPr>
          <p:cNvPr id="925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800" y="2468563"/>
            <a:ext cx="1862138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0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04825"/>
            <a:ext cx="107315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17 Imagen" descr="STREAMER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136525"/>
            <a:ext cx="8408987" cy="644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2613025" y="2549525"/>
            <a:ext cx="54260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latin typeface="Arial" panose="020B0604020202020204" pitchFamily="34" charset="0"/>
              </a:rPr>
              <a:t>Salut</a:t>
            </a:r>
            <a:r>
              <a:rPr lang="en-GB" altLang="en-US" sz="2000" dirty="0">
                <a:latin typeface="Arial" panose="020B0604020202020204" pitchFamily="34" charset="0"/>
              </a:rPr>
              <a:t> !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>Je </a:t>
            </a:r>
            <a:r>
              <a:rPr lang="en-GB" altLang="en-US" sz="2000" dirty="0" err="1">
                <a:latin typeface="Arial" panose="020B0604020202020204" pitchFamily="34" charset="0"/>
              </a:rPr>
              <a:t>t’invite</a:t>
            </a:r>
            <a:r>
              <a:rPr lang="en-GB" altLang="en-US" sz="2000" dirty="0">
                <a:latin typeface="Arial" panose="020B0604020202020204" pitchFamily="34" charset="0"/>
              </a:rPr>
              <a:t> à </a:t>
            </a:r>
            <a:r>
              <a:rPr lang="en-GB" altLang="en-US" sz="2000" dirty="0" smtClean="0">
                <a:latin typeface="Arial" panose="020B0604020202020204" pitchFamily="34" charset="0"/>
              </a:rPr>
              <a:t>mon </a:t>
            </a:r>
            <a:r>
              <a:rPr lang="en-GB" altLang="en-US" sz="2000" dirty="0" err="1" smtClean="0">
                <a:latin typeface="Arial" panose="020B0604020202020204" pitchFamily="34" charset="0"/>
              </a:rPr>
              <a:t>anniversaire</a:t>
            </a:r>
            <a:r>
              <a:rPr lang="en-GB" altLang="en-US" sz="2000" dirty="0" smtClean="0">
                <a:latin typeface="Arial" panose="020B0604020202020204" pitchFamily="34" charset="0"/>
              </a:rPr>
              <a:t>!</a:t>
            </a:r>
            <a:r>
              <a:rPr lang="en-GB" altLang="en-US" sz="2000" dirty="0">
                <a:latin typeface="Arial" panose="020B0604020202020204" pitchFamily="34" charset="0"/>
              </a:rPr>
              <a:t/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/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>Date: ________________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 err="1">
                <a:latin typeface="Arial" panose="020B0604020202020204" pitchFamily="34" charset="0"/>
              </a:rPr>
              <a:t>Heure</a:t>
            </a:r>
            <a:r>
              <a:rPr lang="en-GB" altLang="en-US" sz="2000" dirty="0">
                <a:latin typeface="Arial" panose="020B0604020202020204" pitchFamily="34" charset="0"/>
              </a:rPr>
              <a:t>: _________________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 err="1">
                <a:latin typeface="Arial" panose="020B0604020202020204" pitchFamily="34" charset="0"/>
              </a:rPr>
              <a:t>Endroit</a:t>
            </a:r>
            <a:r>
              <a:rPr lang="en-GB" altLang="en-US" sz="2000" dirty="0">
                <a:latin typeface="Arial" panose="020B0604020202020204" pitchFamily="34" charset="0"/>
              </a:rPr>
              <a:t> : _________________</a:t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>
                <a:latin typeface="Arial" panose="020B0604020202020204" pitchFamily="34" charset="0"/>
              </a:rPr>
              <a:t/>
            </a:r>
            <a:br>
              <a:rPr lang="en-GB" altLang="en-US" sz="2000" dirty="0">
                <a:latin typeface="Arial" panose="020B0604020202020204" pitchFamily="34" charset="0"/>
              </a:rPr>
            </a:br>
            <a:r>
              <a:rPr lang="en-GB" altLang="en-US" sz="2000" dirty="0" err="1">
                <a:latin typeface="Arial" panose="020B0604020202020204" pitchFamily="34" charset="0"/>
              </a:rPr>
              <a:t>J’espère</a:t>
            </a:r>
            <a:r>
              <a:rPr lang="en-GB" altLang="en-US" sz="2000" dirty="0">
                <a:latin typeface="Arial" panose="020B0604020202020204" pitchFamily="34" charset="0"/>
              </a:rPr>
              <a:t> que </a:t>
            </a:r>
            <a:r>
              <a:rPr lang="en-GB" altLang="en-US" sz="2000" dirty="0" err="1">
                <a:latin typeface="Arial" panose="020B0604020202020204" pitchFamily="34" charset="0"/>
              </a:rPr>
              <a:t>tu</a:t>
            </a:r>
            <a:r>
              <a:rPr lang="en-GB" altLang="en-US" sz="2000" dirty="0">
                <a:latin typeface="Arial" panose="020B0604020202020204" pitchFamily="34" charset="0"/>
              </a:rPr>
              <a:t> </a:t>
            </a:r>
            <a:r>
              <a:rPr lang="en-GB" altLang="en-US" sz="2000" dirty="0" err="1" smtClean="0">
                <a:latin typeface="Arial" panose="020B0604020202020204" pitchFamily="34" charset="0"/>
              </a:rPr>
              <a:t>pourras</a:t>
            </a:r>
            <a:r>
              <a:rPr lang="en-GB" altLang="en-US" sz="2000" dirty="0" smtClean="0">
                <a:latin typeface="Arial" panose="020B0604020202020204" pitchFamily="34" charset="0"/>
              </a:rPr>
              <a:t> </a:t>
            </a:r>
            <a:r>
              <a:rPr lang="en-GB" altLang="en-US" sz="2000" dirty="0" err="1">
                <a:latin typeface="Arial" panose="020B0604020202020204" pitchFamily="34" charset="0"/>
              </a:rPr>
              <a:t>venir</a:t>
            </a:r>
            <a:r>
              <a:rPr lang="en-GB" altLang="en-US" sz="2000" dirty="0">
                <a:latin typeface="Arial" panose="020B0604020202020204" pitchFamily="34" charset="0"/>
              </a:rPr>
              <a:t> !</a:t>
            </a:r>
            <a:br>
              <a:rPr lang="en-GB" altLang="en-US" sz="2000" dirty="0">
                <a:latin typeface="Arial" panose="020B0604020202020204" pitchFamily="34" charset="0"/>
              </a:rPr>
            </a:b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3503613" y="1381125"/>
            <a:ext cx="64246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Arial" panose="020B0604020202020204" pitchFamily="34" charset="0"/>
              </a:rPr>
              <a:t>C’est mon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Arial" panose="020B0604020202020204" pitchFamily="34" charset="0"/>
              </a:rPr>
              <a:t>anniversaire!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128</Words>
  <Application>Microsoft Office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14</cp:revision>
  <dcterms:created xsi:type="dcterms:W3CDTF">2014-08-11T10:06:51Z</dcterms:created>
  <dcterms:modified xsi:type="dcterms:W3CDTF">2018-09-08T18:20:24Z</dcterms:modified>
</cp:coreProperties>
</file>