
<file path=[Content_Types].xml><?xml version="1.0" encoding="utf-8"?>
<Types xmlns="http://schemas.openxmlformats.org/package/2006/content-types">
  <Default Extension="png" ContentType="image/png"/>
  <Default Extension="mp3" ContentType="audio/m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707" r:id="rId4"/>
  </p:sldMasterIdLst>
  <p:notesMasterIdLst>
    <p:notesMasterId r:id="rId13"/>
  </p:notesMasterIdLst>
  <p:sldIdLst>
    <p:sldId id="264" r:id="rId5"/>
    <p:sldId id="268" r:id="rId6"/>
    <p:sldId id="269" r:id="rId7"/>
    <p:sldId id="262" r:id="rId8"/>
    <p:sldId id="266" r:id="rId9"/>
    <p:sldId id="267" r:id="rId10"/>
    <p:sldId id="259" r:id="rId11"/>
    <p:sldId id="26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00" autoAdjust="0"/>
  </p:normalViewPr>
  <p:slideViewPr>
    <p:cSldViewPr snapToGrid="0">
      <p:cViewPr varScale="1">
        <p:scale>
          <a:sx n="86" d="100"/>
          <a:sy n="86" d="100"/>
        </p:scale>
        <p:origin x="22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CED41D0-B300-4966-859E-41E37FBD1EBB}" type="datetimeFigureOut">
              <a:rPr lang="en-GB"/>
              <a:pPr>
                <a:defRPr/>
              </a:pPr>
              <a:t>24/02/2019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0D9A2F5-52B4-4F6B-A9F8-28DA2619CDD3}" type="slidenum">
              <a:rPr lang="en-GB" altLang="en-US"/>
              <a:pPr/>
              <a:t>‹#›</a:t>
            </a:fld>
            <a:endParaRPr lang="en-GB" altLang="en-US"/>
          </a:p>
        </p:txBody>
      </p:sp>
    </p:spTree>
    <p:extLst>
      <p:ext uri="{BB962C8B-B14F-4D97-AF65-F5344CB8AC3E}">
        <p14:creationId xmlns:p14="http://schemas.microsoft.com/office/powerpoint/2010/main" val="834039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pPr/>
              <a:t>1</a:t>
            </a:fld>
            <a:endParaRPr lang="en-GB" altLang="en-US"/>
          </a:p>
        </p:txBody>
      </p:sp>
    </p:spTree>
    <p:extLst>
      <p:ext uri="{BB962C8B-B14F-4D97-AF65-F5344CB8AC3E}">
        <p14:creationId xmlns:p14="http://schemas.microsoft.com/office/powerpoint/2010/main" val="146816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Recap – on this slide text appears</a:t>
            </a:r>
            <a:r>
              <a:rPr lang="en-GB" altLang="en-US" baseline="0" dirty="0" smtClean="0"/>
              <a:t> with AUDIO one by one</a:t>
            </a:r>
            <a:endParaRPr lang="en-GB"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0C5443-A4AA-4265-8D94-98FE0080AF81}" type="slidenum">
              <a:rPr lang="en-GB" altLang="en-US">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160391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Recap – give alternatives – </a:t>
            </a:r>
            <a:r>
              <a:rPr lang="en-GB" altLang="en-US" dirty="0" err="1" smtClean="0"/>
              <a:t>C’est</a:t>
            </a:r>
            <a:r>
              <a:rPr lang="en-GB" altLang="en-US" dirty="0" smtClean="0"/>
              <a:t> </a:t>
            </a:r>
            <a:r>
              <a:rPr lang="en-GB" altLang="en-US" dirty="0" err="1" smtClean="0"/>
              <a:t>juin</a:t>
            </a:r>
            <a:r>
              <a:rPr lang="en-GB" altLang="en-US" dirty="0" smtClean="0"/>
              <a:t> </a:t>
            </a:r>
            <a:r>
              <a:rPr lang="en-GB" altLang="en-US" dirty="0" err="1" smtClean="0"/>
              <a:t>ou</a:t>
            </a:r>
            <a:r>
              <a:rPr lang="en-GB" altLang="en-US" dirty="0" smtClean="0"/>
              <a:t> </a:t>
            </a:r>
            <a:r>
              <a:rPr lang="en-GB" altLang="en-US" dirty="0" err="1" smtClean="0"/>
              <a:t>avril</a:t>
            </a:r>
            <a:r>
              <a:rPr lang="en-GB" altLang="en-US" dirty="0" smtClean="0"/>
              <a:t> </a:t>
            </a:r>
            <a:r>
              <a:rPr lang="en-GB" altLang="en-US" dirty="0" err="1" smtClean="0"/>
              <a:t>etc..If</a:t>
            </a:r>
            <a:r>
              <a:rPr lang="en-GB" altLang="en-US" dirty="0" smtClean="0"/>
              <a:t> they seem to be able to produce them already, elicit them straightaway.</a:t>
            </a:r>
            <a:br>
              <a:rPr lang="en-GB" altLang="en-US" dirty="0" smtClean="0"/>
            </a:br>
            <a:r>
              <a:rPr lang="en-GB" altLang="en-US" dirty="0" smtClean="0"/>
              <a:t>If reinforcement</a:t>
            </a:r>
            <a:r>
              <a:rPr lang="en-GB" altLang="en-US" baseline="0" dirty="0" smtClean="0"/>
              <a:t> of pronunciation is needed, click on each picture to hear the month.</a:t>
            </a:r>
          </a:p>
          <a:p>
            <a:pPr>
              <a:spcBef>
                <a:spcPct val="0"/>
              </a:spcBef>
            </a:pPr>
            <a:r>
              <a:rPr lang="en-GB" altLang="en-US" baseline="0" dirty="0" smtClean="0"/>
              <a:t>This slide also has numbers 1-12 so you can elicit by number – </a:t>
            </a:r>
            <a:r>
              <a:rPr lang="en-GB" altLang="en-US" baseline="0" dirty="0" err="1" smtClean="0"/>
              <a:t>Qu’est-ce</a:t>
            </a:r>
            <a:r>
              <a:rPr lang="en-GB" altLang="en-US" baseline="0" dirty="0" smtClean="0"/>
              <a:t> que </a:t>
            </a:r>
            <a:r>
              <a:rPr lang="en-GB" altLang="en-US" baseline="0" dirty="0" err="1" smtClean="0"/>
              <a:t>c’est</a:t>
            </a:r>
            <a:r>
              <a:rPr lang="en-GB" altLang="en-US" baseline="0" dirty="0" smtClean="0"/>
              <a:t> le </a:t>
            </a:r>
            <a:r>
              <a:rPr lang="en-GB" altLang="en-US" baseline="0" dirty="0" err="1" smtClean="0"/>
              <a:t>numéro</a:t>
            </a:r>
            <a:r>
              <a:rPr lang="en-GB" altLang="en-US" baseline="0" dirty="0" smtClean="0"/>
              <a:t> cinq?  </a:t>
            </a:r>
            <a:r>
              <a:rPr lang="en-GB" altLang="en-US" baseline="0" dirty="0" err="1" smtClean="0"/>
              <a:t>etc</a:t>
            </a:r>
            <a:r>
              <a:rPr lang="en-GB" altLang="en-US" baseline="0" dirty="0" smtClean="0"/>
              <a:t>…</a:t>
            </a: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1E2044-68E3-4EB3-8E39-4341868F4F2A}" type="slidenum">
              <a:rPr lang="en-GB" altLang="en-US">
                <a:solidFill>
                  <a:prstClr val="black"/>
                </a:solidFill>
              </a:rPr>
              <a:pPr/>
              <a:t>3</a:t>
            </a:fld>
            <a:endParaRPr lang="en-GB" altLang="en-US">
              <a:solidFill>
                <a:prstClr val="black"/>
              </a:solidFill>
            </a:endParaRPr>
          </a:p>
        </p:txBody>
      </p:sp>
    </p:spTree>
    <p:extLst>
      <p:ext uri="{BB962C8B-B14F-4D97-AF65-F5344CB8AC3E}">
        <p14:creationId xmlns:p14="http://schemas.microsoft.com/office/powerpoint/2010/main" val="372307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Use the numbers 11-22 to elicit the months.  This helps to practise the numbers too and the numbers 13 – 20 are particularly tricky for pupils to remember.</a:t>
            </a:r>
          </a:p>
          <a:p>
            <a:pPr>
              <a:spcBef>
                <a:spcPct val="0"/>
              </a:spcBef>
            </a:pPr>
            <a:r>
              <a:rPr lang="en-GB" altLang="en-US" dirty="0" smtClean="0"/>
              <a:t>Click</a:t>
            </a:r>
            <a:r>
              <a:rPr lang="en-GB" altLang="en-US" baseline="0" dirty="0" smtClean="0"/>
              <a:t> on the months to hear the audio, if needed.</a:t>
            </a:r>
            <a:endParaRPr lang="en-GB"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A08F00-528B-4D9B-A06D-0C3F4C0D7BC4}" type="slidenum">
              <a:rPr lang="en-GB" altLang="en-US"/>
              <a:pPr/>
              <a:t>4</a:t>
            </a:fld>
            <a:endParaRPr lang="en-GB" altLang="en-US"/>
          </a:p>
        </p:txBody>
      </p:sp>
    </p:spTree>
    <p:extLst>
      <p:ext uri="{BB962C8B-B14F-4D97-AF65-F5344CB8AC3E}">
        <p14:creationId xmlns:p14="http://schemas.microsoft.com/office/powerpoint/2010/main" val="235387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Sing the months to the tune of Michael Finnegan</a:t>
            </a:r>
          </a:p>
          <a:p>
            <a:pPr>
              <a:spcBef>
                <a:spcPct val="0"/>
              </a:spcBef>
            </a:pPr>
            <a:r>
              <a:rPr lang="en-GB" altLang="en-US" dirty="0" smtClean="0"/>
              <a:t>(audio provided for scansion!)</a:t>
            </a:r>
          </a:p>
          <a:p>
            <a:pPr>
              <a:spcBef>
                <a:spcPct val="0"/>
              </a:spcBef>
            </a:pPr>
            <a:endParaRPr lang="en-GB" altLang="en-US" dirty="0" smtClean="0"/>
          </a:p>
          <a:p>
            <a:pPr>
              <a:spcBef>
                <a:spcPct val="0"/>
              </a:spcBef>
            </a:pPr>
            <a:r>
              <a:rPr lang="en-GB" altLang="en-US" dirty="0" err="1" smtClean="0"/>
              <a:t>janvier</a:t>
            </a:r>
            <a:r>
              <a:rPr lang="en-GB" altLang="en-US" dirty="0" smtClean="0"/>
              <a:t>, </a:t>
            </a:r>
            <a:r>
              <a:rPr lang="en-GB" altLang="en-US" dirty="0" err="1" smtClean="0"/>
              <a:t>février</a:t>
            </a:r>
            <a:r>
              <a:rPr lang="en-GB" altLang="en-US" dirty="0" smtClean="0"/>
              <a:t>, mars, </a:t>
            </a:r>
            <a:r>
              <a:rPr lang="en-GB" altLang="en-US" dirty="0" err="1" smtClean="0"/>
              <a:t>avril</a:t>
            </a:r>
            <a:r>
              <a:rPr lang="en-GB" altLang="en-US" dirty="0" smtClean="0"/>
              <a:t/>
            </a:r>
            <a:br>
              <a:rPr lang="en-GB" altLang="en-US" dirty="0" smtClean="0"/>
            </a:br>
            <a:r>
              <a:rPr lang="en-GB" altLang="en-US" dirty="0" err="1" smtClean="0"/>
              <a:t>mai</a:t>
            </a:r>
            <a:r>
              <a:rPr lang="en-GB" altLang="en-US" dirty="0" smtClean="0"/>
              <a:t>, </a:t>
            </a:r>
            <a:r>
              <a:rPr lang="en-GB" altLang="en-US" dirty="0" err="1" smtClean="0"/>
              <a:t>juin</a:t>
            </a:r>
            <a:r>
              <a:rPr lang="en-GB" altLang="en-US" dirty="0" smtClean="0"/>
              <a:t>, </a:t>
            </a:r>
            <a:r>
              <a:rPr lang="en-GB" altLang="en-US" dirty="0" err="1" smtClean="0"/>
              <a:t>juillet</a:t>
            </a:r>
            <a:r>
              <a:rPr lang="en-GB" altLang="en-US" dirty="0" smtClean="0"/>
              <a:t>, </a:t>
            </a:r>
            <a:r>
              <a:rPr lang="en-GB" altLang="en-US" dirty="0" err="1" smtClean="0"/>
              <a:t>août</a:t>
            </a:r>
            <a:endParaRPr lang="en-GB" altLang="en-US" dirty="0" smtClean="0"/>
          </a:p>
          <a:p>
            <a:pPr>
              <a:spcBef>
                <a:spcPct val="0"/>
              </a:spcBef>
            </a:pPr>
            <a:r>
              <a:rPr lang="en-GB" altLang="en-US" dirty="0" err="1" smtClean="0"/>
              <a:t>septembre</a:t>
            </a:r>
            <a:r>
              <a:rPr lang="en-GB" altLang="en-US" dirty="0" smtClean="0"/>
              <a:t>, </a:t>
            </a:r>
            <a:r>
              <a:rPr lang="en-GB" altLang="en-US" dirty="0" err="1" smtClean="0"/>
              <a:t>octobre</a:t>
            </a:r>
            <a:r>
              <a:rPr lang="en-GB" altLang="en-US" dirty="0" smtClean="0"/>
              <a:t>, </a:t>
            </a:r>
            <a:r>
              <a:rPr lang="en-GB" altLang="en-US" dirty="0" err="1" smtClean="0"/>
              <a:t>novembre</a:t>
            </a:r>
            <a:r>
              <a:rPr lang="en-GB" altLang="en-US" dirty="0" smtClean="0"/>
              <a:t>, </a:t>
            </a:r>
            <a:r>
              <a:rPr lang="en-GB" altLang="en-US" dirty="0" err="1" smtClean="0"/>
              <a:t>décembre</a:t>
            </a:r>
            <a:endParaRPr lang="en-GB" altLang="en-US" dirty="0" smtClean="0"/>
          </a:p>
          <a:p>
            <a:pPr>
              <a:spcBef>
                <a:spcPct val="0"/>
              </a:spcBef>
            </a:pPr>
            <a:r>
              <a:rPr lang="en-GB" altLang="en-US" dirty="0" err="1" smtClean="0"/>
              <a:t>ce</a:t>
            </a:r>
            <a:r>
              <a:rPr lang="en-GB" altLang="en-US" dirty="0" smtClean="0"/>
              <a:t> </a:t>
            </a:r>
            <a:r>
              <a:rPr lang="en-GB" altLang="en-US" dirty="0" err="1" smtClean="0"/>
              <a:t>sont</a:t>
            </a:r>
            <a:r>
              <a:rPr lang="en-GB" altLang="en-US" dirty="0" smtClean="0"/>
              <a:t> les </a:t>
            </a:r>
            <a:r>
              <a:rPr lang="en-GB" altLang="en-US" dirty="0" err="1" smtClean="0"/>
              <a:t>mois</a:t>
            </a:r>
            <a:r>
              <a:rPr lang="en-GB" altLang="en-US" dirty="0" smtClean="0"/>
              <a:t> de </a:t>
            </a:r>
            <a:r>
              <a:rPr lang="en-GB" altLang="en-US" dirty="0" err="1" smtClean="0"/>
              <a:t>l’annéee</a:t>
            </a:r>
            <a:endParaRPr lang="en-GB"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A08F00-528B-4D9B-A06D-0C3F4C0D7BC4}" type="slidenum">
              <a:rPr lang="en-GB" altLang="en-US"/>
              <a:pPr/>
              <a:t>5</a:t>
            </a:fld>
            <a:endParaRPr lang="en-GB" altLang="en-US"/>
          </a:p>
        </p:txBody>
      </p:sp>
    </p:spTree>
    <p:extLst>
      <p:ext uri="{BB962C8B-B14F-4D97-AF65-F5344CB8AC3E}">
        <p14:creationId xmlns:p14="http://schemas.microsoft.com/office/powerpoint/2010/main" val="189693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different piece of music</a:t>
            </a:r>
            <a:r>
              <a:rPr lang="en-GB" baseline="0" dirty="0" smtClean="0"/>
              <a:t> to sing the months to.</a:t>
            </a:r>
            <a:endParaRPr lang="en-GB" dirty="0"/>
          </a:p>
        </p:txBody>
      </p:sp>
      <p:sp>
        <p:nvSpPr>
          <p:cNvPr id="4" name="Slide Number Placeholder 3"/>
          <p:cNvSpPr>
            <a:spLocks noGrp="1"/>
          </p:cNvSpPr>
          <p:nvPr>
            <p:ph type="sldNum" sz="quarter" idx="10"/>
          </p:nvPr>
        </p:nvSpPr>
        <p:spPr/>
        <p:txBody>
          <a:bodyPr/>
          <a:lstStyle/>
          <a:p>
            <a:fld id="{80D9A2F5-52B4-4F6B-A9F8-28DA2619CDD3}" type="slidenum">
              <a:rPr lang="en-GB" altLang="en-US" smtClean="0"/>
              <a:pPr/>
              <a:t>6</a:t>
            </a:fld>
            <a:endParaRPr lang="en-GB" altLang="en-US"/>
          </a:p>
        </p:txBody>
      </p:sp>
    </p:spTree>
    <p:extLst>
      <p:ext uri="{BB962C8B-B14F-4D97-AF65-F5344CB8AC3E}">
        <p14:creationId xmlns:p14="http://schemas.microsoft.com/office/powerpoint/2010/main" val="123739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link is to an online activity for pupils to learn the months.  It contains audio to assist with pronunciation, too.</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CA60FD-A5AA-4603-BE40-69BB0509A463}" type="slidenum">
              <a:rPr lang="en-GB" altLang="en-US">
                <a:solidFill>
                  <a:srgbClr val="000000"/>
                </a:solidFill>
              </a:rPr>
              <a:pPr/>
              <a:t>7</a:t>
            </a:fld>
            <a:endParaRPr lang="en-GB" altLang="en-US">
              <a:solidFill>
                <a:srgbClr val="000000"/>
              </a:solidFill>
            </a:endParaRPr>
          </a:p>
        </p:txBody>
      </p:sp>
    </p:spTree>
    <p:extLst>
      <p:ext uri="{BB962C8B-B14F-4D97-AF65-F5344CB8AC3E}">
        <p14:creationId xmlns:p14="http://schemas.microsoft.com/office/powerpoint/2010/main" val="64482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D43CD-7EDF-4569-89BC-352F84100D72}"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4ECBB01-5661-43FB-9316-B0E670068049}" type="slidenum">
              <a:rPr lang="en-GB" altLang="en-US"/>
              <a:pPr/>
              <a:t>‹#›</a:t>
            </a:fld>
            <a:endParaRPr lang="en-GB" altLang="en-US"/>
          </a:p>
        </p:txBody>
      </p:sp>
    </p:spTree>
    <p:extLst>
      <p:ext uri="{BB962C8B-B14F-4D97-AF65-F5344CB8AC3E}">
        <p14:creationId xmlns:p14="http://schemas.microsoft.com/office/powerpoint/2010/main" val="17750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DB7C97-F0AB-4E64-A232-86F5B8289F0D}"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34B193-9312-47A8-955C-2EB8B9388E30}" type="slidenum">
              <a:rPr lang="en-GB" altLang="en-US"/>
              <a:pPr/>
              <a:t>‹#›</a:t>
            </a:fld>
            <a:endParaRPr lang="en-GB" altLang="en-US"/>
          </a:p>
        </p:txBody>
      </p:sp>
    </p:spTree>
    <p:extLst>
      <p:ext uri="{BB962C8B-B14F-4D97-AF65-F5344CB8AC3E}">
        <p14:creationId xmlns:p14="http://schemas.microsoft.com/office/powerpoint/2010/main" val="210542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A574AC-0E9A-4F7F-BA7C-A2F2BE30B0AC}"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686B636-BB8C-4055-9B9E-84C6C4CAC696}" type="slidenum">
              <a:rPr lang="en-GB" altLang="en-US"/>
              <a:pPr/>
              <a:t>‹#›</a:t>
            </a:fld>
            <a:endParaRPr lang="en-GB" altLang="en-US"/>
          </a:p>
        </p:txBody>
      </p:sp>
    </p:spTree>
    <p:extLst>
      <p:ext uri="{BB962C8B-B14F-4D97-AF65-F5344CB8AC3E}">
        <p14:creationId xmlns:p14="http://schemas.microsoft.com/office/powerpoint/2010/main" val="40913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B4227CD-2ADF-4FDD-B79E-615363F0701F}"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20F3C60-0C29-442B-B2D7-6CD486E6270A}" type="slidenum">
              <a:rPr lang="en-GB" altLang="en-US"/>
              <a:pPr/>
              <a:t>‹#›</a:t>
            </a:fld>
            <a:endParaRPr lang="en-GB" altLang="en-US"/>
          </a:p>
        </p:txBody>
      </p:sp>
    </p:spTree>
    <p:extLst>
      <p:ext uri="{BB962C8B-B14F-4D97-AF65-F5344CB8AC3E}">
        <p14:creationId xmlns:p14="http://schemas.microsoft.com/office/powerpoint/2010/main" val="335726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353132D-9279-43D0-8123-4A5F0020F0E8}"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58A7EDC-9A53-4F60-B418-053A8EDC2B2F}" type="slidenum">
              <a:rPr lang="en-GB" altLang="en-US"/>
              <a:pPr/>
              <a:t>‹#›</a:t>
            </a:fld>
            <a:endParaRPr lang="en-GB" altLang="en-US"/>
          </a:p>
        </p:txBody>
      </p:sp>
    </p:spTree>
    <p:extLst>
      <p:ext uri="{BB962C8B-B14F-4D97-AF65-F5344CB8AC3E}">
        <p14:creationId xmlns:p14="http://schemas.microsoft.com/office/powerpoint/2010/main" val="395748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634A6D-E33F-40CE-9EA1-A16F14640136}"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9724B08-6768-4495-8C97-C3C4CC53D2B7}" type="slidenum">
              <a:rPr lang="en-GB" altLang="en-US"/>
              <a:pPr/>
              <a:t>‹#›</a:t>
            </a:fld>
            <a:endParaRPr lang="en-GB" altLang="en-US"/>
          </a:p>
        </p:txBody>
      </p:sp>
    </p:spTree>
    <p:extLst>
      <p:ext uri="{BB962C8B-B14F-4D97-AF65-F5344CB8AC3E}">
        <p14:creationId xmlns:p14="http://schemas.microsoft.com/office/powerpoint/2010/main" val="185648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74EB90D-DA88-4A9E-88E1-A04D860DA074}"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9A8662-B1CA-4E9B-9C58-64F7D5AD44A1}" type="slidenum">
              <a:rPr lang="en-GB" altLang="en-US"/>
              <a:pPr/>
              <a:t>‹#›</a:t>
            </a:fld>
            <a:endParaRPr lang="en-GB" altLang="en-US"/>
          </a:p>
        </p:txBody>
      </p:sp>
    </p:spTree>
    <p:extLst>
      <p:ext uri="{BB962C8B-B14F-4D97-AF65-F5344CB8AC3E}">
        <p14:creationId xmlns:p14="http://schemas.microsoft.com/office/powerpoint/2010/main" val="31911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68CE8F2-B77D-4F76-87E3-E4BEDA8CB384}" type="datetimeFigureOut">
              <a:rPr lang="en-GB"/>
              <a:pPr>
                <a:defRPr/>
              </a:pPr>
              <a:t>24/02/2019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6D33D50-8625-4B3F-AC73-DD46E556C39A}" type="slidenum">
              <a:rPr lang="en-GB" altLang="en-US"/>
              <a:pPr/>
              <a:t>‹#›</a:t>
            </a:fld>
            <a:endParaRPr lang="en-GB" altLang="en-US"/>
          </a:p>
        </p:txBody>
      </p:sp>
    </p:spTree>
    <p:extLst>
      <p:ext uri="{BB962C8B-B14F-4D97-AF65-F5344CB8AC3E}">
        <p14:creationId xmlns:p14="http://schemas.microsoft.com/office/powerpoint/2010/main" val="393284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F9BFD4D-6C9B-401E-AF62-FD7E7D29D647}" type="datetimeFigureOut">
              <a:rPr lang="en-GB"/>
              <a:pPr>
                <a:defRPr/>
              </a:pPr>
              <a:t>24/02/2019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9F40020-704A-4B3D-A450-3B370286B4FF}" type="slidenum">
              <a:rPr lang="en-GB" altLang="en-US"/>
              <a:pPr/>
              <a:t>‹#›</a:t>
            </a:fld>
            <a:endParaRPr lang="en-GB" altLang="en-US"/>
          </a:p>
        </p:txBody>
      </p:sp>
    </p:spTree>
    <p:extLst>
      <p:ext uri="{BB962C8B-B14F-4D97-AF65-F5344CB8AC3E}">
        <p14:creationId xmlns:p14="http://schemas.microsoft.com/office/powerpoint/2010/main" val="983944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6AE62E-949F-492F-B1EB-06CEC8FA29C6}" type="datetimeFigureOut">
              <a:rPr lang="en-GB"/>
              <a:pPr>
                <a:defRPr/>
              </a:pPr>
              <a:t>24/02/2019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DCCC49E-D308-4B1E-B822-1684F9A0207E}" type="slidenum">
              <a:rPr lang="en-GB" altLang="en-US"/>
              <a:pPr/>
              <a:t>‹#›</a:t>
            </a:fld>
            <a:endParaRPr lang="en-GB" altLang="en-US"/>
          </a:p>
        </p:txBody>
      </p:sp>
    </p:spTree>
    <p:extLst>
      <p:ext uri="{BB962C8B-B14F-4D97-AF65-F5344CB8AC3E}">
        <p14:creationId xmlns:p14="http://schemas.microsoft.com/office/powerpoint/2010/main" val="379655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64DD4-796A-4AD1-874F-5C7266582991}"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8555A1B-F3EB-4DB5-8605-A9B18CCBBF77}" type="slidenum">
              <a:rPr lang="en-GB" altLang="en-US"/>
              <a:pPr/>
              <a:t>‹#›</a:t>
            </a:fld>
            <a:endParaRPr lang="en-GB" altLang="en-US"/>
          </a:p>
        </p:txBody>
      </p:sp>
    </p:spTree>
    <p:extLst>
      <p:ext uri="{BB962C8B-B14F-4D97-AF65-F5344CB8AC3E}">
        <p14:creationId xmlns:p14="http://schemas.microsoft.com/office/powerpoint/2010/main" val="149872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BFDB7B-D34E-4C7A-90E8-D1AFF50AC1D4}"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05FC2B5-E9E1-4793-ABCA-97FB34056800}" type="slidenum">
              <a:rPr lang="en-GB" altLang="en-US"/>
              <a:pPr/>
              <a:t>‹#›</a:t>
            </a:fld>
            <a:endParaRPr lang="en-GB" altLang="en-US"/>
          </a:p>
        </p:txBody>
      </p:sp>
    </p:spTree>
    <p:extLst>
      <p:ext uri="{BB962C8B-B14F-4D97-AF65-F5344CB8AC3E}">
        <p14:creationId xmlns:p14="http://schemas.microsoft.com/office/powerpoint/2010/main" val="320594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51A40-065E-4994-A161-01644EC10548}"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5B585A3-EF06-45DF-9E7D-FB28BD3D5072}" type="slidenum">
              <a:rPr lang="en-GB" altLang="en-US"/>
              <a:pPr/>
              <a:t>‹#›</a:t>
            </a:fld>
            <a:endParaRPr lang="en-GB" altLang="en-US"/>
          </a:p>
        </p:txBody>
      </p:sp>
    </p:spTree>
    <p:extLst>
      <p:ext uri="{BB962C8B-B14F-4D97-AF65-F5344CB8AC3E}">
        <p14:creationId xmlns:p14="http://schemas.microsoft.com/office/powerpoint/2010/main" val="174831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341E3C-86E4-4530-8808-891C6C4D38BF}"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7FAB69C-9D76-4C69-BC81-348271F20B9E}" type="slidenum">
              <a:rPr lang="en-GB" altLang="en-US"/>
              <a:pPr/>
              <a:t>‹#›</a:t>
            </a:fld>
            <a:endParaRPr lang="en-GB" altLang="en-US"/>
          </a:p>
        </p:txBody>
      </p:sp>
    </p:spTree>
    <p:extLst>
      <p:ext uri="{BB962C8B-B14F-4D97-AF65-F5344CB8AC3E}">
        <p14:creationId xmlns:p14="http://schemas.microsoft.com/office/powerpoint/2010/main" val="23175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B24158-216E-486A-A2A7-0F1549811AF6}"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4F3B682-D004-4972-A4E6-2A4B95078E0E}" type="slidenum">
              <a:rPr lang="en-GB" altLang="en-US"/>
              <a:pPr/>
              <a:t>‹#›</a:t>
            </a:fld>
            <a:endParaRPr lang="en-GB" altLang="en-US"/>
          </a:p>
        </p:txBody>
      </p:sp>
    </p:spTree>
    <p:extLst>
      <p:ext uri="{BB962C8B-B14F-4D97-AF65-F5344CB8AC3E}">
        <p14:creationId xmlns:p14="http://schemas.microsoft.com/office/powerpoint/2010/main" val="3069292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FD2F5F2-C581-4F6B-849F-42BCEFCB1F30}"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290E674-6B39-497F-99CA-04B7EA2101BE}" type="slidenum">
              <a:rPr lang="en-GB" altLang="en-US"/>
              <a:pPr/>
              <a:t>‹#›</a:t>
            </a:fld>
            <a:endParaRPr lang="en-GB" altLang="en-US"/>
          </a:p>
        </p:txBody>
      </p:sp>
    </p:spTree>
    <p:extLst>
      <p:ext uri="{BB962C8B-B14F-4D97-AF65-F5344CB8AC3E}">
        <p14:creationId xmlns:p14="http://schemas.microsoft.com/office/powerpoint/2010/main" val="2619436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023D4D-D0D1-49A7-A561-7EB5000BDB8A}"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B1D083-E30B-413E-9455-1E6CF92B5DBF}" type="slidenum">
              <a:rPr lang="en-GB" altLang="en-US"/>
              <a:pPr/>
              <a:t>‹#›</a:t>
            </a:fld>
            <a:endParaRPr lang="en-GB" altLang="en-US"/>
          </a:p>
        </p:txBody>
      </p:sp>
    </p:spTree>
    <p:extLst>
      <p:ext uri="{BB962C8B-B14F-4D97-AF65-F5344CB8AC3E}">
        <p14:creationId xmlns:p14="http://schemas.microsoft.com/office/powerpoint/2010/main" val="395864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DD5741-1E64-4378-811D-C41831480381}"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F2E48B-46BC-4A77-B205-CBC4D1C79AC8}" type="slidenum">
              <a:rPr lang="en-GB" altLang="en-US"/>
              <a:pPr/>
              <a:t>‹#›</a:t>
            </a:fld>
            <a:endParaRPr lang="en-GB" altLang="en-US"/>
          </a:p>
        </p:txBody>
      </p:sp>
    </p:spTree>
    <p:extLst>
      <p:ext uri="{BB962C8B-B14F-4D97-AF65-F5344CB8AC3E}">
        <p14:creationId xmlns:p14="http://schemas.microsoft.com/office/powerpoint/2010/main" val="328291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BC8DDE-0E1B-4DF8-B923-24388366193E}"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C7CD56D-7665-463A-ACB0-11ACC6D97E65}" type="slidenum">
              <a:rPr lang="en-GB" altLang="en-US"/>
              <a:pPr/>
              <a:t>‹#›</a:t>
            </a:fld>
            <a:endParaRPr lang="en-GB" altLang="en-US"/>
          </a:p>
        </p:txBody>
      </p:sp>
    </p:spTree>
    <p:extLst>
      <p:ext uri="{BB962C8B-B14F-4D97-AF65-F5344CB8AC3E}">
        <p14:creationId xmlns:p14="http://schemas.microsoft.com/office/powerpoint/2010/main" val="3236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A29A5EF-081A-41AE-93AA-CFA9A450F743}" type="datetimeFigureOut">
              <a:rPr lang="en-GB">
                <a:solidFill>
                  <a:prstClr val="black">
                    <a:tint val="75000"/>
                  </a:prstClr>
                </a:solidFill>
              </a:rPr>
              <a:pPr>
                <a:defRPr/>
              </a:pPr>
              <a:t>24/02/2019</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1284173-3086-4B99-8E9E-B45D24409D93}" type="slidenum">
              <a:rPr lang="en-GB" altLang="en-US"/>
              <a:pPr/>
              <a:t>‹#›</a:t>
            </a:fld>
            <a:endParaRPr lang="en-GB" altLang="en-US"/>
          </a:p>
        </p:txBody>
      </p:sp>
    </p:spTree>
    <p:extLst>
      <p:ext uri="{BB962C8B-B14F-4D97-AF65-F5344CB8AC3E}">
        <p14:creationId xmlns:p14="http://schemas.microsoft.com/office/powerpoint/2010/main" val="1410363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C934635-7C06-4D38-AEE2-FDED4AE86B2C}" type="datetimeFigureOut">
              <a:rPr lang="en-GB">
                <a:solidFill>
                  <a:prstClr val="black">
                    <a:tint val="75000"/>
                  </a:prstClr>
                </a:solidFill>
              </a:rPr>
              <a:pPr>
                <a:defRPr/>
              </a:pPr>
              <a:t>24/02/2019</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393AA05-E8A5-4B12-A6AB-8D8A27E06945}" type="slidenum">
              <a:rPr lang="en-GB" altLang="en-US"/>
              <a:pPr/>
              <a:t>‹#›</a:t>
            </a:fld>
            <a:endParaRPr lang="en-GB" altLang="en-US"/>
          </a:p>
        </p:txBody>
      </p:sp>
    </p:spTree>
    <p:extLst>
      <p:ext uri="{BB962C8B-B14F-4D97-AF65-F5344CB8AC3E}">
        <p14:creationId xmlns:p14="http://schemas.microsoft.com/office/powerpoint/2010/main" val="469837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FDA460-1DCC-4F31-B949-7499B56EC2CA}" type="datetimeFigureOut">
              <a:rPr lang="en-GB">
                <a:solidFill>
                  <a:prstClr val="black">
                    <a:tint val="75000"/>
                  </a:prstClr>
                </a:solidFill>
              </a:rPr>
              <a:pPr>
                <a:defRPr/>
              </a:pPr>
              <a:t>24/02/2019</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E383363-234B-4573-9149-E84241B23D19}" type="slidenum">
              <a:rPr lang="en-GB" altLang="en-US"/>
              <a:pPr/>
              <a:t>‹#›</a:t>
            </a:fld>
            <a:endParaRPr lang="en-GB" altLang="en-US"/>
          </a:p>
        </p:txBody>
      </p:sp>
    </p:spTree>
    <p:extLst>
      <p:ext uri="{BB962C8B-B14F-4D97-AF65-F5344CB8AC3E}">
        <p14:creationId xmlns:p14="http://schemas.microsoft.com/office/powerpoint/2010/main" val="25392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EAE06-E1C2-404A-B83D-B6AC9BEFC70A}"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1EB359-28D1-43E3-8D94-7D673D6A35A6}" type="slidenum">
              <a:rPr lang="en-GB" altLang="en-US"/>
              <a:pPr/>
              <a:t>‹#›</a:t>
            </a:fld>
            <a:endParaRPr lang="en-GB" altLang="en-US"/>
          </a:p>
        </p:txBody>
      </p:sp>
    </p:spTree>
    <p:extLst>
      <p:ext uri="{BB962C8B-B14F-4D97-AF65-F5344CB8AC3E}">
        <p14:creationId xmlns:p14="http://schemas.microsoft.com/office/powerpoint/2010/main" val="4125185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0DDA67-20F2-4C30-B986-233329DC9F94}"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F198C9-89A5-4C73-B3BD-C1DDDF623FA1}" type="slidenum">
              <a:rPr lang="en-GB" altLang="en-US"/>
              <a:pPr/>
              <a:t>‹#›</a:t>
            </a:fld>
            <a:endParaRPr lang="en-GB" altLang="en-US"/>
          </a:p>
        </p:txBody>
      </p:sp>
    </p:spTree>
    <p:extLst>
      <p:ext uri="{BB962C8B-B14F-4D97-AF65-F5344CB8AC3E}">
        <p14:creationId xmlns:p14="http://schemas.microsoft.com/office/powerpoint/2010/main" val="186940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744F2F-412B-4E60-92F3-E2374F69A1E6}"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739D95C-5422-4805-89F3-3EFF37D5591A}" type="slidenum">
              <a:rPr lang="en-GB" altLang="en-US"/>
              <a:pPr/>
              <a:t>‹#›</a:t>
            </a:fld>
            <a:endParaRPr lang="en-GB" altLang="en-US"/>
          </a:p>
        </p:txBody>
      </p:sp>
    </p:spTree>
    <p:extLst>
      <p:ext uri="{BB962C8B-B14F-4D97-AF65-F5344CB8AC3E}">
        <p14:creationId xmlns:p14="http://schemas.microsoft.com/office/powerpoint/2010/main" val="2767228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47DCAFB-A42B-4874-983D-13CA9A320D25}"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6EF4-84D1-4C1F-8B41-DF0E791FF108}" type="slidenum">
              <a:rPr lang="en-GB" altLang="en-US"/>
              <a:pPr/>
              <a:t>‹#›</a:t>
            </a:fld>
            <a:endParaRPr lang="en-GB" altLang="en-US"/>
          </a:p>
        </p:txBody>
      </p:sp>
    </p:spTree>
    <p:extLst>
      <p:ext uri="{BB962C8B-B14F-4D97-AF65-F5344CB8AC3E}">
        <p14:creationId xmlns:p14="http://schemas.microsoft.com/office/powerpoint/2010/main" val="400736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5BEDC9-9EFF-42DE-92C8-D2FF3DD1324A}"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6C5C7FD-2517-4E29-9D7B-8E6E0B5E11F2}" type="slidenum">
              <a:rPr lang="en-GB" altLang="en-US"/>
              <a:pPr/>
              <a:t>‹#›</a:t>
            </a:fld>
            <a:endParaRPr lang="en-GB" altLang="en-US"/>
          </a:p>
        </p:txBody>
      </p:sp>
    </p:spTree>
    <p:extLst>
      <p:ext uri="{BB962C8B-B14F-4D97-AF65-F5344CB8AC3E}">
        <p14:creationId xmlns:p14="http://schemas.microsoft.com/office/powerpoint/2010/main" val="1242157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FD2F5F2-C581-4F6B-849F-42BCEFCB1F30}"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290E674-6B39-497F-99CA-04B7EA2101BE}" type="slidenum">
              <a:rPr lang="en-GB" altLang="en-US"/>
              <a:pPr/>
              <a:t>‹#›</a:t>
            </a:fld>
            <a:endParaRPr lang="en-GB" altLang="en-US"/>
          </a:p>
        </p:txBody>
      </p:sp>
    </p:spTree>
    <p:extLst>
      <p:ext uri="{BB962C8B-B14F-4D97-AF65-F5344CB8AC3E}">
        <p14:creationId xmlns:p14="http://schemas.microsoft.com/office/powerpoint/2010/main" val="1153804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023D4D-D0D1-49A7-A561-7EB5000BDB8A}"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B1D083-E30B-413E-9455-1E6CF92B5DBF}" type="slidenum">
              <a:rPr lang="en-GB" altLang="en-US"/>
              <a:pPr/>
              <a:t>‹#›</a:t>
            </a:fld>
            <a:endParaRPr lang="en-GB" altLang="en-US"/>
          </a:p>
        </p:txBody>
      </p:sp>
    </p:spTree>
    <p:extLst>
      <p:ext uri="{BB962C8B-B14F-4D97-AF65-F5344CB8AC3E}">
        <p14:creationId xmlns:p14="http://schemas.microsoft.com/office/powerpoint/2010/main" val="606038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DD5741-1E64-4378-811D-C41831480381}"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F2E48B-46BC-4A77-B205-CBC4D1C79AC8}" type="slidenum">
              <a:rPr lang="en-GB" altLang="en-US"/>
              <a:pPr/>
              <a:t>‹#›</a:t>
            </a:fld>
            <a:endParaRPr lang="en-GB" altLang="en-US"/>
          </a:p>
        </p:txBody>
      </p:sp>
    </p:spTree>
    <p:extLst>
      <p:ext uri="{BB962C8B-B14F-4D97-AF65-F5344CB8AC3E}">
        <p14:creationId xmlns:p14="http://schemas.microsoft.com/office/powerpoint/2010/main" val="1995062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BC8DDE-0E1B-4DF8-B923-24388366193E}"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C7CD56D-7665-463A-ACB0-11ACC6D97E65}" type="slidenum">
              <a:rPr lang="en-GB" altLang="en-US"/>
              <a:pPr/>
              <a:t>‹#›</a:t>
            </a:fld>
            <a:endParaRPr lang="en-GB" altLang="en-US"/>
          </a:p>
        </p:txBody>
      </p:sp>
    </p:spTree>
    <p:extLst>
      <p:ext uri="{BB962C8B-B14F-4D97-AF65-F5344CB8AC3E}">
        <p14:creationId xmlns:p14="http://schemas.microsoft.com/office/powerpoint/2010/main" val="1454866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A29A5EF-081A-41AE-93AA-CFA9A450F743}" type="datetimeFigureOut">
              <a:rPr lang="en-GB">
                <a:solidFill>
                  <a:prstClr val="black">
                    <a:tint val="75000"/>
                  </a:prstClr>
                </a:solidFill>
              </a:rPr>
              <a:pPr>
                <a:defRPr/>
              </a:pPr>
              <a:t>24/02/2019</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1284173-3086-4B99-8E9E-B45D24409D93}" type="slidenum">
              <a:rPr lang="en-GB" altLang="en-US"/>
              <a:pPr/>
              <a:t>‹#›</a:t>
            </a:fld>
            <a:endParaRPr lang="en-GB" altLang="en-US"/>
          </a:p>
        </p:txBody>
      </p:sp>
    </p:spTree>
    <p:extLst>
      <p:ext uri="{BB962C8B-B14F-4D97-AF65-F5344CB8AC3E}">
        <p14:creationId xmlns:p14="http://schemas.microsoft.com/office/powerpoint/2010/main" val="457800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C934635-7C06-4D38-AEE2-FDED4AE86B2C}" type="datetimeFigureOut">
              <a:rPr lang="en-GB">
                <a:solidFill>
                  <a:prstClr val="black">
                    <a:tint val="75000"/>
                  </a:prstClr>
                </a:solidFill>
              </a:rPr>
              <a:pPr>
                <a:defRPr/>
              </a:pPr>
              <a:t>24/02/2019</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393AA05-E8A5-4B12-A6AB-8D8A27E06945}" type="slidenum">
              <a:rPr lang="en-GB" altLang="en-US"/>
              <a:pPr/>
              <a:t>‹#›</a:t>
            </a:fld>
            <a:endParaRPr lang="en-GB" altLang="en-US"/>
          </a:p>
        </p:txBody>
      </p:sp>
    </p:spTree>
    <p:extLst>
      <p:ext uri="{BB962C8B-B14F-4D97-AF65-F5344CB8AC3E}">
        <p14:creationId xmlns:p14="http://schemas.microsoft.com/office/powerpoint/2010/main" val="266982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8102B1-B09C-48DE-BD39-CBE203D6D83C}"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E312FAB-CF62-4F5F-8E43-44AF0262B223}" type="slidenum">
              <a:rPr lang="en-GB" altLang="en-US"/>
              <a:pPr/>
              <a:t>‹#›</a:t>
            </a:fld>
            <a:endParaRPr lang="en-GB" altLang="en-US"/>
          </a:p>
        </p:txBody>
      </p:sp>
    </p:spTree>
    <p:extLst>
      <p:ext uri="{BB962C8B-B14F-4D97-AF65-F5344CB8AC3E}">
        <p14:creationId xmlns:p14="http://schemas.microsoft.com/office/powerpoint/2010/main" val="2889690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FDA460-1DCC-4F31-B949-7499B56EC2CA}" type="datetimeFigureOut">
              <a:rPr lang="en-GB">
                <a:solidFill>
                  <a:prstClr val="black">
                    <a:tint val="75000"/>
                  </a:prstClr>
                </a:solidFill>
              </a:rPr>
              <a:pPr>
                <a:defRPr/>
              </a:pPr>
              <a:t>24/02/2019</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E383363-234B-4573-9149-E84241B23D19}" type="slidenum">
              <a:rPr lang="en-GB" altLang="en-US"/>
              <a:pPr/>
              <a:t>‹#›</a:t>
            </a:fld>
            <a:endParaRPr lang="en-GB" altLang="en-US"/>
          </a:p>
        </p:txBody>
      </p:sp>
    </p:spTree>
    <p:extLst>
      <p:ext uri="{BB962C8B-B14F-4D97-AF65-F5344CB8AC3E}">
        <p14:creationId xmlns:p14="http://schemas.microsoft.com/office/powerpoint/2010/main" val="3080220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0DDA67-20F2-4C30-B986-233329DC9F94}"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F198C9-89A5-4C73-B3BD-C1DDDF623FA1}" type="slidenum">
              <a:rPr lang="en-GB" altLang="en-US"/>
              <a:pPr/>
              <a:t>‹#›</a:t>
            </a:fld>
            <a:endParaRPr lang="en-GB" altLang="en-US"/>
          </a:p>
        </p:txBody>
      </p:sp>
    </p:spTree>
    <p:extLst>
      <p:ext uri="{BB962C8B-B14F-4D97-AF65-F5344CB8AC3E}">
        <p14:creationId xmlns:p14="http://schemas.microsoft.com/office/powerpoint/2010/main" val="226404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744F2F-412B-4E60-92F3-E2374F69A1E6}" type="datetimeFigureOut">
              <a:rPr lang="en-GB">
                <a:solidFill>
                  <a:prstClr val="black">
                    <a:tint val="75000"/>
                  </a:prstClr>
                </a:solidFill>
              </a:rPr>
              <a:pPr>
                <a:defRPr/>
              </a:pPr>
              <a:t>24/02/2019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739D95C-5422-4805-89F3-3EFF37D5591A}" type="slidenum">
              <a:rPr lang="en-GB" altLang="en-US"/>
              <a:pPr/>
              <a:t>‹#›</a:t>
            </a:fld>
            <a:endParaRPr lang="en-GB" altLang="en-US"/>
          </a:p>
        </p:txBody>
      </p:sp>
    </p:spTree>
    <p:extLst>
      <p:ext uri="{BB962C8B-B14F-4D97-AF65-F5344CB8AC3E}">
        <p14:creationId xmlns:p14="http://schemas.microsoft.com/office/powerpoint/2010/main" val="2290333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47DCAFB-A42B-4874-983D-13CA9A320D25}"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6EF4-84D1-4C1F-8B41-DF0E791FF108}" type="slidenum">
              <a:rPr lang="en-GB" altLang="en-US"/>
              <a:pPr/>
              <a:t>‹#›</a:t>
            </a:fld>
            <a:endParaRPr lang="en-GB" altLang="en-US"/>
          </a:p>
        </p:txBody>
      </p:sp>
    </p:spTree>
    <p:extLst>
      <p:ext uri="{BB962C8B-B14F-4D97-AF65-F5344CB8AC3E}">
        <p14:creationId xmlns:p14="http://schemas.microsoft.com/office/powerpoint/2010/main" val="1129302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5BEDC9-9EFF-42DE-92C8-D2FF3DD1324A}"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6C5C7FD-2517-4E29-9D7B-8E6E0B5E11F2}" type="slidenum">
              <a:rPr lang="en-GB" altLang="en-US"/>
              <a:pPr/>
              <a:t>‹#›</a:t>
            </a:fld>
            <a:endParaRPr lang="en-GB" altLang="en-US"/>
          </a:p>
        </p:txBody>
      </p:sp>
    </p:spTree>
    <p:extLst>
      <p:ext uri="{BB962C8B-B14F-4D97-AF65-F5344CB8AC3E}">
        <p14:creationId xmlns:p14="http://schemas.microsoft.com/office/powerpoint/2010/main" val="207958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8DAEC5-5446-4D3E-AFDC-87C825027A55}" type="datetimeFigureOut">
              <a:rPr lang="en-GB"/>
              <a:pPr>
                <a:defRPr/>
              </a:pPr>
              <a:t>24/02/2019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D2FA642D-393C-4119-B650-84DBD292DA3F}" type="slidenum">
              <a:rPr lang="en-GB" altLang="en-US"/>
              <a:pPr/>
              <a:t>‹#›</a:t>
            </a:fld>
            <a:endParaRPr lang="en-GB" altLang="en-US"/>
          </a:p>
        </p:txBody>
      </p:sp>
    </p:spTree>
    <p:extLst>
      <p:ext uri="{BB962C8B-B14F-4D97-AF65-F5344CB8AC3E}">
        <p14:creationId xmlns:p14="http://schemas.microsoft.com/office/powerpoint/2010/main" val="38140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80B318D-CA76-4515-B243-73340732FCE0}" type="datetimeFigureOut">
              <a:rPr lang="en-GB"/>
              <a:pPr>
                <a:defRPr/>
              </a:pPr>
              <a:t>24/02/2019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C956EC2-9892-4A72-B42D-3BBFAC048344}" type="slidenum">
              <a:rPr lang="en-GB" altLang="en-US"/>
              <a:pPr/>
              <a:t>‹#›</a:t>
            </a:fld>
            <a:endParaRPr lang="en-GB" altLang="en-US"/>
          </a:p>
        </p:txBody>
      </p:sp>
    </p:spTree>
    <p:extLst>
      <p:ext uri="{BB962C8B-B14F-4D97-AF65-F5344CB8AC3E}">
        <p14:creationId xmlns:p14="http://schemas.microsoft.com/office/powerpoint/2010/main" val="40636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5429B-B4DD-4712-9D31-B13DA17426C5}" type="datetimeFigureOut">
              <a:rPr lang="en-GB"/>
              <a:pPr>
                <a:defRPr/>
              </a:pPr>
              <a:t>24/02/2019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F005845-738E-4FDB-9E4F-7526191D2B08}" type="slidenum">
              <a:rPr lang="en-GB" altLang="en-US"/>
              <a:pPr/>
              <a:t>‹#›</a:t>
            </a:fld>
            <a:endParaRPr lang="en-GB" altLang="en-US"/>
          </a:p>
        </p:txBody>
      </p:sp>
    </p:spTree>
    <p:extLst>
      <p:ext uri="{BB962C8B-B14F-4D97-AF65-F5344CB8AC3E}">
        <p14:creationId xmlns:p14="http://schemas.microsoft.com/office/powerpoint/2010/main" val="247870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CEB386-ACEC-4D75-92DB-8CE8D41AD04B}"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3D20955-1F09-44CA-9C9B-E2727D30278F}" type="slidenum">
              <a:rPr lang="en-GB" altLang="en-US"/>
              <a:pPr/>
              <a:t>‹#›</a:t>
            </a:fld>
            <a:endParaRPr lang="en-GB" altLang="en-US"/>
          </a:p>
        </p:txBody>
      </p:sp>
    </p:spTree>
    <p:extLst>
      <p:ext uri="{BB962C8B-B14F-4D97-AF65-F5344CB8AC3E}">
        <p14:creationId xmlns:p14="http://schemas.microsoft.com/office/powerpoint/2010/main" val="654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716F7-10E9-4E62-A06A-CDA372EB01EB}"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3BFF306-6CAD-47D4-9787-0356B6CD50CB}" type="slidenum">
              <a:rPr lang="en-GB" altLang="en-US"/>
              <a:pPr/>
              <a:t>‹#›</a:t>
            </a:fld>
            <a:endParaRPr lang="en-GB" altLang="en-US"/>
          </a:p>
        </p:txBody>
      </p:sp>
    </p:spTree>
    <p:extLst>
      <p:ext uri="{BB962C8B-B14F-4D97-AF65-F5344CB8AC3E}">
        <p14:creationId xmlns:p14="http://schemas.microsoft.com/office/powerpoint/2010/main" val="28804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C791BE-4EFA-4685-B250-0AA6C32D547D}" type="datetimeFigureOut">
              <a:rPr lang="en-GB"/>
              <a:pPr>
                <a:defRPr/>
              </a:pPr>
              <a:t>24/02/2019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454092E-9087-40CE-BA15-078886D8C37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CE4FC68-C7C5-4206-9ED3-8FFF3FA2FD25}" type="datetimeFigureOut">
              <a:rPr lang="en-GB"/>
              <a:pPr>
                <a:defRPr/>
              </a:pPr>
              <a:t>24/02/2019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4FCD70E-DE6C-4A15-9325-2268D56F48D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4D3ED1-1F07-4FD3-8DCD-102988CE7365}"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96B24C5-4FDE-432D-8D31-5439E69B9136}" type="slidenum">
              <a:rPr lang="en-GB" altLang="en-US"/>
              <a:pPr/>
              <a:t>‹#›</a:t>
            </a:fld>
            <a:endParaRPr lang="en-GB" altLang="en-US"/>
          </a:p>
        </p:txBody>
      </p:sp>
    </p:spTree>
    <p:extLst>
      <p:ext uri="{BB962C8B-B14F-4D97-AF65-F5344CB8AC3E}">
        <p14:creationId xmlns:p14="http://schemas.microsoft.com/office/powerpoint/2010/main" val="300413968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4D3ED1-1F07-4FD3-8DCD-102988CE7365}" type="datetimeFigureOut">
              <a:rPr lang="en-GB">
                <a:solidFill>
                  <a:prstClr val="black">
                    <a:tint val="75000"/>
                  </a:prstClr>
                </a:solidFill>
              </a:rPr>
              <a:pPr>
                <a:defRPr/>
              </a:pPr>
              <a:t>24/02/2019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96B24C5-4FDE-432D-8D31-5439E69B9136}" type="slidenum">
              <a:rPr lang="en-GB" altLang="en-US"/>
              <a:pPr/>
              <a:t>‹#›</a:t>
            </a:fld>
            <a:endParaRPr lang="en-GB" altLang="en-US"/>
          </a:p>
        </p:txBody>
      </p:sp>
    </p:spTree>
    <p:extLst>
      <p:ext uri="{BB962C8B-B14F-4D97-AF65-F5344CB8AC3E}">
        <p14:creationId xmlns:p14="http://schemas.microsoft.com/office/powerpoint/2010/main" val="193222645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1.wav"/><Relationship Id="rId18" Type="http://schemas.openxmlformats.org/officeDocument/2006/relationships/image" Target="../media/image5.png"/><Relationship Id="rId26" Type="http://schemas.openxmlformats.org/officeDocument/2006/relationships/image" Target="../media/image12.png"/><Relationship Id="rId3" Type="http://schemas.openxmlformats.org/officeDocument/2006/relationships/audio" Target="../media/audio1.wav"/><Relationship Id="rId21" Type="http://schemas.openxmlformats.org/officeDocument/2006/relationships/image" Target="../media/image8.pn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4.png"/><Relationship Id="rId25"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audio" Target="../media/audio4.wav"/><Relationship Id="rId11" Type="http://schemas.openxmlformats.org/officeDocument/2006/relationships/audio" Target="../media/audio9.wav"/><Relationship Id="rId24"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image" Target="../media/image2.png"/><Relationship Id="rId23" Type="http://schemas.openxmlformats.org/officeDocument/2006/relationships/image" Target="../media/image1.png"/><Relationship Id="rId10" Type="http://schemas.openxmlformats.org/officeDocument/2006/relationships/audio" Target="../media/audio8.wav"/><Relationship Id="rId19"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2.wav"/><Relationship Id="rId22"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audio" Target="../media/audio5.wav"/><Relationship Id="rId18" Type="http://schemas.openxmlformats.org/officeDocument/2006/relationships/image" Target="../media/image8.png"/><Relationship Id="rId26" Type="http://schemas.openxmlformats.org/officeDocument/2006/relationships/image" Target="../media/image11.png"/><Relationship Id="rId3" Type="http://schemas.openxmlformats.org/officeDocument/2006/relationships/slideLayout" Target="../slideLayouts/slideLayout35.xml"/><Relationship Id="rId21" Type="http://schemas.openxmlformats.org/officeDocument/2006/relationships/audio" Target="../media/audio9.wav"/><Relationship Id="rId7" Type="http://schemas.openxmlformats.org/officeDocument/2006/relationships/audio" Target="../media/audio2.wav"/><Relationship Id="rId12" Type="http://schemas.openxmlformats.org/officeDocument/2006/relationships/image" Target="../media/image5.png"/><Relationship Id="rId17" Type="http://schemas.openxmlformats.org/officeDocument/2006/relationships/audio" Target="../media/audio7.wav"/><Relationship Id="rId25" Type="http://schemas.openxmlformats.org/officeDocument/2006/relationships/audio" Target="../media/audio11.wav"/><Relationship Id="rId2" Type="http://schemas.openxmlformats.org/officeDocument/2006/relationships/audio" Target="../media/media1.mp3"/><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audio" Target="../media/audio4.wav"/><Relationship Id="rId24" Type="http://schemas.openxmlformats.org/officeDocument/2006/relationships/image" Target="../media/image10.png"/><Relationship Id="rId5" Type="http://schemas.openxmlformats.org/officeDocument/2006/relationships/audio" Target="../media/audio1.wav"/><Relationship Id="rId15" Type="http://schemas.openxmlformats.org/officeDocument/2006/relationships/audio" Target="../media/audio6.wav"/><Relationship Id="rId23" Type="http://schemas.openxmlformats.org/officeDocument/2006/relationships/audio" Target="../media/audio10.wav"/><Relationship Id="rId28" Type="http://schemas.openxmlformats.org/officeDocument/2006/relationships/image" Target="../media/image12.png"/><Relationship Id="rId10" Type="http://schemas.openxmlformats.org/officeDocument/2006/relationships/image" Target="../media/image4.png"/><Relationship Id="rId19" Type="http://schemas.openxmlformats.org/officeDocument/2006/relationships/audio" Target="../media/audio8.wav"/><Relationship Id="rId4" Type="http://schemas.openxmlformats.org/officeDocument/2006/relationships/notesSlide" Target="../notesSlides/notesSlide3.xml"/><Relationship Id="rId9" Type="http://schemas.openxmlformats.org/officeDocument/2006/relationships/audio" Target="../media/audio3.wav"/><Relationship Id="rId14" Type="http://schemas.openxmlformats.org/officeDocument/2006/relationships/image" Target="../media/image6.png"/><Relationship Id="rId22" Type="http://schemas.openxmlformats.org/officeDocument/2006/relationships/image" Target="../media/image1.png"/><Relationship Id="rId27" Type="http://schemas.openxmlformats.org/officeDocument/2006/relationships/audio" Target="../media/audio12.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6.wav"/><Relationship Id="rId18" Type="http://schemas.openxmlformats.org/officeDocument/2006/relationships/image" Target="../media/image9.png"/><Relationship Id="rId26" Type="http://schemas.openxmlformats.org/officeDocument/2006/relationships/image" Target="../media/image12.png"/><Relationship Id="rId3" Type="http://schemas.openxmlformats.org/officeDocument/2006/relationships/audio" Target="../media/audio1.wav"/><Relationship Id="rId21" Type="http://schemas.openxmlformats.org/officeDocument/2006/relationships/audio" Target="../media/audio10.wav"/><Relationship Id="rId7" Type="http://schemas.openxmlformats.org/officeDocument/2006/relationships/audio" Target="../media/audio3.wav"/><Relationship Id="rId12" Type="http://schemas.openxmlformats.org/officeDocument/2006/relationships/image" Target="../media/image6.png"/><Relationship Id="rId17" Type="http://schemas.openxmlformats.org/officeDocument/2006/relationships/audio" Target="../media/audio8.wav"/><Relationship Id="rId25" Type="http://schemas.openxmlformats.org/officeDocument/2006/relationships/audio" Target="../media/audio12.wav"/><Relationship Id="rId2" Type="http://schemas.openxmlformats.org/officeDocument/2006/relationships/notesSlide" Target="../notesSlides/notesSlide4.xml"/><Relationship Id="rId16" Type="http://schemas.openxmlformats.org/officeDocument/2006/relationships/image" Target="../media/image8.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audio" Target="../media/audio5.wav"/><Relationship Id="rId24" Type="http://schemas.openxmlformats.org/officeDocument/2006/relationships/image" Target="../media/image11.png"/><Relationship Id="rId5" Type="http://schemas.openxmlformats.org/officeDocument/2006/relationships/audio" Target="../media/audio2.wav"/><Relationship Id="rId15" Type="http://schemas.openxmlformats.org/officeDocument/2006/relationships/audio" Target="../media/audio7.wav"/><Relationship Id="rId23" Type="http://schemas.openxmlformats.org/officeDocument/2006/relationships/audio" Target="../media/audio11.wav"/><Relationship Id="rId10" Type="http://schemas.openxmlformats.org/officeDocument/2006/relationships/image" Target="../media/image5.png"/><Relationship Id="rId19" Type="http://schemas.openxmlformats.org/officeDocument/2006/relationships/audio" Target="../media/audio9.wav"/><Relationship Id="rId4" Type="http://schemas.openxmlformats.org/officeDocument/2006/relationships/image" Target="../media/image2.png"/><Relationship Id="rId9" Type="http://schemas.openxmlformats.org/officeDocument/2006/relationships/audio" Target="../media/audio4.wav"/><Relationship Id="rId14" Type="http://schemas.openxmlformats.org/officeDocument/2006/relationships/image" Target="../media/image7.png"/><Relationship Id="rId22"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audio" Target="../media/media2.mp3"/><Relationship Id="rId16" Type="http://schemas.openxmlformats.org/officeDocument/2006/relationships/image" Target="../media/image12.png"/><Relationship Id="rId1" Type="http://schemas.microsoft.com/office/2007/relationships/media" Target="../media/media2.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notesSlide" Target="../notesSlides/notesSlide5.xml"/><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HFapUrSuV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quizlet.com/198768/flashcar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0" y="365126"/>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b="1" dirty="0" err="1" smtClean="0">
                <a:solidFill>
                  <a:srgbClr val="000000"/>
                </a:solidFill>
                <a:latin typeface="Tw Cen MT" panose="020B0602020104020603" pitchFamily="34" charset="0"/>
              </a:rPr>
              <a:t>mardi</a:t>
            </a:r>
            <a:r>
              <a:rPr lang="en-GB" altLang="en-US" sz="3600" b="1" dirty="0">
                <a:solidFill>
                  <a:srgbClr val="000000"/>
                </a:solidFill>
                <a:latin typeface="Tw Cen MT" panose="020B0602020104020603"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b="1" dirty="0">
                <a:solidFill>
                  <a:srgbClr val="000000"/>
                </a:solidFill>
              </a:rPr>
              <a:t>le </a:t>
            </a:r>
            <a:r>
              <a:rPr lang="en-GB" altLang="en-US" sz="3600" b="1" dirty="0" smtClean="0">
                <a:solidFill>
                  <a:srgbClr val="000000"/>
                </a:solidFill>
              </a:rPr>
              <a:t>dix-sept </a:t>
            </a:r>
            <a:r>
              <a:rPr lang="en-GB" altLang="en-US" sz="3600" b="1" dirty="0" err="1">
                <a:solidFill>
                  <a:srgbClr val="000000"/>
                </a:solidFill>
              </a:rPr>
              <a:t>septembre</a:t>
            </a:r>
            <a:endParaRPr lang="en-GB" altLang="en-US" sz="3600" b="1" dirty="0">
              <a:solidFill>
                <a:srgbClr val="000000"/>
              </a:solidFill>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Aujourd’hui  = ?</a:t>
            </a:r>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6625" y="2262616"/>
            <a:ext cx="2094275" cy="323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6168"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26035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309563"/>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219700" y="309563"/>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21513" y="381000"/>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23838" y="2420938"/>
            <a:ext cx="19145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814638" y="24765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951413" y="2476500"/>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1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373938" y="2482850"/>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1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61975" y="4652963"/>
            <a:ext cx="1238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1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759075" y="46529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057775" y="4652963"/>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1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399338" y="476250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07950" y="1784350"/>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janvier</a:t>
            </a:r>
          </a:p>
        </p:txBody>
      </p:sp>
      <p:sp>
        <p:nvSpPr>
          <p:cNvPr id="19" name="TextBox 18"/>
          <p:cNvSpPr txBox="1">
            <a:spLocks noChangeArrowheads="1"/>
          </p:cNvSpPr>
          <p:nvPr/>
        </p:nvSpPr>
        <p:spPr bwMode="auto">
          <a:xfrm>
            <a:off x="2411413" y="181451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février</a:t>
            </a:r>
          </a:p>
        </p:txBody>
      </p:sp>
      <p:sp>
        <p:nvSpPr>
          <p:cNvPr id="20" name="TextBox 19"/>
          <p:cNvSpPr txBox="1">
            <a:spLocks noChangeArrowheads="1"/>
          </p:cNvSpPr>
          <p:nvPr/>
        </p:nvSpPr>
        <p:spPr bwMode="auto">
          <a:xfrm>
            <a:off x="4716463" y="1844675"/>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mars</a:t>
            </a:r>
          </a:p>
        </p:txBody>
      </p:sp>
      <p:sp>
        <p:nvSpPr>
          <p:cNvPr id="21" name="TextBox 20"/>
          <p:cNvSpPr txBox="1">
            <a:spLocks noChangeArrowheads="1"/>
          </p:cNvSpPr>
          <p:nvPr/>
        </p:nvSpPr>
        <p:spPr bwMode="auto">
          <a:xfrm>
            <a:off x="7019925" y="184467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avril</a:t>
            </a:r>
          </a:p>
        </p:txBody>
      </p:sp>
      <p:sp>
        <p:nvSpPr>
          <p:cNvPr id="22" name="TextBox 21"/>
          <p:cNvSpPr txBox="1">
            <a:spLocks noChangeArrowheads="1"/>
          </p:cNvSpPr>
          <p:nvPr/>
        </p:nvSpPr>
        <p:spPr bwMode="auto">
          <a:xfrm>
            <a:off x="107950" y="4048125"/>
            <a:ext cx="2087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mai</a:t>
            </a:r>
          </a:p>
        </p:txBody>
      </p:sp>
      <p:sp>
        <p:nvSpPr>
          <p:cNvPr id="23" name="TextBox 22"/>
          <p:cNvSpPr txBox="1">
            <a:spLocks noChangeArrowheads="1"/>
          </p:cNvSpPr>
          <p:nvPr/>
        </p:nvSpPr>
        <p:spPr bwMode="auto">
          <a:xfrm>
            <a:off x="2411413" y="4048125"/>
            <a:ext cx="2089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juin</a:t>
            </a:r>
          </a:p>
        </p:txBody>
      </p:sp>
      <p:sp>
        <p:nvSpPr>
          <p:cNvPr id="24" name="TextBox 23"/>
          <p:cNvSpPr txBox="1">
            <a:spLocks noChangeArrowheads="1"/>
          </p:cNvSpPr>
          <p:nvPr/>
        </p:nvSpPr>
        <p:spPr bwMode="auto">
          <a:xfrm>
            <a:off x="4716463" y="4119563"/>
            <a:ext cx="208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juillet</a:t>
            </a:r>
          </a:p>
        </p:txBody>
      </p:sp>
      <p:sp>
        <p:nvSpPr>
          <p:cNvPr id="25" name="TextBox 24"/>
          <p:cNvSpPr txBox="1">
            <a:spLocks noChangeArrowheads="1"/>
          </p:cNvSpPr>
          <p:nvPr/>
        </p:nvSpPr>
        <p:spPr bwMode="auto">
          <a:xfrm>
            <a:off x="7019925" y="411956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août</a:t>
            </a:r>
          </a:p>
        </p:txBody>
      </p:sp>
      <p:sp>
        <p:nvSpPr>
          <p:cNvPr id="26" name="TextBox 25"/>
          <p:cNvSpPr txBox="1">
            <a:spLocks noChangeArrowheads="1"/>
          </p:cNvSpPr>
          <p:nvPr/>
        </p:nvSpPr>
        <p:spPr bwMode="auto">
          <a:xfrm>
            <a:off x="107950" y="6423025"/>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septembre</a:t>
            </a:r>
          </a:p>
        </p:txBody>
      </p:sp>
      <p:sp>
        <p:nvSpPr>
          <p:cNvPr id="27" name="TextBox 26"/>
          <p:cNvSpPr txBox="1">
            <a:spLocks noChangeArrowheads="1"/>
          </p:cNvSpPr>
          <p:nvPr/>
        </p:nvSpPr>
        <p:spPr bwMode="auto">
          <a:xfrm>
            <a:off x="2411413" y="64230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octobre</a:t>
            </a:r>
          </a:p>
        </p:txBody>
      </p:sp>
      <p:sp>
        <p:nvSpPr>
          <p:cNvPr id="28" name="TextBox 27"/>
          <p:cNvSpPr txBox="1">
            <a:spLocks noChangeArrowheads="1"/>
          </p:cNvSpPr>
          <p:nvPr/>
        </p:nvSpPr>
        <p:spPr bwMode="auto">
          <a:xfrm>
            <a:off x="4643438" y="638175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novembre</a:t>
            </a:r>
          </a:p>
        </p:txBody>
      </p:sp>
      <p:sp>
        <p:nvSpPr>
          <p:cNvPr id="29" name="TextBox 28"/>
          <p:cNvSpPr txBox="1">
            <a:spLocks noChangeArrowheads="1"/>
          </p:cNvSpPr>
          <p:nvPr/>
        </p:nvSpPr>
        <p:spPr bwMode="auto">
          <a:xfrm>
            <a:off x="6948488" y="6381750"/>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solidFill>
                  <a:prstClr val="black"/>
                </a:solidFill>
              </a:rPr>
              <a:t>décembre</a:t>
            </a:r>
          </a:p>
        </p:txBody>
      </p:sp>
    </p:spTree>
    <p:extLst>
      <p:ext uri="{BB962C8B-B14F-4D97-AF65-F5344CB8AC3E}">
        <p14:creationId xmlns:p14="http://schemas.microsoft.com/office/powerpoint/2010/main" val="247472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3.8_janvi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3.8_fevri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5" name="3.8_mar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6" name="3.8_avril.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7" name="3.8_mai.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8" name="3.8_jui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subTnLst>
                                    <p:audio>
                                      <p:cMediaNode>
                                        <p:cTn display="0" masterRel="sameClick">
                                          <p:stCondLst>
                                            <p:cond evt="begin" delay="0">
                                              <p:tn val="35"/>
                                            </p:cond>
                                          </p:stCondLst>
                                          <p:endCondLst>
                                            <p:cond evt="onStopAudio" delay="0">
                                              <p:tgtEl>
                                                <p:sldTgt/>
                                              </p:tgtEl>
                                            </p:cond>
                                          </p:endCondLst>
                                        </p:cTn>
                                        <p:tgtEl>
                                          <p:sndTgt r:embed="rId9" name="3.8_juillet.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subTnLst>
                                    <p:audio>
                                      <p:cMediaNode>
                                        <p:cTn display="0" masterRel="sameClick">
                                          <p:stCondLst>
                                            <p:cond evt="begin" delay="0">
                                              <p:tn val="40"/>
                                            </p:cond>
                                          </p:stCondLst>
                                          <p:endCondLst>
                                            <p:cond evt="onStopAudio" delay="0">
                                              <p:tgtEl>
                                                <p:sldTgt/>
                                              </p:tgtEl>
                                            </p:cond>
                                          </p:endCondLst>
                                        </p:cTn>
                                        <p:tgtEl>
                                          <p:sndTgt r:embed="rId10" name="3.8_aou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subTnLst>
                                    <p:audio>
                                      <p:cMediaNode>
                                        <p:cTn display="0" masterRel="sameClick">
                                          <p:stCondLst>
                                            <p:cond evt="begin" delay="0">
                                              <p:tn val="45"/>
                                            </p:cond>
                                          </p:stCondLst>
                                          <p:endCondLst>
                                            <p:cond evt="onStopAudio" delay="0">
                                              <p:tgtEl>
                                                <p:sldTgt/>
                                              </p:tgtEl>
                                            </p:cond>
                                          </p:endCondLst>
                                        </p:cTn>
                                        <p:tgtEl>
                                          <p:sndTgt r:embed="rId11" name="3.8_septembr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subTnLst>
                                    <p:audio>
                                      <p:cMediaNode>
                                        <p:cTn display="0" masterRel="sameClick">
                                          <p:stCondLst>
                                            <p:cond evt="begin" delay="0">
                                              <p:tn val="50"/>
                                            </p:cond>
                                          </p:stCondLst>
                                          <p:endCondLst>
                                            <p:cond evt="onStopAudio" delay="0">
                                              <p:tgtEl>
                                                <p:sldTgt/>
                                              </p:tgtEl>
                                            </p:cond>
                                          </p:endCondLst>
                                        </p:cTn>
                                        <p:tgtEl>
                                          <p:sndTgt r:embed="rId12" name="3.8_octobr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subTnLst>
                                    <p:audio>
                                      <p:cMediaNode>
                                        <p:cTn display="0" masterRel="sameClick">
                                          <p:stCondLst>
                                            <p:cond evt="begin" delay="0">
                                              <p:tn val="55"/>
                                            </p:cond>
                                          </p:stCondLst>
                                          <p:endCondLst>
                                            <p:cond evt="onStopAudio" delay="0">
                                              <p:tgtEl>
                                                <p:sldTgt/>
                                              </p:tgtEl>
                                            </p:cond>
                                          </p:endCondLst>
                                        </p:cTn>
                                        <p:tgtEl>
                                          <p:sndTgt r:embed="rId13" name="3.8_novembr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subTnLst>
                                    <p:audio>
                                      <p:cMediaNode>
                                        <p:cTn display="0" masterRel="sameClick">
                                          <p:stCondLst>
                                            <p:cond evt="begin" delay="0">
                                              <p:tn val="60"/>
                                            </p:cond>
                                          </p:stCondLst>
                                          <p:endCondLst>
                                            <p:cond evt="onStopAudio" delay="0">
                                              <p:tgtEl>
                                                <p:sldTgt/>
                                              </p:tgtEl>
                                            </p:cond>
                                          </p:endCondLst>
                                        </p:cTn>
                                        <p:tgtEl>
                                          <p:sndTgt r:embed="rId14" name="3.8_decemb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6600" b="1" dirty="0" smtClean="0"/>
              <a:t>Les </a:t>
            </a:r>
            <a:r>
              <a:rPr lang="en-GB" altLang="en-US" sz="6600" b="1" dirty="0" err="1" smtClean="0"/>
              <a:t>mois</a:t>
            </a:r>
            <a:endParaRPr lang="en-GB" altLang="en-US" sz="6600" b="1" dirty="0" smtClean="0"/>
          </a:p>
        </p:txBody>
      </p:sp>
      <p:graphicFrame>
        <p:nvGraphicFramePr>
          <p:cNvPr id="4" name="Content Placeholder 3"/>
          <p:cNvGraphicFramePr>
            <a:graphicFrameLocks noGrp="1"/>
          </p:cNvGraphicFramePr>
          <p:nvPr>
            <p:ph idx="1"/>
          </p:nvPr>
        </p:nvGraphicFramePr>
        <p:xfrm>
          <a:off x="457200" y="1600200"/>
          <a:ext cx="8362952" cy="4924425"/>
        </p:xfrm>
        <a:graphic>
          <a:graphicData uri="http://schemas.openxmlformats.org/drawingml/2006/table">
            <a:tbl>
              <a:tblPr firstRow="1" bandRow="1">
                <a:tableStyleId>{5940675A-B579-460E-94D1-54222C63F5DA}</a:tableStyleId>
              </a:tblPr>
              <a:tblGrid>
                <a:gridCol w="2090738"/>
                <a:gridCol w="2090738"/>
                <a:gridCol w="2090738"/>
                <a:gridCol w="2090738"/>
              </a:tblGrid>
              <a:tr h="1641475">
                <a:tc>
                  <a:txBody>
                    <a:bodyPr/>
                    <a:lstStyle/>
                    <a:p>
                      <a:r>
                        <a:rPr lang="en-GB" sz="1800" dirty="0" smtClean="0"/>
                        <a:t>1</a:t>
                      </a:r>
                      <a:endParaRPr lang="en-GB" sz="1800" dirty="0"/>
                    </a:p>
                  </a:txBody>
                  <a:tcPr marL="91436" marR="91436" marT="45713" marB="45713"/>
                </a:tc>
                <a:tc>
                  <a:txBody>
                    <a:bodyPr/>
                    <a:lstStyle/>
                    <a:p>
                      <a:r>
                        <a:rPr lang="en-GB" sz="1800" dirty="0" smtClean="0"/>
                        <a:t>2</a:t>
                      </a:r>
                      <a:endParaRPr lang="en-GB" sz="1800" dirty="0"/>
                    </a:p>
                  </a:txBody>
                  <a:tcPr marL="91436" marR="91436" marT="45713" marB="45713"/>
                </a:tc>
                <a:tc>
                  <a:txBody>
                    <a:bodyPr/>
                    <a:lstStyle/>
                    <a:p>
                      <a:r>
                        <a:rPr lang="en-GB" sz="1800" dirty="0" smtClean="0"/>
                        <a:t>3</a:t>
                      </a:r>
                      <a:endParaRPr lang="en-GB" sz="1800" dirty="0"/>
                    </a:p>
                  </a:txBody>
                  <a:tcPr marL="91436" marR="91436" marT="45713" marB="45713"/>
                </a:tc>
                <a:tc>
                  <a:txBody>
                    <a:bodyPr/>
                    <a:lstStyle/>
                    <a:p>
                      <a:r>
                        <a:rPr lang="en-GB" sz="1800" dirty="0" smtClean="0"/>
                        <a:t>4</a:t>
                      </a:r>
                      <a:endParaRPr lang="en-GB" sz="1800" dirty="0"/>
                    </a:p>
                  </a:txBody>
                  <a:tcPr marL="91436" marR="91436" marT="45713" marB="45713"/>
                </a:tc>
              </a:tr>
              <a:tr h="1641475">
                <a:tc>
                  <a:txBody>
                    <a:bodyPr/>
                    <a:lstStyle/>
                    <a:p>
                      <a:r>
                        <a:rPr lang="en-GB" sz="1800" dirty="0" smtClean="0"/>
                        <a:t>5</a:t>
                      </a:r>
                      <a:endParaRPr lang="en-GB" sz="1800" dirty="0"/>
                    </a:p>
                  </a:txBody>
                  <a:tcPr marL="91436" marR="91436" marT="45713" marB="45713"/>
                </a:tc>
                <a:tc>
                  <a:txBody>
                    <a:bodyPr/>
                    <a:lstStyle/>
                    <a:p>
                      <a:r>
                        <a:rPr lang="en-GB" sz="1800" dirty="0" smtClean="0"/>
                        <a:t>6</a:t>
                      </a:r>
                      <a:endParaRPr lang="en-GB" sz="1800" dirty="0"/>
                    </a:p>
                  </a:txBody>
                  <a:tcPr marL="91436" marR="91436" marT="45713" marB="45713"/>
                </a:tc>
                <a:tc>
                  <a:txBody>
                    <a:bodyPr/>
                    <a:lstStyle/>
                    <a:p>
                      <a:r>
                        <a:rPr lang="en-GB" sz="1800" dirty="0" smtClean="0"/>
                        <a:t>7</a:t>
                      </a:r>
                      <a:endParaRPr lang="en-GB" sz="1800" dirty="0"/>
                    </a:p>
                  </a:txBody>
                  <a:tcPr marL="91436" marR="91436" marT="45713" marB="45713"/>
                </a:tc>
                <a:tc>
                  <a:txBody>
                    <a:bodyPr/>
                    <a:lstStyle/>
                    <a:p>
                      <a:r>
                        <a:rPr lang="en-GB" sz="1800" dirty="0" smtClean="0"/>
                        <a:t>8</a:t>
                      </a:r>
                      <a:endParaRPr lang="en-GB" sz="1800" dirty="0"/>
                    </a:p>
                  </a:txBody>
                  <a:tcPr marL="91436" marR="91436" marT="45713" marB="45713"/>
                </a:tc>
              </a:tr>
              <a:tr h="1641475">
                <a:tc>
                  <a:txBody>
                    <a:bodyPr/>
                    <a:lstStyle/>
                    <a:p>
                      <a:r>
                        <a:rPr lang="en-GB" sz="1800" dirty="0" smtClean="0"/>
                        <a:t>9</a:t>
                      </a:r>
                      <a:endParaRPr lang="en-GB" sz="1800" dirty="0"/>
                    </a:p>
                  </a:txBody>
                  <a:tcPr marL="91436" marR="91436" marT="45713" marB="45713"/>
                </a:tc>
                <a:tc>
                  <a:txBody>
                    <a:bodyPr/>
                    <a:lstStyle/>
                    <a:p>
                      <a:r>
                        <a:rPr lang="en-GB" sz="1800" dirty="0" smtClean="0"/>
                        <a:t>10</a:t>
                      </a:r>
                      <a:endParaRPr lang="en-GB" sz="1800" dirty="0"/>
                    </a:p>
                  </a:txBody>
                  <a:tcPr marL="91436" marR="91436" marT="45713" marB="45713"/>
                </a:tc>
                <a:tc>
                  <a:txBody>
                    <a:bodyPr/>
                    <a:lstStyle/>
                    <a:p>
                      <a:r>
                        <a:rPr lang="en-GB" sz="1800" dirty="0" smtClean="0"/>
                        <a:t>11</a:t>
                      </a:r>
                      <a:endParaRPr lang="en-GB" sz="1800" dirty="0"/>
                    </a:p>
                  </a:txBody>
                  <a:tcPr marL="91436" marR="91436" marT="45713" marB="45713"/>
                </a:tc>
                <a:tc>
                  <a:txBody>
                    <a:bodyPr/>
                    <a:lstStyle/>
                    <a:p>
                      <a:r>
                        <a:rPr lang="en-GB" sz="1800" dirty="0" smtClean="0"/>
                        <a:t>12</a:t>
                      </a:r>
                      <a:endParaRPr lang="en-GB" sz="1800" dirty="0"/>
                    </a:p>
                  </a:txBody>
                  <a:tcPr marL="91436" marR="91436" marT="45713" marB="45713"/>
                </a:tc>
              </a:tr>
            </a:tbl>
          </a:graphicData>
        </a:graphic>
      </p:graphicFrame>
      <p:pic>
        <p:nvPicPr>
          <p:cNvPr id="5" name="Picture 4">
            <a:hlinkClick r:id="" action="ppaction://noaction">
              <a:snd r:embed="rId5" name="3.8_janvier.wav"/>
            </a:hlinkClick>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3423" y="160020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 action="ppaction://noaction">
              <a:snd r:embed="rId7" name="3.8_fevrier.wav"/>
            </a:hlinkClick>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40014" y="1649412"/>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 action="ppaction://noaction">
              <a:snd r:embed="rId9" name="3.8_mars.wav"/>
            </a:hlinkClick>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0989" y="1581149"/>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 action="ppaction://noaction">
              <a:snd r:embed="rId11" name="3.8_avril.wav"/>
            </a:hlinkClick>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63469" y="1720849"/>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noaction">
              <a:snd r:embed="rId13" name="3.8_mai.wav"/>
            </a:hlinkClick>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9741" y="3440907"/>
            <a:ext cx="19145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 action="ppaction://noaction">
              <a:snd r:embed="rId15" name="3.8_juin.wav"/>
            </a:hlinkClick>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71007" y="3315227"/>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noaction">
              <a:snd r:embed="rId17" name="3.8_juillet.wav"/>
            </a:hlinkClick>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879579" y="3209129"/>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 action="ppaction://noaction">
              <a:snd r:embed="rId19" name="3.8_aout.wav"/>
            </a:hlinkClick>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135813" y="3306761"/>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 action="ppaction://noaction">
              <a:snd r:embed="rId21" name="3.8_septembre.wav"/>
            </a:hlinkClick>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39811" y="4923918"/>
            <a:ext cx="1074384" cy="16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 action="ppaction://noaction">
              <a:snd r:embed="rId23" name="3.8_octobre.wav"/>
            </a:hlinkClick>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18178" y="487821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a:hlinkClick r:id="" action="ppaction://noaction">
              <a:snd r:embed="rId25" name="3.8_novembre.wav"/>
            </a:hlinkClick>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100020" y="4867406"/>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hlinkClick r:id="" action="ppaction://noaction">
              <a:snd r:embed="rId27" name="3.8_decembre.wav"/>
            </a:hlinkClick>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219950" y="487821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8_les_mo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1072444" y="541338"/>
            <a:ext cx="609600" cy="609600"/>
          </a:xfrm>
          <a:prstGeom prst="rect">
            <a:avLst/>
          </a:prstGeom>
        </p:spPr>
      </p:pic>
    </p:spTree>
    <p:extLst>
      <p:ext uri="{BB962C8B-B14F-4D97-AF65-F5344CB8AC3E}">
        <p14:creationId xmlns:p14="http://schemas.microsoft.com/office/powerpoint/2010/main" val="4052733962"/>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512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044" fill="hold"/>
                                        <p:tgtEl>
                                          <p:spTgt spid="2"/>
                                        </p:tgtEl>
                                      </p:cBhvr>
                                    </p:cmd>
                                  </p:childTnLst>
                                </p:cTn>
                              </p:par>
                            </p:childTnLst>
                          </p:cTn>
                        </p:par>
                      </p:childTnLst>
                    </p:cTn>
                  </p:par>
                </p:childTnLst>
              </p:cTn>
              <p:nextCondLst>
                <p:cond evt="onClick" delay="0">
                  <p:tgtEl>
                    <p:spTgt spid="512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r>
                        <a:rPr lang="en-GB" sz="2800" b="1" dirty="0" smtClean="0">
                          <a:latin typeface="Arial" panose="020B0604020202020204" pitchFamily="34" charset="0"/>
                          <a:cs typeface="Arial" panose="020B0604020202020204" pitchFamily="34" charset="0"/>
                        </a:rPr>
                        <a:t>11</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12</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13</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14</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r>
                        <a:rPr lang="en-GB" sz="2800" b="1" dirty="0" smtClean="0">
                          <a:latin typeface="Arial" panose="020B0604020202020204" pitchFamily="34" charset="0"/>
                          <a:cs typeface="Arial" panose="020B0604020202020204" pitchFamily="34" charset="0"/>
                        </a:rPr>
                        <a:t>15</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16</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17</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18</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r>
                        <a:rPr lang="en-GB" sz="2800" b="1" dirty="0" smtClean="0">
                          <a:latin typeface="Arial" panose="020B0604020202020204" pitchFamily="34" charset="0"/>
                          <a:cs typeface="Arial" panose="020B0604020202020204" pitchFamily="34" charset="0"/>
                        </a:rPr>
                        <a:t>19</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20</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21</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22</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15" name="Picture 14">
            <a:hlinkClick r:id="" action="ppaction://noaction">
              <a:snd r:embed="rId3" name="3.8_janvier.wav"/>
            </a:hlinkClick>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521" y="451624"/>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hlinkClick r:id="" action="ppaction://noaction">
              <a:snd r:embed="rId5" name="3.8_fevrier.wav"/>
            </a:hlinkClick>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34266" y="479457"/>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hlinkClick r:id="" action="ppaction://noaction">
              <a:snd r:embed="rId7" name="3.8_mars.wav"/>
            </a:hlinkClick>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61945" y="432574"/>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noaction">
              <a:snd r:embed="rId9" name="3.8_avril.wav"/>
            </a:hlinkClick>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19950" y="515175"/>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hlinkClick r:id="" action="ppaction://noaction">
              <a:snd r:embed="rId11" name="3.8_mai.wav"/>
            </a:hlinkClick>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2638" y="2905649"/>
            <a:ext cx="19145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hlinkClick r:id="" action="ppaction://noaction">
              <a:snd r:embed="rId13" name="3.8_juin.wav"/>
            </a:hlinkClick>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79060" y="2793205"/>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hlinkClick r:id="" action="ppaction://noaction">
              <a:snd r:embed="rId15" name="3.8_juillet.wav"/>
            </a:hlinkClick>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95530" y="2482054"/>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hlinkClick r:id="" action="ppaction://noaction">
              <a:snd r:embed="rId17" name="3.8_aout.wav"/>
            </a:hlinkClick>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440593" y="2715418"/>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hlinkClick r:id="" action="ppaction://noaction">
              <a:snd r:embed="rId19" name="3.8_septembre.wav"/>
            </a:hlinkClick>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1099" y="4923918"/>
            <a:ext cx="1074384" cy="16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 action="ppaction://noaction">
              <a:snd r:embed="rId21" name="3.8_octobre.wav"/>
            </a:hlinkClick>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679060" y="506869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a:hlinkClick r:id="" action="ppaction://noaction">
              <a:snd r:embed="rId23" name="3.8_novembre.wav"/>
            </a:hlinkClick>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980461" y="4923918"/>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a:hlinkClick r:id="" action="ppaction://noaction">
              <a:snd r:embed="rId25" name="3.8_decembre.wav"/>
            </a:hlinkClick>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435850" y="4887086"/>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7402095"/>
              </p:ext>
            </p:extLst>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514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8100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09563"/>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09563"/>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1513" y="381000"/>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3838" y="2870200"/>
            <a:ext cx="19145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59075" y="28702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51413" y="2476500"/>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2482850"/>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1975" y="4652963"/>
            <a:ext cx="1238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969" y="49244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57775" y="4849813"/>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99338" y="476250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Les_mois_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443913" y="76200"/>
            <a:ext cx="609600" cy="609600"/>
          </a:xfrm>
          <a:prstGeom prst="rect">
            <a:avLst/>
          </a:prstGeom>
        </p:spPr>
      </p:pic>
    </p:spTree>
    <p:extLst>
      <p:ext uri="{BB962C8B-B14F-4D97-AF65-F5344CB8AC3E}">
        <p14:creationId xmlns:p14="http://schemas.microsoft.com/office/powerpoint/2010/main" val="2404324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236" y="6313985"/>
            <a:ext cx="7741403" cy="461665"/>
          </a:xfrm>
          <a:prstGeom prst="rect">
            <a:avLst/>
          </a:prstGeom>
        </p:spPr>
        <p:txBody>
          <a:bodyPr wrap="square">
            <a:spAutoFit/>
          </a:bodyPr>
          <a:lstStyle/>
          <a:p>
            <a:r>
              <a:rPr lang="en-GB" sz="2400" dirty="0" smtClean="0">
                <a:latin typeface="Tw Cen MT" panose="020B0602020104020603" pitchFamily="34" charset="0"/>
                <a:hlinkClick r:id="rId3"/>
              </a:rPr>
              <a:t>https://www.youtube.com/watch?v=qHFapUrSuVM</a:t>
            </a:r>
            <a:r>
              <a:rPr lang="en-GB" sz="2400" dirty="0" smtClean="0">
                <a:latin typeface="Tw Cen MT" panose="020B0602020104020603" pitchFamily="34" charset="0"/>
              </a:rPr>
              <a:t> </a:t>
            </a:r>
            <a:endParaRPr lang="en-GB" sz="2400" dirty="0">
              <a:latin typeface="Tw Cen MT" panose="020B0602020104020603" pitchFamily="34" charset="0"/>
            </a:endParaRPr>
          </a:p>
        </p:txBody>
      </p:sp>
      <p:pic>
        <p:nvPicPr>
          <p:cNvPr id="5" name="Picture 4"/>
          <p:cNvPicPr>
            <a:picLocks noChangeAspect="1"/>
          </p:cNvPicPr>
          <p:nvPr/>
        </p:nvPicPr>
        <p:blipFill>
          <a:blip r:embed="rId4"/>
          <a:stretch>
            <a:fillRect/>
          </a:stretch>
        </p:blipFill>
        <p:spPr>
          <a:xfrm>
            <a:off x="681404" y="172926"/>
            <a:ext cx="7980005" cy="5930045"/>
          </a:xfrm>
          <a:prstGeom prst="rect">
            <a:avLst/>
          </a:prstGeom>
        </p:spPr>
      </p:pic>
    </p:spTree>
    <p:extLst>
      <p:ext uri="{BB962C8B-B14F-4D97-AF65-F5344CB8AC3E}">
        <p14:creationId xmlns:p14="http://schemas.microsoft.com/office/powerpoint/2010/main" val="1353767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404813"/>
            <a:ext cx="762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781050" y="3860800"/>
            <a:ext cx="782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0000"/>
                </a:solidFill>
                <a:latin typeface="Tw Cen MT" panose="020B0602020104020603" pitchFamily="34" charset="0"/>
                <a:hlinkClick r:id="rId4"/>
              </a:rPr>
              <a:t>https://</a:t>
            </a:r>
            <a:r>
              <a:rPr lang="en-GB" altLang="en-US" sz="3200" dirty="0" smtClean="0">
                <a:solidFill>
                  <a:srgbClr val="000000"/>
                </a:solidFill>
                <a:latin typeface="Tw Cen MT" panose="020B0602020104020603" pitchFamily="34" charset="0"/>
                <a:hlinkClick r:id="rId4"/>
              </a:rPr>
              <a:t>quizlet.com/198768/flashcards</a:t>
            </a:r>
            <a:r>
              <a:rPr lang="en-GB" altLang="en-US" sz="3200" dirty="0" smtClean="0">
                <a:solidFill>
                  <a:srgbClr val="000000"/>
                </a:solidFill>
                <a:latin typeface="Tw Cen MT" panose="020B0602020104020603" pitchFamily="34" charset="0"/>
              </a:rPr>
              <a:t> </a:t>
            </a:r>
            <a:endParaRPr lang="en-GB" altLang="en-US" sz="3200" dirty="0">
              <a:solidFill>
                <a:srgbClr val="000000"/>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468313" y="404813"/>
            <a:ext cx="82073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4000" b="1" dirty="0">
                <a:solidFill>
                  <a:srgbClr val="000000"/>
                </a:solidFill>
              </a:rPr>
              <a:t>Devoirs</a:t>
            </a:r>
            <a:r>
              <a:rPr lang="en-GB" altLang="en-US" sz="4000" dirty="0">
                <a:solidFill>
                  <a:srgbClr val="000000"/>
                </a:solidFill>
              </a:rPr>
              <a:t/>
            </a:r>
            <a:br>
              <a:rPr lang="en-GB" altLang="en-US" sz="4000" dirty="0">
                <a:solidFill>
                  <a:srgbClr val="000000"/>
                </a:solidFill>
              </a:rPr>
            </a:br>
            <a:r>
              <a:rPr lang="en-GB" altLang="en-US" sz="4000" dirty="0">
                <a:solidFill>
                  <a:srgbClr val="000000"/>
                </a:solidFill>
              </a:rPr>
              <a:t>Every day next week (and the week after) one person from the class writes the full date in French on the board:</a:t>
            </a:r>
            <a:br>
              <a:rPr lang="en-GB" altLang="en-US" sz="4000" dirty="0">
                <a:solidFill>
                  <a:srgbClr val="000000"/>
                </a:solidFill>
              </a:rPr>
            </a:br>
            <a:r>
              <a:rPr lang="en-GB" altLang="en-US" sz="4000" dirty="0">
                <a:solidFill>
                  <a:srgbClr val="000000"/>
                </a:solidFill>
              </a:rPr>
              <a:t/>
            </a:r>
            <a:br>
              <a:rPr lang="en-GB" altLang="en-US" sz="4000" dirty="0">
                <a:solidFill>
                  <a:srgbClr val="000000"/>
                </a:solidFill>
              </a:rPr>
            </a:br>
            <a:r>
              <a:rPr lang="en-GB" altLang="en-US" sz="4000" dirty="0">
                <a:solidFill>
                  <a:srgbClr val="000000"/>
                </a:solidFill>
              </a:rPr>
              <a:t>e.g. </a:t>
            </a:r>
            <a:r>
              <a:rPr lang="en-GB" altLang="en-US" sz="4000" i="1" dirty="0" err="1">
                <a:solidFill>
                  <a:srgbClr val="000000"/>
                </a:solidFill>
              </a:rPr>
              <a:t>Aujourd’hui</a:t>
            </a:r>
            <a:r>
              <a:rPr lang="en-GB" altLang="en-US" sz="4000" i="1" dirty="0">
                <a:solidFill>
                  <a:srgbClr val="000000"/>
                </a:solidFill>
              </a:rPr>
              <a:t>, </a:t>
            </a:r>
            <a:r>
              <a:rPr lang="en-GB" altLang="en-US" sz="4000" i="1" dirty="0" err="1">
                <a:solidFill>
                  <a:srgbClr val="000000"/>
                </a:solidFill>
              </a:rPr>
              <a:t>c’est</a:t>
            </a:r>
            <a:r>
              <a:rPr lang="en-GB" altLang="en-US" sz="4000" i="1" dirty="0">
                <a:solidFill>
                  <a:srgbClr val="000000"/>
                </a:solidFill>
              </a:rPr>
              <a:t> le 12 </a:t>
            </a:r>
            <a:r>
              <a:rPr lang="en-GB" altLang="en-US" sz="4000" i="1" dirty="0" err="1" smtClean="0">
                <a:solidFill>
                  <a:srgbClr val="000000"/>
                </a:solidFill>
              </a:rPr>
              <a:t>novembre</a:t>
            </a:r>
            <a:r>
              <a:rPr lang="en-GB" altLang="en-US" sz="4000" dirty="0">
                <a:solidFill>
                  <a:srgbClr val="000000"/>
                </a:solidFill>
              </a:rPr>
              <a:t>.</a:t>
            </a:r>
          </a:p>
          <a:p>
            <a:r>
              <a:rPr lang="en-GB" altLang="en-US" sz="4000" dirty="0">
                <a:solidFill>
                  <a:srgbClr val="000000"/>
                </a:solidFill>
              </a:rPr>
              <a:t/>
            </a:r>
            <a:br>
              <a:rPr lang="en-GB" altLang="en-US" sz="4000" dirty="0">
                <a:solidFill>
                  <a:srgbClr val="000000"/>
                </a:solidFill>
              </a:rPr>
            </a:br>
            <a:endParaRPr lang="en-GB" altLang="en-US" sz="40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259</Words>
  <Application>Microsoft Office PowerPoint</Application>
  <PresentationFormat>On-screen Show (4:3)</PresentationFormat>
  <Paragraphs>70</Paragraphs>
  <Slides>8</Slides>
  <Notes>7</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Calibri</vt:lpstr>
      <vt:lpstr>Calibri Light</vt:lpstr>
      <vt:lpstr>Tw Cen MT</vt:lpstr>
      <vt:lpstr>Office Theme</vt:lpstr>
      <vt:lpstr>1_Office Theme</vt:lpstr>
      <vt:lpstr>2_Office Theme</vt:lpstr>
      <vt:lpstr>3_Office Theme</vt:lpstr>
      <vt:lpstr>Quelle est la date aujourd’hui?</vt:lpstr>
      <vt:lpstr>PowerPoint Presentation</vt:lpstr>
      <vt:lpstr>Les mois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día es hoy?</dc:title>
  <dc:creator>55WD</dc:creator>
  <cp:lastModifiedBy>Study</cp:lastModifiedBy>
  <cp:revision>18</cp:revision>
  <dcterms:created xsi:type="dcterms:W3CDTF">2014-08-11T09:55:39Z</dcterms:created>
  <dcterms:modified xsi:type="dcterms:W3CDTF">2019-02-24T13:37:37Z</dcterms:modified>
</cp:coreProperties>
</file>