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7" r:id="rId7"/>
    <p:sldId id="260" r:id="rId8"/>
    <p:sldId id="268" r:id="rId9"/>
    <p:sldId id="261" r:id="rId10"/>
    <p:sldId id="269" r:id="rId11"/>
    <p:sldId id="262" r:id="rId12"/>
    <p:sldId id="263" r:id="rId13"/>
    <p:sldId id="271" r:id="rId14"/>
    <p:sldId id="272" r:id="rId15"/>
    <p:sldId id="273" r:id="rId16"/>
    <p:sldId id="265" r:id="rId17"/>
    <p:sldId id="274" r:id="rId18"/>
    <p:sldId id="275" r:id="rId19"/>
  </p:sldIdLst>
  <p:sldSz cx="7620000" cy="737235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2">
          <p15:clr>
            <a:srgbClr val="A4A3A4"/>
          </p15:clr>
        </p15:guide>
        <p15:guide id="2" pos="24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340" y="90"/>
      </p:cViewPr>
      <p:guideLst>
        <p:guide orient="horz" pos="2322"/>
        <p:guide pos="24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290763"/>
            <a:ext cx="6477000" cy="1579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78300"/>
            <a:ext cx="5334000" cy="18827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626A1-88A3-496F-BC65-6EF51079481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875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8DC14-35CD-40B7-8961-EE5B0E9814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19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24500" y="295275"/>
            <a:ext cx="1714500" cy="6289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95275"/>
            <a:ext cx="4991100" cy="6289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57C4D-64B6-4102-9D47-C8AC8258C5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676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24309-DA67-457C-BBB8-561E688D53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746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3" y="4737100"/>
            <a:ext cx="6477000" cy="14652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3124200"/>
            <a:ext cx="6477000" cy="1612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B005F-A238-4317-BD2C-43BEF6601E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4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20850"/>
            <a:ext cx="3352800" cy="486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720850"/>
            <a:ext cx="3352800" cy="486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A5E22-C546-49FC-ACF8-E71E474F0E2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739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51000"/>
            <a:ext cx="3367088" cy="687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338388"/>
            <a:ext cx="3367088" cy="4246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325" y="1651000"/>
            <a:ext cx="3368675" cy="687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325" y="2338388"/>
            <a:ext cx="3368675" cy="4246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0ECCB-ABB6-4E29-B12E-506308E3B7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225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BBDA6-B048-48EB-9C4D-2BF13932E79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679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99165-0B6A-4265-BECB-3B42BC1E13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806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3688"/>
            <a:ext cx="2506663" cy="12493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738" y="293688"/>
            <a:ext cx="4259262" cy="6291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543050"/>
            <a:ext cx="2506663" cy="5041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FD32E-D5FF-4774-80D0-58CFA4FC986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628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838" y="5160963"/>
            <a:ext cx="4572000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93838" y="658813"/>
            <a:ext cx="4572000" cy="4422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838" y="5770563"/>
            <a:ext cx="4572000" cy="8651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A976F-9740-4395-82E4-152F200EB2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999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95275"/>
            <a:ext cx="6858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20850"/>
            <a:ext cx="685800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713538"/>
            <a:ext cx="177800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03500" y="6713538"/>
            <a:ext cx="241300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61000" y="6713538"/>
            <a:ext cx="177800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BE60DB2-2174-4924-AB8C-331EE4B57FD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154238" y="57150"/>
            <a:ext cx="3076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smtClean="0">
                <a:solidFill>
                  <a:srgbClr val="000000"/>
                </a:solidFill>
                <a:latin typeface="Comic Sans MS" charset="0"/>
              </a:rPr>
              <a:t>Les quatre amis</a:t>
            </a:r>
            <a:endParaRPr lang="en-GB" sz="2800" smtClean="0"/>
          </a:p>
        </p:txBody>
      </p:sp>
      <p:pic>
        <p:nvPicPr>
          <p:cNvPr id="13314" name="Picture 15" descr="H:\Primary ML\Sunderland\Unit 5 Les 4 amis\New pictures\title.gif">
            <a:hlinkClick r:id="" action="ppaction://noaction">
              <a:snd r:embed="rId2" name="page 01 title_1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454150"/>
            <a:ext cx="4029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0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92163"/>
            <a:ext cx="405765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714375" y="85725"/>
            <a:ext cx="6402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Alors les deux amis retournent au pommier. </a:t>
            </a:r>
          </a:p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Le lapin voit la belle pomme rouge.</a:t>
            </a:r>
            <a:endParaRPr lang="en-GB" sz="2200" smtClean="0">
              <a:latin typeface="Comic Sans MS" charset="0"/>
            </a:endParaRPr>
          </a:p>
        </p:txBody>
      </p:sp>
      <p:sp>
        <p:nvSpPr>
          <p:cNvPr id="26631" name="Text Box 2"/>
          <p:cNvSpPr txBox="1">
            <a:spLocks noChangeArrowheads="1"/>
          </p:cNvSpPr>
          <p:nvPr/>
        </p:nvSpPr>
        <p:spPr bwMode="auto">
          <a:xfrm>
            <a:off x="144463" y="6494463"/>
            <a:ext cx="7410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Oh » dit le petit lapin gris. « Quelle belle pomme rouge. Je voudrais bien manger la belle pomme rouge. »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9" descr="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30188"/>
            <a:ext cx="37147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5557838"/>
            <a:ext cx="762000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Vite, vite » dit le petit mouton blanc, « monte sur ma tête. »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Donc, le mouton monte sur le dos du cheval et le lapin monte sur la tête du mouton.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Il essaie de prendre la pomme mais c'est impossible !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9" descr="1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30188"/>
            <a:ext cx="36068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 Box 4"/>
          <p:cNvSpPr txBox="1">
            <a:spLocks noChangeArrowheads="1"/>
          </p:cNvSpPr>
          <p:nvPr/>
        </p:nvSpPr>
        <p:spPr bwMode="auto">
          <a:xfrm>
            <a:off x="215900" y="5448300"/>
            <a:ext cx="7265988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Hmmm » dit le petit lapin gris, « je vais chercher mon amie la souris. » </a:t>
            </a: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Le lapin sautille, le lapin sautille vers la maison de la petite souris marron. </a:t>
            </a:r>
            <a:endParaRPr lang="en-GB" alt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9" descr="1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85725"/>
            <a:ext cx="3675063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569913" y="6319838"/>
            <a:ext cx="4752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« C'est moi, le petit lapin gris. </a:t>
            </a:r>
          </a:p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Viens m'aider, s'il te plaît. »</a:t>
            </a:r>
            <a:endParaRPr lang="en-GB" altLang="en-US"/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569913" y="52705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smtClean="0">
                <a:solidFill>
                  <a:srgbClr val="000000"/>
                </a:solidFill>
                <a:latin typeface="Comic Sans MS" charset="0"/>
              </a:rPr>
              <a:t>Toc, toc, toc !</a:t>
            </a:r>
            <a:endParaRPr lang="en-GB" sz="2400" smtClean="0"/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569913" y="5773738"/>
            <a:ext cx="5832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C'est qui ? » dit la petite souris marron.</a:t>
            </a:r>
            <a:endParaRPr lang="en-GB" altLang="en-US" sz="2200"/>
          </a:p>
        </p:txBody>
      </p:sp>
      <p:sp>
        <p:nvSpPr>
          <p:cNvPr id="3" name="Oval 2"/>
          <p:cNvSpPr/>
          <p:nvPr/>
        </p:nvSpPr>
        <p:spPr>
          <a:xfrm>
            <a:off x="4778375" y="2606675"/>
            <a:ext cx="2806700" cy="1806575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Oval Callout 1"/>
          <p:cNvSpPr>
            <a:spLocks noChangeArrowheads="1"/>
          </p:cNvSpPr>
          <p:nvPr/>
        </p:nvSpPr>
        <p:spPr bwMode="auto">
          <a:xfrm>
            <a:off x="4776788" y="2606675"/>
            <a:ext cx="2808287" cy="1806575"/>
          </a:xfrm>
          <a:prstGeom prst="wedgeEllipseCallout">
            <a:avLst>
              <a:gd name="adj1" fmla="val -77190"/>
              <a:gd name="adj2" fmla="val -58171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680" name="Text Box 4"/>
          <p:cNvSpPr txBox="1">
            <a:spLocks noChangeArrowheads="1"/>
          </p:cNvSpPr>
          <p:nvPr/>
        </p:nvSpPr>
        <p:spPr bwMode="auto">
          <a:xfrm>
            <a:off x="5033963" y="3038475"/>
            <a:ext cx="2305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Oui, j</a:t>
            </a:r>
            <a:r>
              <a:rPr lang="ja-JP" altLang="en-GB">
                <a:solidFill>
                  <a:srgbClr val="000000"/>
                </a:solidFill>
                <a:latin typeface="Comic Sans MS" panose="030F0702030302020204" pitchFamily="66" charset="0"/>
              </a:rPr>
              <a:t>’</a:t>
            </a:r>
            <a:r>
              <a:rPr lang="en-GB" altLang="ja-JP">
                <a:solidFill>
                  <a:srgbClr val="000000"/>
                </a:solidFill>
                <a:latin typeface="Comic Sans MS" panose="030F0702030302020204" pitchFamily="66" charset="0"/>
              </a:rPr>
              <a:t>arrive tout de suite !</a:t>
            </a:r>
            <a:endParaRPr lang="en-GB" alt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877888"/>
            <a:ext cx="3830637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714375" y="157163"/>
            <a:ext cx="6402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Alors les deux amis retournent au pommier. </a:t>
            </a:r>
          </a:p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La souris voit la belle pomme rouge.</a:t>
            </a:r>
            <a:endParaRPr lang="en-GB" sz="2200" smtClean="0">
              <a:latin typeface="Comic Sans MS" charset="0"/>
            </a:endParaRPr>
          </a:p>
        </p:txBody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65088" y="6494463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Oh » dit la petite souris marron. « Quelle belle pomme rouge. Je voudrais bien manger la belle pomme rouge. »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1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57163"/>
            <a:ext cx="35274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80988" y="752475"/>
            <a:ext cx="705802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				« Vite, vite » dit le petit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				lapin gris, « monte sur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				mon nez. » </a:t>
            </a: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Donc, le mouton monte sur le dos du cheval, le lapin monte sur la tête du mouton et la souris monte sur le nez du lapin. </a:t>
            </a: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Elle étend la main...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et elle prend la belle pomme rouge !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3" descr="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0"/>
            <a:ext cx="3624262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09550" y="5630863"/>
            <a:ext cx="7410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Youpi ! »</a:t>
            </a:r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crie la petite souris marron et elle descend.</a:t>
            </a:r>
          </a:p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« Youpi ! » crie le petit lapin gris et il descend.</a:t>
            </a:r>
          </a:p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« Youpi ! » crie le petit mouton blanc et il descend.</a:t>
            </a:r>
          </a:p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« Youpi ! » crie le petit cheval noir.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69913" y="6134100"/>
            <a:ext cx="6264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smtClean="0">
                <a:solidFill>
                  <a:srgbClr val="000000"/>
                </a:solidFill>
                <a:latin typeface="Comic Sans MS" charset="0"/>
              </a:rPr>
              <a:t>Croc, croc, croc. Les quatre amis mangent </a:t>
            </a:r>
          </a:p>
          <a:p>
            <a:pPr eaLnBrk="1" hangingPunct="1">
              <a:defRPr/>
            </a:pPr>
            <a:r>
              <a:rPr lang="en-GB" sz="2400" smtClean="0">
                <a:solidFill>
                  <a:srgbClr val="000000"/>
                </a:solidFill>
                <a:latin typeface="Comic Sans MS" charset="0"/>
              </a:rPr>
              <a:t>la belle pomme rouge. Miam !</a:t>
            </a:r>
            <a:endParaRPr lang="en-GB" sz="2400" smtClean="0"/>
          </a:p>
        </p:txBody>
      </p:sp>
      <p:pic>
        <p:nvPicPr>
          <p:cNvPr id="29698" name="Picture 7" descr="1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30188"/>
            <a:ext cx="39624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5088" y="4843463"/>
            <a:ext cx="74199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Puis, le petit cheval noir galope à la maison. Au revoir !</a:t>
            </a:r>
            <a:endParaRPr lang="en-GB" altLang="en-US" sz="2200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44463" y="5518150"/>
            <a:ext cx="71945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Le petit mouton blanc court à la maison. Au revoir !</a:t>
            </a:r>
            <a:r>
              <a:rPr lang="en-GB" altLang="en-US" sz="2200"/>
              <a:t>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Le petit lapin gris sautille à la maison. Au revoir !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Et la petite souris marron trottine à la maison. </a:t>
            </a:r>
          </a:p>
          <a:p>
            <a:pPr eaLnBrk="1" hangingPunct="1"/>
            <a:endParaRPr lang="en-GB" altLang="en-US" sz="22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r>
              <a:rPr lang="en-GB" altLang="en-US" sz="2800">
                <a:solidFill>
                  <a:srgbClr val="000000"/>
                </a:solidFill>
                <a:latin typeface="Comic Sans MS" panose="030F0702030302020204" pitchFamily="66" charset="0"/>
              </a:rPr>
              <a:t>Au revoir !</a:t>
            </a:r>
          </a:p>
        </p:txBody>
      </p:sp>
      <p:pic>
        <p:nvPicPr>
          <p:cNvPr id="30723" name="Picture 6" descr="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44463"/>
            <a:ext cx="320992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:\Primary ML\Sunderland\Unit 5 Les 4 amis\New pictures\Page 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01625"/>
            <a:ext cx="3940175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hlinkClick r:id="" action="ppaction://noaction">
              <a:snd r:embed="rId3" name="page 01 il fait beau_1.wav"/>
            </a:hlinkClick>
          </p:cNvPr>
          <p:cNvSpPr txBox="1">
            <a:spLocks noChangeArrowheads="1"/>
          </p:cNvSpPr>
          <p:nvPr/>
        </p:nvSpPr>
        <p:spPr bwMode="auto">
          <a:xfrm>
            <a:off x="4746625" y="1382713"/>
            <a:ext cx="2376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smtClean="0">
                <a:solidFill>
                  <a:srgbClr val="000000"/>
                </a:solidFill>
                <a:latin typeface="Comic Sans MS" charset="0"/>
              </a:rPr>
              <a:t>Il fait beau. </a:t>
            </a:r>
          </a:p>
          <a:p>
            <a:pPr eaLnBrk="1" hangingPunct="1">
              <a:defRPr/>
            </a:pPr>
            <a:r>
              <a:rPr lang="en-GB" sz="2400" smtClean="0">
                <a:solidFill>
                  <a:srgbClr val="000000"/>
                </a:solidFill>
                <a:latin typeface="Comic Sans MS" charset="0"/>
              </a:rPr>
              <a:t>Le soleil brille.</a:t>
            </a:r>
            <a:endParaRPr lang="en-GB" sz="2400" smtClean="0"/>
          </a:p>
        </p:txBody>
      </p:sp>
      <p:sp>
        <p:nvSpPr>
          <p:cNvPr id="3076" name="Text Box 4">
            <a:hlinkClick r:id="" action="ppaction://noaction">
              <a:snd r:embed="rId4" name="page 01 le petit cheval_1.wav"/>
            </a:hlinkClick>
          </p:cNvPr>
          <p:cNvSpPr txBox="1">
            <a:spLocks noChangeArrowheads="1"/>
          </p:cNvSpPr>
          <p:nvPr/>
        </p:nvSpPr>
        <p:spPr bwMode="auto">
          <a:xfrm>
            <a:off x="65088" y="6164263"/>
            <a:ext cx="7410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Le petit cheval noir se promène dans les champs.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Il voit un beau pommier avec une grosse pomme rouge.</a:t>
            </a:r>
            <a:endParaRPr lang="en-GB" alt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H:\Primary ML\Les quatre amis\02a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407988"/>
            <a:ext cx="3906837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">
            <a:hlinkClick r:id="" action="ppaction://noaction">
              <a:snd r:embed="rId3" name="page 02 oh dit le petit cheval_1.wav"/>
            </a:hlinkClick>
          </p:cNvPr>
          <p:cNvSpPr txBox="1">
            <a:spLocks noChangeArrowheads="1"/>
          </p:cNvSpPr>
          <p:nvPr/>
        </p:nvSpPr>
        <p:spPr bwMode="auto">
          <a:xfrm>
            <a:off x="4092575" y="1454150"/>
            <a:ext cx="352742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Oh » dit le petit cheval noir, « quelle belle pomme rouge. Je voudrais bien manger la belle pomme rouge. »</a:t>
            </a:r>
            <a:endParaRPr lang="en-GB" altLang="en-US" sz="2200"/>
          </a:p>
        </p:txBody>
      </p:sp>
      <p:sp>
        <p:nvSpPr>
          <p:cNvPr id="4100" name="Text Box 2">
            <a:hlinkClick r:id="" action="ppaction://noaction">
              <a:snd r:embed="rId4" name="page 02 alors le petit cheval_1.wav"/>
            </a:hlinkClick>
          </p:cNvPr>
          <p:cNvSpPr txBox="1">
            <a:spLocks noChangeArrowheads="1"/>
          </p:cNvSpPr>
          <p:nvPr/>
        </p:nvSpPr>
        <p:spPr bwMode="auto">
          <a:xfrm>
            <a:off x="425450" y="6237288"/>
            <a:ext cx="6696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Alors le petit cheval noir essaie de prendre la pomme mais c'est impossible.</a:t>
            </a:r>
            <a:endParaRPr lang="en-GB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2" descr="H:\Primary ML\Les quatre amis\03a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69863"/>
            <a:ext cx="4002087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hlinkClick r:id="" action="ppaction://noaction">
              <a:snd r:embed="rId3" name="page 03 hmm dit le petit cheval_1.wav"/>
            </a:hlinkClick>
          </p:cNvPr>
          <p:cNvSpPr txBox="1">
            <a:spLocks noChangeArrowheads="1"/>
          </p:cNvSpPr>
          <p:nvPr/>
        </p:nvSpPr>
        <p:spPr bwMode="auto">
          <a:xfrm>
            <a:off x="4241800" y="1022350"/>
            <a:ext cx="309721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Hmmm » dit le petit cheval noir, « je vais chercher mon ami, le mouton. »</a:t>
            </a:r>
            <a:endParaRPr lang="en-GB" altLang="en-US" sz="2200"/>
          </a:p>
        </p:txBody>
      </p:sp>
      <p:sp>
        <p:nvSpPr>
          <p:cNvPr id="5124" name="Text Box 4">
            <a:hlinkClick r:id="" action="ppaction://noaction">
              <a:snd r:embed="rId4" name="page 03 le cheval galope_1.wav"/>
            </a:hlinkClick>
          </p:cNvPr>
          <p:cNvSpPr txBox="1">
            <a:spLocks noChangeArrowheads="1"/>
          </p:cNvSpPr>
          <p:nvPr/>
        </p:nvSpPr>
        <p:spPr bwMode="auto">
          <a:xfrm>
            <a:off x="930275" y="6350000"/>
            <a:ext cx="55451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Le cheval galope, galope, vers la maison du petit mouton blanc.</a:t>
            </a:r>
            <a:endParaRPr lang="en-GB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>
            <a:spLocks noChangeArrowheads="1"/>
          </p:cNvSpPr>
          <p:nvPr/>
        </p:nvSpPr>
        <p:spPr bwMode="auto">
          <a:xfrm>
            <a:off x="3738563" y="222250"/>
            <a:ext cx="2808287" cy="1806575"/>
          </a:xfrm>
          <a:prstGeom prst="wedgeEllipseCallout">
            <a:avLst>
              <a:gd name="adj1" fmla="val -46157"/>
              <a:gd name="adj2" fmla="val 111162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7410" name="Picture 11" descr="H:\Primary ML\Les quatre amis\04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85725"/>
            <a:ext cx="411956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2">
            <a:hlinkClick r:id="" action="ppaction://noaction">
              <a:snd r:embed="rId3" name="page 04 toc toc_1.wav"/>
            </a:hlinkClick>
          </p:cNvPr>
          <p:cNvSpPr txBox="1">
            <a:spLocks noChangeArrowheads="1"/>
          </p:cNvSpPr>
          <p:nvPr/>
        </p:nvSpPr>
        <p:spPr bwMode="auto">
          <a:xfrm>
            <a:off x="138113" y="5918200"/>
            <a:ext cx="72009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C'est qui ? » dit le petit mouton blanc.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C'est moi, le petit cheval noir.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Viens m'aider s'il te plaît. »</a:t>
            </a:r>
            <a:endParaRPr lang="en-GB" altLang="en-US" sz="2200"/>
          </a:p>
        </p:txBody>
      </p:sp>
      <p:sp>
        <p:nvSpPr>
          <p:cNvPr id="3" name="Oval 2"/>
          <p:cNvSpPr/>
          <p:nvPr/>
        </p:nvSpPr>
        <p:spPr>
          <a:xfrm>
            <a:off x="3856038" y="230188"/>
            <a:ext cx="2617787" cy="165576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153" name="Text Box 4"/>
          <p:cNvSpPr txBox="1">
            <a:spLocks noChangeArrowheads="1"/>
          </p:cNvSpPr>
          <p:nvPr/>
        </p:nvSpPr>
        <p:spPr bwMode="auto">
          <a:xfrm>
            <a:off x="4241800" y="617538"/>
            <a:ext cx="2305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Oui, j</a:t>
            </a:r>
            <a:r>
              <a:rPr lang="ja-JP" altLang="en-GB">
                <a:solidFill>
                  <a:srgbClr val="000000"/>
                </a:solidFill>
                <a:latin typeface="Comic Sans MS" panose="030F0702030302020204" pitchFamily="66" charset="0"/>
              </a:rPr>
              <a:t>’</a:t>
            </a:r>
            <a:r>
              <a:rPr lang="en-GB" altLang="ja-JP">
                <a:solidFill>
                  <a:srgbClr val="000000"/>
                </a:solidFill>
                <a:latin typeface="Comic Sans MS" panose="030F0702030302020204" pitchFamily="66" charset="0"/>
              </a:rPr>
              <a:t>arrive tout de suite !</a:t>
            </a:r>
            <a:endParaRPr lang="en-GB" altLang="en-US">
              <a:latin typeface="Comic Sans MS" panose="030F0702030302020204" pitchFamily="66" charset="0"/>
            </a:endParaRPr>
          </a:p>
        </p:txBody>
      </p:sp>
      <p:sp>
        <p:nvSpPr>
          <p:cNvPr id="6154" name="Text Box 2">
            <a:hlinkClick r:id="" action="ppaction://noaction">
              <a:snd r:embed="rId3" name="page 04 toc toc_1.wav"/>
            </a:hlinkClick>
          </p:cNvPr>
          <p:cNvSpPr txBox="1">
            <a:spLocks noChangeArrowheads="1"/>
          </p:cNvSpPr>
          <p:nvPr/>
        </p:nvSpPr>
        <p:spPr bwMode="auto">
          <a:xfrm>
            <a:off x="1865313" y="3614738"/>
            <a:ext cx="23050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Toc, toc, toc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714375" y="115888"/>
            <a:ext cx="6402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Alors les deux amis retournent au pommier. </a:t>
            </a:r>
          </a:p>
          <a:p>
            <a:pPr eaLnBrk="1" hangingPunct="1">
              <a:defRPr/>
            </a:pPr>
            <a:r>
              <a:rPr lang="en-GB" sz="2200" smtClean="0">
                <a:solidFill>
                  <a:srgbClr val="000000"/>
                </a:solidFill>
                <a:latin typeface="Comic Sans MS" charset="0"/>
              </a:rPr>
              <a:t>Le mouton voit la belle pomme rouge.</a:t>
            </a:r>
            <a:endParaRPr lang="en-GB" sz="2200" smtClean="0">
              <a:latin typeface="Comic Sans MS" charset="0"/>
            </a:endParaRPr>
          </a:p>
        </p:txBody>
      </p:sp>
      <p:pic>
        <p:nvPicPr>
          <p:cNvPr id="18434" name="Picture 9" descr="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806450"/>
            <a:ext cx="4113213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2"/>
          <p:cNvSpPr txBox="1">
            <a:spLocks noChangeArrowheads="1"/>
          </p:cNvSpPr>
          <p:nvPr/>
        </p:nvSpPr>
        <p:spPr bwMode="auto">
          <a:xfrm>
            <a:off x="144463" y="6494463"/>
            <a:ext cx="7410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Oh » dit le petit mouton blanc. « Quelle belle pomme rouge. Je voudrais bien manger la belle pomme rouge. »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09550" y="5486400"/>
            <a:ext cx="7129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Vite, vite » dit le petit cheval noir, « monte sur mon dos. »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Donc, le mouton monte sur le dos du cheval.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Il essaie de prendre la pomme mais c'est impossible !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  <p:pic>
        <p:nvPicPr>
          <p:cNvPr id="19458" name="Picture 16" descr="0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4288"/>
            <a:ext cx="38417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0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28575"/>
            <a:ext cx="41497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3"/>
          <p:cNvSpPr txBox="1">
            <a:spLocks noChangeArrowheads="1"/>
          </p:cNvSpPr>
          <p:nvPr/>
        </p:nvSpPr>
        <p:spPr bwMode="auto">
          <a:xfrm>
            <a:off x="138113" y="5773738"/>
            <a:ext cx="74818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Hmmm, » dit le petit mouton blanc, « je vais chercher mon ami le lapin. » </a:t>
            </a:r>
          </a:p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Le mouton court, le mouton court vers la maison du petit lapin gris.</a:t>
            </a:r>
            <a:endParaRPr lang="en-GB" altLang="en-US" sz="2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8" descr="0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091113" cy="72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38113" y="6134100"/>
            <a:ext cx="5257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« C'est moi, le petit mouton blanc. </a:t>
            </a:r>
          </a:p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Viens m'aider, s'il te plaît. »</a:t>
            </a:r>
            <a:endParaRPr lang="en-GB" alt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22438" y="301625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smtClean="0">
                <a:solidFill>
                  <a:srgbClr val="000000"/>
                </a:solidFill>
                <a:latin typeface="Comic Sans MS" charset="0"/>
              </a:rPr>
              <a:t>Toc, toc, toc !</a:t>
            </a:r>
            <a:endParaRPr lang="en-GB" sz="2400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1022350"/>
            <a:ext cx="50530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« C'est qui ? » dit le petit lapin gris.</a:t>
            </a:r>
            <a:endParaRPr lang="en-GB" altLang="en-US" sz="2200"/>
          </a:p>
        </p:txBody>
      </p:sp>
      <p:sp>
        <p:nvSpPr>
          <p:cNvPr id="3" name="Oval 2"/>
          <p:cNvSpPr/>
          <p:nvPr/>
        </p:nvSpPr>
        <p:spPr>
          <a:xfrm>
            <a:off x="4778375" y="3967163"/>
            <a:ext cx="2806700" cy="1806575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Oval Callout 1"/>
          <p:cNvSpPr>
            <a:spLocks noChangeArrowheads="1"/>
          </p:cNvSpPr>
          <p:nvPr/>
        </p:nvSpPr>
        <p:spPr bwMode="auto">
          <a:xfrm>
            <a:off x="4776788" y="3967163"/>
            <a:ext cx="2808287" cy="1806575"/>
          </a:xfrm>
          <a:prstGeom prst="wedgeEllipseCallout">
            <a:avLst>
              <a:gd name="adj1" fmla="val -77190"/>
              <a:gd name="adj2" fmla="val -58171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213" name="Text Box 4"/>
          <p:cNvSpPr txBox="1">
            <a:spLocks noChangeArrowheads="1"/>
          </p:cNvSpPr>
          <p:nvPr/>
        </p:nvSpPr>
        <p:spPr bwMode="auto">
          <a:xfrm>
            <a:off x="5033963" y="4398963"/>
            <a:ext cx="2305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Oui, j</a:t>
            </a:r>
            <a:r>
              <a:rPr lang="ja-JP" altLang="en-GB">
                <a:solidFill>
                  <a:srgbClr val="000000"/>
                </a:solidFill>
                <a:latin typeface="Comic Sans MS" panose="030F0702030302020204" pitchFamily="66" charset="0"/>
              </a:rPr>
              <a:t>’</a:t>
            </a:r>
            <a:r>
              <a:rPr lang="en-GB" altLang="ja-JP">
                <a:solidFill>
                  <a:srgbClr val="000000"/>
                </a:solidFill>
                <a:latin typeface="Comic Sans MS" panose="030F0702030302020204" pitchFamily="66" charset="0"/>
              </a:rPr>
              <a:t>arrive tout de suite !</a:t>
            </a:r>
            <a:endParaRPr lang="en-GB" alt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630</Words>
  <Application>Microsoft Office PowerPoint</Application>
  <PresentationFormat>Custom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MS PGothic</vt:lpstr>
      <vt:lpstr>Calibri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Study</cp:lastModifiedBy>
  <cp:revision>18</cp:revision>
  <dcterms:created xsi:type="dcterms:W3CDTF">2008-01-20T11:31:09Z</dcterms:created>
  <dcterms:modified xsi:type="dcterms:W3CDTF">2018-08-27T07:01:35Z</dcterms:modified>
</cp:coreProperties>
</file>