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57" r:id="rId2"/>
    <p:sldId id="258" r:id="rId3"/>
    <p:sldId id="261" r:id="rId4"/>
    <p:sldId id="262" r:id="rId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0541" autoAdjust="0"/>
  </p:normalViewPr>
  <p:slideViewPr>
    <p:cSldViewPr snapToGrid="0">
      <p:cViewPr varScale="1">
        <p:scale>
          <a:sx n="78" d="100"/>
          <a:sy n="78" d="100"/>
        </p:scale>
        <p:origin x="111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AC0E3F5-3730-43C8-B52A-6EDEBE59554D}" type="datetimeFigureOut">
              <a:rPr lang="en-GB"/>
              <a:pPr>
                <a:defRPr/>
              </a:pPr>
              <a:t>05/05/2019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E1807741-F351-4D16-8056-96000A262F74}" type="slidenum">
              <a:rPr lang="en-GB" altLang="en-US"/>
              <a:pPr/>
              <a:t>‹#›</a:t>
            </a:fld>
            <a:endParaRPr lang="en-GB" altLang="en-US"/>
          </a:p>
        </p:txBody>
      </p:sp>
    </p:spTree>
    <p:extLst>
      <p:ext uri="{BB962C8B-B14F-4D97-AF65-F5344CB8AC3E}">
        <p14:creationId xmlns:p14="http://schemas.microsoft.com/office/powerpoint/2010/main" val="382730170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NB:  This version of Guess</a:t>
            </a:r>
            <a:r>
              <a:rPr lang="en-GB" baseline="0" dirty="0" smtClean="0"/>
              <a:t> Who has been created using copyright free images from www.clker.com</a:t>
            </a:r>
            <a:br>
              <a:rPr lang="en-GB" baseline="0" dirty="0" smtClean="0"/>
            </a:br>
            <a:r>
              <a:rPr lang="en-GB" baseline="0" dirty="0" smtClean="0"/>
              <a:t>There are versions of the game available to download free from TES resources which use commercial images, which teachers can download, if they prefer.</a:t>
            </a:r>
            <a:br>
              <a:rPr lang="en-GB" baseline="0" dirty="0" smtClean="0"/>
            </a:br>
            <a:r>
              <a:rPr lang="en-GB" baseline="0" dirty="0" smtClean="0"/>
              <a:t>Whilst I’ve tried to obtain as differentiated a range of faces as possible, I was limited to those I could find copyright free.  Therefore the range of eye colour is limited, and the selection is far from representative of the diversity of population in any country!  However, the variety of hair length, colour </a:t>
            </a:r>
            <a:r>
              <a:rPr lang="en-GB" baseline="0" dirty="0" err="1" smtClean="0"/>
              <a:t>etc</a:t>
            </a:r>
            <a:r>
              <a:rPr lang="en-GB" baseline="0" dirty="0" smtClean="0"/>
              <a:t> will be a useful stimulus for practice of this language, and the game should be fun!</a:t>
            </a:r>
          </a:p>
          <a:p>
            <a:endParaRPr lang="en-GB" baseline="0" dirty="0" smtClean="0"/>
          </a:p>
          <a:p>
            <a:r>
              <a:rPr lang="en-GB" baseline="0" dirty="0" smtClean="0"/>
              <a:t>Amazon also has some French versions of the game available:</a:t>
            </a:r>
          </a:p>
          <a:p>
            <a:r>
              <a:rPr lang="en-GB" baseline="0" dirty="0" smtClean="0"/>
              <a:t>Card version</a:t>
            </a:r>
          </a:p>
          <a:p>
            <a:r>
              <a:rPr lang="en-GB" dirty="0" smtClean="0"/>
              <a:t>https://www.amazon.co.uk/Shuffle-100202034-Est-Ce-language-version/dp/B00KGB3DSE/ref=sr_1_1?ie=UTF8&amp;qid=1535351297&amp;sr=8-1&amp;keywords=qui+est+ce</a:t>
            </a:r>
          </a:p>
          <a:p>
            <a:endParaRPr lang="en-GB" dirty="0" smtClean="0"/>
          </a:p>
          <a:p>
            <a:r>
              <a:rPr lang="en-GB" dirty="0" smtClean="0"/>
              <a:t>Travel version</a:t>
            </a:r>
            <a:br>
              <a:rPr lang="en-GB" dirty="0" smtClean="0"/>
            </a:br>
            <a:r>
              <a:rPr lang="en-GB" dirty="0" smtClean="0"/>
              <a:t>https://www.amazon.co.uk/Hasbro-CE-VOYAGE-QUI-EST/dp/B00R2D6DYU/ref=sr_1_2?ie=UTF8&amp;qid=1535351297&amp;sr=8-2&amp;keywords=qui+est+ce</a:t>
            </a:r>
            <a:endParaRPr lang="en-GB" dirty="0"/>
          </a:p>
        </p:txBody>
      </p:sp>
      <p:sp>
        <p:nvSpPr>
          <p:cNvPr id="4" name="Slide Number Placeholder 3"/>
          <p:cNvSpPr>
            <a:spLocks noGrp="1"/>
          </p:cNvSpPr>
          <p:nvPr>
            <p:ph type="sldNum" sz="quarter" idx="10"/>
          </p:nvPr>
        </p:nvSpPr>
        <p:spPr/>
        <p:txBody>
          <a:bodyPr/>
          <a:lstStyle/>
          <a:p>
            <a:fld id="{E1807741-F351-4D16-8056-96000A262F74}" type="slidenum">
              <a:rPr lang="en-GB" altLang="en-US" smtClean="0"/>
              <a:pPr/>
              <a:t>1</a:t>
            </a:fld>
            <a:endParaRPr lang="en-GB" altLang="en-US"/>
          </a:p>
        </p:txBody>
      </p:sp>
    </p:spTree>
    <p:extLst>
      <p:ext uri="{BB962C8B-B14F-4D97-AF65-F5344CB8AC3E}">
        <p14:creationId xmlns:p14="http://schemas.microsoft.com/office/powerpoint/2010/main" val="336152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auto">
              <a:lnSpc>
                <a:spcPct val="80000"/>
              </a:lnSpc>
              <a:spcAft>
                <a:spcPts val="0"/>
              </a:spcAft>
              <a:defRPr/>
            </a:pPr>
            <a:r>
              <a:rPr lang="en-GB" altLang="en-US" dirty="0" smtClean="0"/>
              <a:t>Audio is attached to each word / set of words.</a:t>
            </a:r>
          </a:p>
          <a:p>
            <a:pPr fontAlgn="auto">
              <a:lnSpc>
                <a:spcPct val="80000"/>
              </a:lnSpc>
              <a:spcAft>
                <a:spcPts val="0"/>
              </a:spcAft>
              <a:defRPr/>
            </a:pPr>
            <a:endParaRPr lang="en-GB" altLang="en-US" dirty="0" smtClean="0"/>
          </a:p>
          <a:p>
            <a:pPr fontAlgn="auto">
              <a:lnSpc>
                <a:spcPct val="80000"/>
              </a:lnSpc>
              <a:spcAft>
                <a:spcPts val="0"/>
              </a:spcAft>
              <a:defRPr/>
            </a:pPr>
            <a:r>
              <a:rPr lang="en-GB" altLang="en-US" dirty="0" smtClean="0"/>
              <a:t>Les taches de </a:t>
            </a:r>
            <a:r>
              <a:rPr lang="en-GB" altLang="en-US" dirty="0" err="1" smtClean="0"/>
              <a:t>rousseur</a:t>
            </a:r>
            <a:r>
              <a:rPr lang="en-GB" altLang="en-US" dirty="0" smtClean="0"/>
              <a:t> = freckles</a:t>
            </a:r>
            <a:br>
              <a:rPr lang="en-GB" altLang="en-US" dirty="0" smtClean="0"/>
            </a:br>
            <a:r>
              <a:rPr lang="en-GB" altLang="en-US" dirty="0" smtClean="0">
                <a:latin typeface="Tw Cen MT" panose="020B0602020104020603" pitchFamily="34" charset="0"/>
              </a:rPr>
              <a:t>un chapeau (hat)</a:t>
            </a:r>
          </a:p>
          <a:p>
            <a:pPr fontAlgn="auto">
              <a:lnSpc>
                <a:spcPct val="80000"/>
              </a:lnSpc>
              <a:spcAft>
                <a:spcPts val="0"/>
              </a:spcAft>
              <a:defRPr/>
            </a:pPr>
            <a:r>
              <a:rPr lang="en-GB" altLang="en-US" dirty="0" err="1" smtClean="0">
                <a:latin typeface="Tw Cen MT" panose="020B0602020104020603" pitchFamily="34" charset="0"/>
              </a:rPr>
              <a:t>une</a:t>
            </a:r>
            <a:r>
              <a:rPr lang="en-GB" altLang="en-US" dirty="0" smtClean="0">
                <a:latin typeface="Tw Cen MT" panose="020B0602020104020603" pitchFamily="34" charset="0"/>
              </a:rPr>
              <a:t> </a:t>
            </a:r>
            <a:r>
              <a:rPr lang="en-GB" altLang="en-US" dirty="0" err="1" smtClean="0">
                <a:latin typeface="Tw Cen MT" panose="020B0602020104020603" pitchFamily="34" charset="0"/>
              </a:rPr>
              <a:t>casquette</a:t>
            </a:r>
            <a:r>
              <a:rPr lang="en-GB" altLang="en-US" dirty="0" smtClean="0">
                <a:latin typeface="Tw Cen MT" panose="020B0602020104020603" pitchFamily="34" charset="0"/>
              </a:rPr>
              <a:t> (cap)</a:t>
            </a:r>
          </a:p>
          <a:p>
            <a:pPr>
              <a:spcBef>
                <a:spcPct val="0"/>
              </a:spcBef>
            </a:pPr>
            <a:endParaRPr lang="en-GB" altLang="en-US" dirty="0"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A4FC7D9-A20B-40AA-A1F1-B49E73E30762}" type="slidenum">
              <a:rPr lang="en-GB" altLang="en-US"/>
              <a:pPr/>
              <a:t>2</a:t>
            </a:fld>
            <a:endParaRPr lang="en-GB" altLang="en-US"/>
          </a:p>
        </p:txBody>
      </p:sp>
    </p:spTree>
    <p:extLst>
      <p:ext uri="{BB962C8B-B14F-4D97-AF65-F5344CB8AC3E}">
        <p14:creationId xmlns:p14="http://schemas.microsoft.com/office/powerpoint/2010/main" val="915195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altLang="en-US" dirty="0" smtClean="0"/>
              <a:t>It is worth pupils trying to pronounce all of the names first.  It’s a very good way for them to apply</a:t>
            </a:r>
            <a:r>
              <a:rPr lang="en-GB" altLang="en-US" baseline="0" dirty="0" smtClean="0"/>
              <a:t> their phonics knowledge.  Click on each face to hear the correct pronunciation.</a:t>
            </a:r>
            <a:endParaRPr lang="en-GB" altLang="en-US" dirty="0" smtClean="0"/>
          </a:p>
          <a:p>
            <a:pPr>
              <a:spcBef>
                <a:spcPct val="0"/>
              </a:spcBef>
            </a:pPr>
            <a:endParaRPr lang="en-GB" altLang="en-US" dirty="0" smtClean="0"/>
          </a:p>
          <a:p>
            <a:pPr>
              <a:spcBef>
                <a:spcPct val="0"/>
              </a:spcBef>
            </a:pPr>
            <a:r>
              <a:rPr lang="en-GB" altLang="en-US" dirty="0" smtClean="0"/>
              <a:t>This is the game board.  To play this whole class, the teacher needs to take the PowerPoint out of presentation mode and remove the characters during the game in response to the pupils’ questions.  Use Slide</a:t>
            </a:r>
            <a:r>
              <a:rPr lang="en-GB" altLang="en-US" baseline="0" dirty="0" smtClean="0"/>
              <a:t> 4 for this.</a:t>
            </a:r>
            <a:r>
              <a:rPr lang="en-GB" altLang="en-US" dirty="0" smtClean="0"/>
              <a:t/>
            </a:r>
            <a:br>
              <a:rPr lang="en-GB" altLang="en-US" dirty="0" smtClean="0"/>
            </a:br>
            <a:endParaRPr lang="en-GB" altLang="en-US" dirty="0" smtClean="0"/>
          </a:p>
          <a:p>
            <a:pPr>
              <a:spcBef>
                <a:spcPct val="0"/>
              </a:spcBef>
            </a:pPr>
            <a:r>
              <a:rPr lang="en-GB" altLang="en-US" dirty="0" smtClean="0"/>
              <a:t>When pupils are confident with the whole class version, they could play in pairs (car boot sales often have copies of this game and it is worth trying to get as many as possible!)</a:t>
            </a:r>
          </a:p>
          <a:p>
            <a:endParaRPr lang="en-GB" dirty="0"/>
          </a:p>
        </p:txBody>
      </p:sp>
      <p:sp>
        <p:nvSpPr>
          <p:cNvPr id="4" name="Slide Number Placeholder 3"/>
          <p:cNvSpPr>
            <a:spLocks noGrp="1"/>
          </p:cNvSpPr>
          <p:nvPr>
            <p:ph type="sldNum" sz="quarter" idx="10"/>
          </p:nvPr>
        </p:nvSpPr>
        <p:spPr/>
        <p:txBody>
          <a:bodyPr/>
          <a:lstStyle/>
          <a:p>
            <a:fld id="{E1807741-F351-4D16-8056-96000A262F74}" type="slidenum">
              <a:rPr lang="en-GB" altLang="en-US" smtClean="0"/>
              <a:pPr/>
              <a:t>3</a:t>
            </a:fld>
            <a:endParaRPr lang="en-GB" altLang="en-US"/>
          </a:p>
        </p:txBody>
      </p:sp>
    </p:spTree>
    <p:extLst>
      <p:ext uri="{BB962C8B-B14F-4D97-AF65-F5344CB8AC3E}">
        <p14:creationId xmlns:p14="http://schemas.microsoft.com/office/powerpoint/2010/main" val="2740295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altLang="en-US" dirty="0" smtClean="0"/>
              <a:t>This is the game board.  To play this whole class, the teacher needs to take the PowerPoint out of presentation mode and remove the characters during the game in response to the pupils’ questions.</a:t>
            </a:r>
            <a:br>
              <a:rPr lang="en-GB" altLang="en-US" dirty="0" smtClean="0"/>
            </a:br>
            <a:endParaRPr lang="en-GB" altLang="en-US" dirty="0" smtClean="0"/>
          </a:p>
          <a:p>
            <a:pPr>
              <a:spcBef>
                <a:spcPct val="0"/>
              </a:spcBef>
            </a:pPr>
            <a:r>
              <a:rPr lang="en-GB" altLang="en-US" dirty="0" smtClean="0"/>
              <a:t>When pupils are confident with the whole class version, they could play in pairs (car boot sales often have copies of this game and it is worth trying to get as many as possible!)</a:t>
            </a:r>
          </a:p>
          <a:p>
            <a:endParaRPr lang="en-GB" dirty="0"/>
          </a:p>
        </p:txBody>
      </p:sp>
      <p:sp>
        <p:nvSpPr>
          <p:cNvPr id="4" name="Slide Number Placeholder 3"/>
          <p:cNvSpPr>
            <a:spLocks noGrp="1"/>
          </p:cNvSpPr>
          <p:nvPr>
            <p:ph type="sldNum" sz="quarter" idx="10"/>
          </p:nvPr>
        </p:nvSpPr>
        <p:spPr/>
        <p:txBody>
          <a:bodyPr/>
          <a:lstStyle/>
          <a:p>
            <a:fld id="{E1807741-F351-4D16-8056-96000A262F74}" type="slidenum">
              <a:rPr lang="en-GB" altLang="en-US" smtClean="0"/>
              <a:pPr/>
              <a:t>4</a:t>
            </a:fld>
            <a:endParaRPr lang="en-GB" altLang="en-US"/>
          </a:p>
        </p:txBody>
      </p:sp>
    </p:spTree>
    <p:extLst>
      <p:ext uri="{BB962C8B-B14F-4D97-AF65-F5344CB8AC3E}">
        <p14:creationId xmlns:p14="http://schemas.microsoft.com/office/powerpoint/2010/main" val="1033000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44A513F1-970A-4886-974B-42D6B0CD9554}" type="datetimeFigureOut">
              <a:rPr lang="en-GB"/>
              <a:pPr>
                <a:defRPr/>
              </a:pPr>
              <a:t>05/05/2019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DFEB06BB-7EF1-4702-BEF5-03162DF23455}" type="slidenum">
              <a:rPr lang="en-GB" altLang="en-US"/>
              <a:pPr/>
              <a:t>‹#›</a:t>
            </a:fld>
            <a:endParaRPr lang="en-GB" altLang="en-US"/>
          </a:p>
        </p:txBody>
      </p:sp>
    </p:spTree>
    <p:extLst>
      <p:ext uri="{BB962C8B-B14F-4D97-AF65-F5344CB8AC3E}">
        <p14:creationId xmlns:p14="http://schemas.microsoft.com/office/powerpoint/2010/main" val="2372676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EFEB9FD-0AC9-422D-95EB-218D79B22164}" type="datetimeFigureOut">
              <a:rPr lang="en-GB"/>
              <a:pPr>
                <a:defRPr/>
              </a:pPr>
              <a:t>05/05/2019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C684065A-0C49-4824-A7BA-51E4219D85CB}" type="slidenum">
              <a:rPr lang="en-GB" altLang="en-US"/>
              <a:pPr/>
              <a:t>‹#›</a:t>
            </a:fld>
            <a:endParaRPr lang="en-GB" altLang="en-US"/>
          </a:p>
        </p:txBody>
      </p:sp>
    </p:spTree>
    <p:extLst>
      <p:ext uri="{BB962C8B-B14F-4D97-AF65-F5344CB8AC3E}">
        <p14:creationId xmlns:p14="http://schemas.microsoft.com/office/powerpoint/2010/main" val="2701390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F2F483A-20F6-41C5-931F-440336D875D4}" type="datetimeFigureOut">
              <a:rPr lang="en-GB"/>
              <a:pPr>
                <a:defRPr/>
              </a:pPr>
              <a:t>05/05/2019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15CCE52D-0F76-4D06-B9E3-3E205DEBEFED}" type="slidenum">
              <a:rPr lang="en-GB" altLang="en-US"/>
              <a:pPr/>
              <a:t>‹#›</a:t>
            </a:fld>
            <a:endParaRPr lang="en-GB" altLang="en-US"/>
          </a:p>
        </p:txBody>
      </p:sp>
    </p:spTree>
    <p:extLst>
      <p:ext uri="{BB962C8B-B14F-4D97-AF65-F5344CB8AC3E}">
        <p14:creationId xmlns:p14="http://schemas.microsoft.com/office/powerpoint/2010/main" val="2981365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04EF740-20F5-4802-8B7D-2FDBD7DF56D1}" type="datetimeFigureOut">
              <a:rPr lang="en-GB"/>
              <a:pPr>
                <a:defRPr/>
              </a:pPr>
              <a:t>05/05/2019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694C71A8-3BEF-468B-BFED-1441D9D73388}" type="slidenum">
              <a:rPr lang="en-GB" altLang="en-US"/>
              <a:pPr/>
              <a:t>‹#›</a:t>
            </a:fld>
            <a:endParaRPr lang="en-GB" altLang="en-US"/>
          </a:p>
        </p:txBody>
      </p:sp>
    </p:spTree>
    <p:extLst>
      <p:ext uri="{BB962C8B-B14F-4D97-AF65-F5344CB8AC3E}">
        <p14:creationId xmlns:p14="http://schemas.microsoft.com/office/powerpoint/2010/main" val="1981359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8E39EF0-CF01-45B6-A0FA-049E0CBF8932}" type="datetimeFigureOut">
              <a:rPr lang="en-GB"/>
              <a:pPr>
                <a:defRPr/>
              </a:pPr>
              <a:t>05/05/2019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962175E3-D03C-4B59-985C-230A5692A462}" type="slidenum">
              <a:rPr lang="en-GB" altLang="en-US"/>
              <a:pPr/>
              <a:t>‹#›</a:t>
            </a:fld>
            <a:endParaRPr lang="en-GB" altLang="en-US"/>
          </a:p>
        </p:txBody>
      </p:sp>
    </p:spTree>
    <p:extLst>
      <p:ext uri="{BB962C8B-B14F-4D97-AF65-F5344CB8AC3E}">
        <p14:creationId xmlns:p14="http://schemas.microsoft.com/office/powerpoint/2010/main" val="1527364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A29BDA5C-3222-4756-BEA9-C3D3D9271401}" type="datetimeFigureOut">
              <a:rPr lang="en-GB"/>
              <a:pPr>
                <a:defRPr/>
              </a:pPr>
              <a:t>05/05/2019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B8F6A3B1-2081-4E95-9CE1-89543CA78F91}" type="slidenum">
              <a:rPr lang="en-GB" altLang="en-US"/>
              <a:pPr/>
              <a:t>‹#›</a:t>
            </a:fld>
            <a:endParaRPr lang="en-GB" altLang="en-US"/>
          </a:p>
        </p:txBody>
      </p:sp>
    </p:spTree>
    <p:extLst>
      <p:ext uri="{BB962C8B-B14F-4D97-AF65-F5344CB8AC3E}">
        <p14:creationId xmlns:p14="http://schemas.microsoft.com/office/powerpoint/2010/main" val="3496364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3F25959E-9B3A-4637-99EE-F389B47D0E2F}" type="datetimeFigureOut">
              <a:rPr lang="en-GB"/>
              <a:pPr>
                <a:defRPr/>
              </a:pPr>
              <a:t>05/05/2019</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6498BCBE-853E-418A-AF73-E664CA9AB1D4}" type="slidenum">
              <a:rPr lang="en-GB" altLang="en-US"/>
              <a:pPr/>
              <a:t>‹#›</a:t>
            </a:fld>
            <a:endParaRPr lang="en-GB" altLang="en-US"/>
          </a:p>
        </p:txBody>
      </p:sp>
    </p:spTree>
    <p:extLst>
      <p:ext uri="{BB962C8B-B14F-4D97-AF65-F5344CB8AC3E}">
        <p14:creationId xmlns:p14="http://schemas.microsoft.com/office/powerpoint/2010/main" val="1500789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2EE440FE-A688-47C4-96C8-64AA4DB053E1}" type="datetimeFigureOut">
              <a:rPr lang="en-GB"/>
              <a:pPr>
                <a:defRPr/>
              </a:pPr>
              <a:t>05/05/2019</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EB1F938A-9AE7-4FB4-80E9-A6FB57C7A76F}" type="slidenum">
              <a:rPr lang="en-GB" altLang="en-US"/>
              <a:pPr/>
              <a:t>‹#›</a:t>
            </a:fld>
            <a:endParaRPr lang="en-GB" altLang="en-US"/>
          </a:p>
        </p:txBody>
      </p:sp>
    </p:spTree>
    <p:extLst>
      <p:ext uri="{BB962C8B-B14F-4D97-AF65-F5344CB8AC3E}">
        <p14:creationId xmlns:p14="http://schemas.microsoft.com/office/powerpoint/2010/main" val="1969099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2D9E898-7806-463D-AD11-EBF64AE61B4A}" type="datetimeFigureOut">
              <a:rPr lang="en-GB"/>
              <a:pPr>
                <a:defRPr/>
              </a:pPr>
              <a:t>05/05/2019</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B4932914-6F91-44D5-943D-F2041F58C4FD}" type="slidenum">
              <a:rPr lang="en-GB" altLang="en-US"/>
              <a:pPr/>
              <a:t>‹#›</a:t>
            </a:fld>
            <a:endParaRPr lang="en-GB" altLang="en-US"/>
          </a:p>
        </p:txBody>
      </p:sp>
    </p:spTree>
    <p:extLst>
      <p:ext uri="{BB962C8B-B14F-4D97-AF65-F5344CB8AC3E}">
        <p14:creationId xmlns:p14="http://schemas.microsoft.com/office/powerpoint/2010/main" val="1403475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3B7EEF3-1D03-4D60-A858-FC0C50E5F5C8}" type="datetimeFigureOut">
              <a:rPr lang="en-GB"/>
              <a:pPr>
                <a:defRPr/>
              </a:pPr>
              <a:t>05/05/2019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49ACEF71-4E8B-48E6-A57D-47963698EB20}" type="slidenum">
              <a:rPr lang="en-GB" altLang="en-US"/>
              <a:pPr/>
              <a:t>‹#›</a:t>
            </a:fld>
            <a:endParaRPr lang="en-GB" altLang="en-US"/>
          </a:p>
        </p:txBody>
      </p:sp>
    </p:spTree>
    <p:extLst>
      <p:ext uri="{BB962C8B-B14F-4D97-AF65-F5344CB8AC3E}">
        <p14:creationId xmlns:p14="http://schemas.microsoft.com/office/powerpoint/2010/main" val="815853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55097FA-9F87-434D-A7C8-54FD8932DCC5}" type="datetimeFigureOut">
              <a:rPr lang="en-GB"/>
              <a:pPr>
                <a:defRPr/>
              </a:pPr>
              <a:t>05/05/2019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81F2DEE5-0667-427E-91DA-D0CCC98E0B0A}" type="slidenum">
              <a:rPr lang="en-GB" altLang="en-US"/>
              <a:pPr/>
              <a:t>‹#›</a:t>
            </a:fld>
            <a:endParaRPr lang="en-GB" altLang="en-US"/>
          </a:p>
        </p:txBody>
      </p:sp>
    </p:spTree>
    <p:extLst>
      <p:ext uri="{BB962C8B-B14F-4D97-AF65-F5344CB8AC3E}">
        <p14:creationId xmlns:p14="http://schemas.microsoft.com/office/powerpoint/2010/main" val="4184453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5EC84015-3E01-40D4-B7DB-A180BB88219F}" type="datetimeFigureOut">
              <a:rPr lang="en-GB"/>
              <a:pPr>
                <a:defRPr/>
              </a:pPr>
              <a:t>05/05/2019</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CB0485DF-9EFE-4269-9CE8-C7D4D8B2935B}"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audio" Target="../media/audio7.wav"/><Relationship Id="rId13" Type="http://schemas.openxmlformats.org/officeDocument/2006/relationships/audio" Target="../media/audio12.wav"/><Relationship Id="rId3" Type="http://schemas.openxmlformats.org/officeDocument/2006/relationships/audio" Target="../media/audio2.wav"/><Relationship Id="rId7" Type="http://schemas.openxmlformats.org/officeDocument/2006/relationships/audio" Target="../media/audio6.wav"/><Relationship Id="rId12" Type="http://schemas.openxmlformats.org/officeDocument/2006/relationships/audio" Target="../media/audio11.wav"/><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audio" Target="../media/audio5.wav"/><Relationship Id="rId11" Type="http://schemas.openxmlformats.org/officeDocument/2006/relationships/audio" Target="../media/audio10.wav"/><Relationship Id="rId5" Type="http://schemas.openxmlformats.org/officeDocument/2006/relationships/audio" Target="../media/audio4.wav"/><Relationship Id="rId10" Type="http://schemas.openxmlformats.org/officeDocument/2006/relationships/audio" Target="../media/audio9.wav"/><Relationship Id="rId4" Type="http://schemas.openxmlformats.org/officeDocument/2006/relationships/audio" Target="../media/audio3.wav"/><Relationship Id="rId9" Type="http://schemas.openxmlformats.org/officeDocument/2006/relationships/audio" Target="../media/audio8.wav"/></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audio" Target="../media/audio18.wav"/><Relationship Id="rId18" Type="http://schemas.openxmlformats.org/officeDocument/2006/relationships/image" Target="../media/image13.jpg"/><Relationship Id="rId26" Type="http://schemas.openxmlformats.org/officeDocument/2006/relationships/image" Target="../media/image17.png"/><Relationship Id="rId3" Type="http://schemas.openxmlformats.org/officeDocument/2006/relationships/audio" Target="../media/audio13.wav"/><Relationship Id="rId21" Type="http://schemas.openxmlformats.org/officeDocument/2006/relationships/audio" Target="../media/audio22.wav"/><Relationship Id="rId34" Type="http://schemas.openxmlformats.org/officeDocument/2006/relationships/image" Target="../media/image21.png"/><Relationship Id="rId7" Type="http://schemas.openxmlformats.org/officeDocument/2006/relationships/audio" Target="../media/audio15.wav"/><Relationship Id="rId12" Type="http://schemas.openxmlformats.org/officeDocument/2006/relationships/image" Target="../media/image10.png"/><Relationship Id="rId17" Type="http://schemas.openxmlformats.org/officeDocument/2006/relationships/audio" Target="../media/audio20.wav"/><Relationship Id="rId25" Type="http://schemas.openxmlformats.org/officeDocument/2006/relationships/audio" Target="../media/audio24.wav"/><Relationship Id="rId33" Type="http://schemas.openxmlformats.org/officeDocument/2006/relationships/audio" Target="../media/audio28.wav"/><Relationship Id="rId2" Type="http://schemas.openxmlformats.org/officeDocument/2006/relationships/notesSlide" Target="../notesSlides/notesSlide3.xml"/><Relationship Id="rId16" Type="http://schemas.openxmlformats.org/officeDocument/2006/relationships/image" Target="../media/image12.png"/><Relationship Id="rId20" Type="http://schemas.openxmlformats.org/officeDocument/2006/relationships/image" Target="../media/image14.jpg"/><Relationship Id="rId29" Type="http://schemas.openxmlformats.org/officeDocument/2006/relationships/audio" Target="../media/audio26.wav"/><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audio" Target="../media/audio17.wav"/><Relationship Id="rId24" Type="http://schemas.openxmlformats.org/officeDocument/2006/relationships/image" Target="../media/image16.png"/><Relationship Id="rId32" Type="http://schemas.openxmlformats.org/officeDocument/2006/relationships/image" Target="../media/image20.png"/><Relationship Id="rId5" Type="http://schemas.openxmlformats.org/officeDocument/2006/relationships/audio" Target="../media/audio14.wav"/><Relationship Id="rId15" Type="http://schemas.openxmlformats.org/officeDocument/2006/relationships/audio" Target="../media/audio19.wav"/><Relationship Id="rId23" Type="http://schemas.openxmlformats.org/officeDocument/2006/relationships/audio" Target="../media/audio23.wav"/><Relationship Id="rId28" Type="http://schemas.openxmlformats.org/officeDocument/2006/relationships/image" Target="../media/image18.png"/><Relationship Id="rId10" Type="http://schemas.openxmlformats.org/officeDocument/2006/relationships/image" Target="../media/image9.png"/><Relationship Id="rId19" Type="http://schemas.openxmlformats.org/officeDocument/2006/relationships/audio" Target="../media/audio21.wav"/><Relationship Id="rId31" Type="http://schemas.openxmlformats.org/officeDocument/2006/relationships/audio" Target="../media/audio27.wav"/><Relationship Id="rId4" Type="http://schemas.openxmlformats.org/officeDocument/2006/relationships/image" Target="../media/image6.png"/><Relationship Id="rId9" Type="http://schemas.openxmlformats.org/officeDocument/2006/relationships/audio" Target="../media/audio16.wav"/><Relationship Id="rId14" Type="http://schemas.openxmlformats.org/officeDocument/2006/relationships/image" Target="../media/image11.png"/><Relationship Id="rId22" Type="http://schemas.openxmlformats.org/officeDocument/2006/relationships/image" Target="../media/image15.png"/><Relationship Id="rId27" Type="http://schemas.openxmlformats.org/officeDocument/2006/relationships/audio" Target="../media/audio25.wav"/><Relationship Id="rId30"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3.png"/><Relationship Id="rId18" Type="http://schemas.openxmlformats.org/officeDocument/2006/relationships/image" Target="../media/image32.png"/><Relationship Id="rId3" Type="http://schemas.openxmlformats.org/officeDocument/2006/relationships/image" Target="../media/image1.png"/><Relationship Id="rId7" Type="http://schemas.openxmlformats.org/officeDocument/2006/relationships/image" Target="../media/image25.png"/><Relationship Id="rId12" Type="http://schemas.openxmlformats.org/officeDocument/2006/relationships/image" Target="../media/image29.png"/><Relationship Id="rId17" Type="http://schemas.openxmlformats.org/officeDocument/2006/relationships/image" Target="../media/image5.png"/><Relationship Id="rId2" Type="http://schemas.openxmlformats.org/officeDocument/2006/relationships/notesSlide" Target="../notesSlides/notesSlide4.xml"/><Relationship Id="rId16"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8.png"/><Relationship Id="rId5" Type="http://schemas.openxmlformats.org/officeDocument/2006/relationships/image" Target="../media/image23.png"/><Relationship Id="rId15" Type="http://schemas.openxmlformats.org/officeDocument/2006/relationships/image" Target="../media/image31.pn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6.png"/><Relationship Id="rId1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323850" y="404813"/>
            <a:ext cx="8640763"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11500" b="1" dirty="0"/>
              <a:t>Qui </a:t>
            </a:r>
            <a:r>
              <a:rPr lang="en-GB" altLang="en-US" sz="11500" b="1" dirty="0" err="1"/>
              <a:t>est-ce</a:t>
            </a:r>
            <a:r>
              <a:rPr lang="en-GB" altLang="en-US" sz="11500" b="1" dirty="0"/>
              <a:t>?</a:t>
            </a:r>
          </a:p>
        </p:txBody>
      </p:sp>
      <p:pic>
        <p:nvPicPr>
          <p:cNvPr id="9" name="Picture 8"/>
          <p:cNvPicPr>
            <a:picLocks noChangeAspect="1"/>
          </p:cNvPicPr>
          <p:nvPr/>
        </p:nvPicPr>
        <p:blipFill>
          <a:blip r:embed="rId4"/>
          <a:stretch>
            <a:fillRect/>
          </a:stretch>
        </p:blipFill>
        <p:spPr>
          <a:xfrm>
            <a:off x="615695" y="2753403"/>
            <a:ext cx="1983092" cy="1573213"/>
          </a:xfrm>
          <a:prstGeom prst="rect">
            <a:avLst/>
          </a:prstGeom>
        </p:spPr>
      </p:pic>
      <p:pic>
        <p:nvPicPr>
          <p:cNvPr id="10" name="Picture 9"/>
          <p:cNvPicPr>
            <a:picLocks noChangeAspect="1"/>
          </p:cNvPicPr>
          <p:nvPr/>
        </p:nvPicPr>
        <p:blipFill>
          <a:blip r:embed="rId5"/>
          <a:stretch>
            <a:fillRect/>
          </a:stretch>
        </p:blipFill>
        <p:spPr>
          <a:xfrm>
            <a:off x="3571194" y="2452460"/>
            <a:ext cx="1814286" cy="1485446"/>
          </a:xfrm>
          <a:prstGeom prst="rect">
            <a:avLst/>
          </a:prstGeom>
        </p:spPr>
      </p:pic>
      <p:pic>
        <p:nvPicPr>
          <p:cNvPr id="11" name="Picture 10"/>
          <p:cNvPicPr>
            <a:picLocks noChangeAspect="1"/>
          </p:cNvPicPr>
          <p:nvPr/>
        </p:nvPicPr>
        <p:blipFill>
          <a:blip r:embed="rId6"/>
          <a:stretch>
            <a:fillRect/>
          </a:stretch>
        </p:blipFill>
        <p:spPr>
          <a:xfrm>
            <a:off x="5385480" y="4123416"/>
            <a:ext cx="1789767" cy="1464355"/>
          </a:xfrm>
          <a:prstGeom prst="rect">
            <a:avLst/>
          </a:prstGeom>
        </p:spPr>
      </p:pic>
      <p:pic>
        <p:nvPicPr>
          <p:cNvPr id="12" name="Picture 11"/>
          <p:cNvPicPr>
            <a:picLocks noChangeAspect="1"/>
          </p:cNvPicPr>
          <p:nvPr/>
        </p:nvPicPr>
        <p:blipFill>
          <a:blip r:embed="rId7"/>
          <a:stretch>
            <a:fillRect/>
          </a:stretch>
        </p:blipFill>
        <p:spPr>
          <a:xfrm>
            <a:off x="2198611" y="4123416"/>
            <a:ext cx="1781263" cy="1547360"/>
          </a:xfrm>
          <a:prstGeom prst="rect">
            <a:avLst/>
          </a:prstGeom>
        </p:spPr>
      </p:pic>
      <p:pic>
        <p:nvPicPr>
          <p:cNvPr id="13" name="Picture 12"/>
          <p:cNvPicPr>
            <a:picLocks noChangeAspect="1"/>
          </p:cNvPicPr>
          <p:nvPr/>
        </p:nvPicPr>
        <p:blipFill>
          <a:blip r:embed="rId8"/>
          <a:stretch>
            <a:fillRect/>
          </a:stretch>
        </p:blipFill>
        <p:spPr>
          <a:xfrm>
            <a:off x="6976249" y="2266950"/>
            <a:ext cx="1803239" cy="1532164"/>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subTnLst>
                                    <p:audio>
                                      <p:cMediaNode>
                                        <p:cTn display="0" masterRel="sameClick">
                                          <p:stCondLst>
                                            <p:cond evt="begin" delay="0">
                                              <p:tn val="5"/>
                                            </p:cond>
                                          </p:stCondLst>
                                          <p:endCondLst>
                                            <p:cond evt="onStopAudio" delay="0">
                                              <p:tgtEl>
                                                <p:sldTgt/>
                                              </p:tgtEl>
                                            </p:cond>
                                          </p:endCondLst>
                                        </p:cTn>
                                        <p:tgtEl>
                                          <p:sndTgt r:embed="rId3" name="Qui est-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593667" y="-55528"/>
            <a:ext cx="8229600" cy="765175"/>
          </a:xfrm>
        </p:spPr>
        <p:txBody>
          <a:bodyPr rtlCol="0">
            <a:normAutofit/>
          </a:bodyPr>
          <a:lstStyle/>
          <a:p>
            <a:pPr fontAlgn="auto">
              <a:spcAft>
                <a:spcPts val="0"/>
              </a:spcAft>
              <a:defRPr/>
            </a:pPr>
            <a:r>
              <a:rPr lang="en-GB" altLang="en-US" sz="3600" b="1" dirty="0" err="1" smtClean="0">
                <a:latin typeface="Tw Cen MT" panose="020B0602020104020603" pitchFamily="34" charset="0"/>
              </a:rPr>
              <a:t>vocabulaire</a:t>
            </a:r>
            <a:endParaRPr lang="en-GB" altLang="en-US" sz="3600" b="1" dirty="0">
              <a:latin typeface="Tw Cen MT" panose="020B0602020104020603" pitchFamily="34" charset="0"/>
            </a:endParaRPr>
          </a:p>
        </p:txBody>
      </p:sp>
      <p:sp>
        <p:nvSpPr>
          <p:cNvPr id="2" name="Rectangle 1"/>
          <p:cNvSpPr/>
          <p:nvPr/>
        </p:nvSpPr>
        <p:spPr>
          <a:xfrm>
            <a:off x="388853" y="327059"/>
            <a:ext cx="1316386" cy="584775"/>
          </a:xfrm>
          <a:prstGeom prst="rect">
            <a:avLst/>
          </a:prstGeom>
        </p:spPr>
        <p:txBody>
          <a:bodyPr wrap="none">
            <a:spAutoFit/>
          </a:bodyPr>
          <a:lstStyle/>
          <a:p>
            <a:r>
              <a:rPr lang="en-GB" sz="3200" b="1" dirty="0" err="1">
                <a:latin typeface="Tw Cen MT" panose="020B0602020104020603" pitchFamily="34" charset="0"/>
              </a:rPr>
              <a:t>C’est</a:t>
            </a:r>
            <a:r>
              <a:rPr lang="en-GB" sz="3200" b="1" dirty="0">
                <a:latin typeface="Tw Cen MT" panose="020B0602020104020603" pitchFamily="34" charset="0"/>
              </a:rPr>
              <a:t> ?</a:t>
            </a:r>
          </a:p>
        </p:txBody>
      </p:sp>
      <p:sp>
        <p:nvSpPr>
          <p:cNvPr id="3" name="Rectangle 2"/>
          <p:cNvSpPr/>
          <p:nvPr/>
        </p:nvSpPr>
        <p:spPr>
          <a:xfrm>
            <a:off x="619699" y="911834"/>
            <a:ext cx="1805302" cy="493148"/>
          </a:xfrm>
          <a:prstGeom prst="rect">
            <a:avLst/>
          </a:prstGeom>
        </p:spPr>
        <p:txBody>
          <a:bodyPr wrap="none">
            <a:spAutoFit/>
          </a:bodyPr>
          <a:lstStyle/>
          <a:p>
            <a:pPr marL="228600" lvl="0" indent="-228600" fontAlgn="auto">
              <a:lnSpc>
                <a:spcPct val="80000"/>
              </a:lnSpc>
              <a:spcBef>
                <a:spcPts val="1000"/>
              </a:spcBef>
              <a:spcAft>
                <a:spcPts val="0"/>
              </a:spcAft>
              <a:buFont typeface="Arial" panose="020B0604020202020204" pitchFamily="34" charset="0"/>
              <a:buChar char="•"/>
              <a:defRPr/>
            </a:pPr>
            <a:r>
              <a:rPr lang="en-GB" altLang="en-US" sz="3200" b="1" dirty="0" err="1">
                <a:solidFill>
                  <a:srgbClr val="FF0000"/>
                </a:solidFill>
                <a:latin typeface="Tw Cen MT" panose="020B0602020104020603" pitchFamily="34" charset="0"/>
                <a:cs typeface="+mn-cs"/>
              </a:rPr>
              <a:t>une</a:t>
            </a:r>
            <a:r>
              <a:rPr lang="en-GB" altLang="en-US" sz="3200" b="1" dirty="0">
                <a:solidFill>
                  <a:srgbClr val="FF0000"/>
                </a:solidFill>
                <a:latin typeface="Tw Cen MT" panose="020B0602020104020603" pitchFamily="34" charset="0"/>
                <a:cs typeface="+mn-cs"/>
              </a:rPr>
              <a:t> </a:t>
            </a:r>
            <a:r>
              <a:rPr lang="en-GB" altLang="en-US" sz="3200" b="1" dirty="0" err="1">
                <a:solidFill>
                  <a:srgbClr val="FF0000"/>
                </a:solidFill>
                <a:latin typeface="Tw Cen MT" panose="020B0602020104020603" pitchFamily="34" charset="0"/>
                <a:cs typeface="+mn-cs"/>
              </a:rPr>
              <a:t>fille</a:t>
            </a:r>
            <a:endParaRPr lang="en-GB" altLang="en-US" sz="3200" b="1" dirty="0">
              <a:solidFill>
                <a:srgbClr val="FF0000"/>
              </a:solidFill>
              <a:latin typeface="Tw Cen MT" panose="020B0602020104020603" pitchFamily="34" charset="0"/>
              <a:cs typeface="+mn-cs"/>
            </a:endParaRPr>
          </a:p>
        </p:txBody>
      </p:sp>
      <p:sp>
        <p:nvSpPr>
          <p:cNvPr id="4" name="Rectangle 3"/>
          <p:cNvSpPr/>
          <p:nvPr/>
        </p:nvSpPr>
        <p:spPr>
          <a:xfrm>
            <a:off x="619699" y="1404982"/>
            <a:ext cx="2122697" cy="493148"/>
          </a:xfrm>
          <a:prstGeom prst="rect">
            <a:avLst/>
          </a:prstGeom>
        </p:spPr>
        <p:txBody>
          <a:bodyPr wrap="none">
            <a:spAutoFit/>
          </a:bodyPr>
          <a:lstStyle/>
          <a:p>
            <a:pPr marL="228600" lvl="0" indent="-228600" fontAlgn="auto">
              <a:lnSpc>
                <a:spcPct val="80000"/>
              </a:lnSpc>
              <a:spcBef>
                <a:spcPts val="1000"/>
              </a:spcBef>
              <a:spcAft>
                <a:spcPts val="0"/>
              </a:spcAft>
              <a:buFont typeface="Arial" panose="020B0604020202020204" pitchFamily="34" charset="0"/>
              <a:buChar char="•"/>
              <a:defRPr/>
            </a:pPr>
            <a:r>
              <a:rPr lang="en-GB" altLang="en-US" sz="3200" b="1" dirty="0">
                <a:solidFill>
                  <a:srgbClr val="0066FF"/>
                </a:solidFill>
                <a:latin typeface="Tw Cen MT" panose="020B0602020104020603" pitchFamily="34" charset="0"/>
                <a:cs typeface="+mn-cs"/>
              </a:rPr>
              <a:t>un </a:t>
            </a:r>
            <a:r>
              <a:rPr lang="en-GB" altLang="en-US" sz="3200" b="1" dirty="0" err="1">
                <a:solidFill>
                  <a:srgbClr val="0066FF"/>
                </a:solidFill>
                <a:latin typeface="Tw Cen MT" panose="020B0602020104020603" pitchFamily="34" charset="0"/>
                <a:cs typeface="+mn-cs"/>
              </a:rPr>
              <a:t>garçon</a:t>
            </a:r>
            <a:endParaRPr lang="en-GB" altLang="en-US" sz="3200" b="1" dirty="0">
              <a:solidFill>
                <a:srgbClr val="0066FF"/>
              </a:solidFill>
              <a:latin typeface="Tw Cen MT" panose="020B0602020104020603" pitchFamily="34" charset="0"/>
              <a:cs typeface="+mn-cs"/>
            </a:endParaRPr>
          </a:p>
        </p:txBody>
      </p:sp>
      <p:sp>
        <p:nvSpPr>
          <p:cNvPr id="7" name="Rectangle 6"/>
          <p:cNvSpPr/>
          <p:nvPr/>
        </p:nvSpPr>
        <p:spPr>
          <a:xfrm>
            <a:off x="388853" y="2242676"/>
            <a:ext cx="3314857" cy="584775"/>
          </a:xfrm>
          <a:prstGeom prst="rect">
            <a:avLst/>
          </a:prstGeom>
        </p:spPr>
        <p:txBody>
          <a:bodyPr wrap="square">
            <a:spAutoFit/>
          </a:bodyPr>
          <a:lstStyle/>
          <a:p>
            <a:r>
              <a:rPr lang="en-GB" sz="3200" b="1" dirty="0" err="1" smtClean="0">
                <a:latin typeface="Tw Cen MT" panose="020B0602020104020603" pitchFamily="34" charset="0"/>
              </a:rPr>
              <a:t>Tu</a:t>
            </a:r>
            <a:r>
              <a:rPr lang="en-GB" sz="3200" b="1" dirty="0" smtClean="0">
                <a:latin typeface="Tw Cen MT" panose="020B0602020104020603" pitchFamily="34" charset="0"/>
              </a:rPr>
              <a:t> as… </a:t>
            </a:r>
            <a:r>
              <a:rPr lang="en-GB" sz="3200" b="1" dirty="0">
                <a:latin typeface="Tw Cen MT" panose="020B0602020104020603" pitchFamily="34" charset="0"/>
              </a:rPr>
              <a:t>?</a:t>
            </a:r>
          </a:p>
        </p:txBody>
      </p:sp>
      <p:sp>
        <p:nvSpPr>
          <p:cNvPr id="5" name="Rectangle 4"/>
          <p:cNvSpPr/>
          <p:nvPr/>
        </p:nvSpPr>
        <p:spPr>
          <a:xfrm>
            <a:off x="388853" y="2827451"/>
            <a:ext cx="9739588" cy="437043"/>
          </a:xfrm>
          <a:prstGeom prst="rect">
            <a:avLst/>
          </a:prstGeom>
        </p:spPr>
        <p:txBody>
          <a:bodyPr wrap="square">
            <a:spAutoFit/>
          </a:bodyPr>
          <a:lstStyle/>
          <a:p>
            <a:pPr marL="228600" lvl="0" indent="-228600" fontAlgn="auto">
              <a:lnSpc>
                <a:spcPct val="80000"/>
              </a:lnSpc>
              <a:spcBef>
                <a:spcPts val="1000"/>
              </a:spcBef>
              <a:spcAft>
                <a:spcPts val="0"/>
              </a:spcAft>
              <a:buFont typeface="Arial" panose="020B0604020202020204" pitchFamily="34" charset="0"/>
              <a:buChar char="•"/>
              <a:defRPr/>
            </a:pPr>
            <a:r>
              <a:rPr lang="en-GB" altLang="en-US" sz="2800" dirty="0">
                <a:solidFill>
                  <a:prstClr val="black"/>
                </a:solidFill>
                <a:latin typeface="Tw Cen MT" panose="020B0602020104020603" pitchFamily="34" charset="0"/>
                <a:cs typeface="+mn-cs"/>
              </a:rPr>
              <a:t>les </a:t>
            </a:r>
            <a:r>
              <a:rPr lang="en-GB" altLang="en-US" sz="2800" dirty="0" err="1">
                <a:solidFill>
                  <a:prstClr val="black"/>
                </a:solidFill>
                <a:latin typeface="Tw Cen MT" panose="020B0602020104020603" pitchFamily="34" charset="0"/>
                <a:cs typeface="+mn-cs"/>
              </a:rPr>
              <a:t>yeux</a:t>
            </a:r>
            <a:r>
              <a:rPr lang="en-GB" altLang="en-US" sz="2800" dirty="0">
                <a:solidFill>
                  <a:prstClr val="black"/>
                </a:solidFill>
                <a:latin typeface="Tw Cen MT" panose="020B0602020104020603" pitchFamily="34" charset="0"/>
                <a:cs typeface="+mn-cs"/>
              </a:rPr>
              <a:t> bleus/ marron/ verts/ </a:t>
            </a:r>
            <a:r>
              <a:rPr lang="en-GB" altLang="en-US" sz="2800" dirty="0" err="1">
                <a:solidFill>
                  <a:prstClr val="black"/>
                </a:solidFill>
                <a:latin typeface="Tw Cen MT" panose="020B0602020104020603" pitchFamily="34" charset="0"/>
                <a:cs typeface="+mn-cs"/>
              </a:rPr>
              <a:t>gris</a:t>
            </a:r>
            <a:endParaRPr lang="en-GB" altLang="en-US" sz="2800" dirty="0">
              <a:solidFill>
                <a:prstClr val="black"/>
              </a:solidFill>
              <a:latin typeface="Tw Cen MT" panose="020B0602020104020603" pitchFamily="34" charset="0"/>
              <a:cs typeface="+mn-cs"/>
            </a:endParaRPr>
          </a:p>
        </p:txBody>
      </p:sp>
      <p:sp>
        <p:nvSpPr>
          <p:cNvPr id="6" name="Rectangle 5"/>
          <p:cNvSpPr/>
          <p:nvPr/>
        </p:nvSpPr>
        <p:spPr>
          <a:xfrm>
            <a:off x="388853" y="3522786"/>
            <a:ext cx="7586627" cy="437043"/>
          </a:xfrm>
          <a:prstGeom prst="rect">
            <a:avLst/>
          </a:prstGeom>
        </p:spPr>
        <p:txBody>
          <a:bodyPr wrap="square">
            <a:spAutoFit/>
          </a:bodyPr>
          <a:lstStyle/>
          <a:p>
            <a:pPr marL="228600" lvl="0" indent="-228600" fontAlgn="auto">
              <a:lnSpc>
                <a:spcPct val="80000"/>
              </a:lnSpc>
              <a:spcBef>
                <a:spcPts val="1000"/>
              </a:spcBef>
              <a:spcAft>
                <a:spcPts val="0"/>
              </a:spcAft>
              <a:buFont typeface="Arial" panose="020B0604020202020204" pitchFamily="34" charset="0"/>
              <a:buChar char="•"/>
              <a:defRPr/>
            </a:pPr>
            <a:r>
              <a:rPr lang="en-GB" altLang="en-US" sz="2800" dirty="0">
                <a:solidFill>
                  <a:prstClr val="black"/>
                </a:solidFill>
                <a:latin typeface="Tw Cen MT" panose="020B0602020104020603" pitchFamily="34" charset="0"/>
                <a:cs typeface="+mn-cs"/>
              </a:rPr>
              <a:t>les </a:t>
            </a:r>
            <a:r>
              <a:rPr lang="en-GB" altLang="en-US" sz="2800" dirty="0" err="1">
                <a:solidFill>
                  <a:prstClr val="black"/>
                </a:solidFill>
                <a:latin typeface="Tw Cen MT" panose="020B0602020104020603" pitchFamily="34" charset="0"/>
                <a:cs typeface="+mn-cs"/>
              </a:rPr>
              <a:t>cheveux</a:t>
            </a:r>
            <a:r>
              <a:rPr lang="en-GB" altLang="en-US" sz="2800" dirty="0">
                <a:solidFill>
                  <a:prstClr val="black"/>
                </a:solidFill>
                <a:latin typeface="Tw Cen MT" panose="020B0602020104020603" pitchFamily="34" charset="0"/>
                <a:cs typeface="+mn-cs"/>
              </a:rPr>
              <a:t> marron/ blonds/ noirs/ roux</a:t>
            </a:r>
          </a:p>
        </p:txBody>
      </p:sp>
      <p:sp>
        <p:nvSpPr>
          <p:cNvPr id="8" name="Rectangle 7"/>
          <p:cNvSpPr/>
          <p:nvPr/>
        </p:nvSpPr>
        <p:spPr>
          <a:xfrm>
            <a:off x="456395" y="4239326"/>
            <a:ext cx="7586627" cy="437043"/>
          </a:xfrm>
          <a:prstGeom prst="rect">
            <a:avLst/>
          </a:prstGeom>
        </p:spPr>
        <p:txBody>
          <a:bodyPr wrap="square">
            <a:spAutoFit/>
          </a:bodyPr>
          <a:lstStyle/>
          <a:p>
            <a:pPr marL="228600" lvl="0" indent="-228600" fontAlgn="auto">
              <a:lnSpc>
                <a:spcPct val="80000"/>
              </a:lnSpc>
              <a:spcBef>
                <a:spcPts val="1000"/>
              </a:spcBef>
              <a:spcAft>
                <a:spcPts val="0"/>
              </a:spcAft>
              <a:buFont typeface="Arial" panose="020B0604020202020204" pitchFamily="34" charset="0"/>
              <a:buChar char="•"/>
              <a:defRPr/>
            </a:pPr>
            <a:r>
              <a:rPr lang="en-GB" altLang="en-US" sz="2800" dirty="0">
                <a:solidFill>
                  <a:prstClr val="black"/>
                </a:solidFill>
                <a:latin typeface="Tw Cen MT" panose="020B0602020104020603" pitchFamily="34" charset="0"/>
                <a:cs typeface="+mn-cs"/>
              </a:rPr>
              <a:t>les </a:t>
            </a:r>
            <a:r>
              <a:rPr lang="en-GB" altLang="en-US" sz="2800" dirty="0" err="1">
                <a:solidFill>
                  <a:prstClr val="black"/>
                </a:solidFill>
                <a:latin typeface="Tw Cen MT" panose="020B0602020104020603" pitchFamily="34" charset="0"/>
                <a:cs typeface="+mn-cs"/>
              </a:rPr>
              <a:t>cheveux</a:t>
            </a:r>
            <a:r>
              <a:rPr lang="en-GB" altLang="en-US" sz="2800" dirty="0">
                <a:solidFill>
                  <a:prstClr val="black"/>
                </a:solidFill>
                <a:latin typeface="Tw Cen MT" panose="020B0602020104020603" pitchFamily="34" charset="0"/>
                <a:cs typeface="+mn-cs"/>
              </a:rPr>
              <a:t> longs/mi-longs /courts</a:t>
            </a:r>
          </a:p>
        </p:txBody>
      </p:sp>
      <p:sp>
        <p:nvSpPr>
          <p:cNvPr id="9" name="Rectangle 8"/>
          <p:cNvSpPr/>
          <p:nvPr/>
        </p:nvSpPr>
        <p:spPr>
          <a:xfrm>
            <a:off x="456395" y="5000608"/>
            <a:ext cx="7586627" cy="437043"/>
          </a:xfrm>
          <a:prstGeom prst="rect">
            <a:avLst/>
          </a:prstGeom>
        </p:spPr>
        <p:txBody>
          <a:bodyPr wrap="square">
            <a:spAutoFit/>
          </a:bodyPr>
          <a:lstStyle/>
          <a:p>
            <a:pPr marL="228600" lvl="0" indent="-228600" fontAlgn="auto">
              <a:lnSpc>
                <a:spcPct val="80000"/>
              </a:lnSpc>
              <a:spcBef>
                <a:spcPts val="1000"/>
              </a:spcBef>
              <a:spcAft>
                <a:spcPts val="0"/>
              </a:spcAft>
              <a:buFont typeface="Arial" panose="020B0604020202020204" pitchFamily="34" charset="0"/>
              <a:buChar char="•"/>
              <a:defRPr/>
            </a:pPr>
            <a:r>
              <a:rPr lang="en-GB" altLang="en-US" sz="2800" dirty="0">
                <a:solidFill>
                  <a:prstClr val="black"/>
                </a:solidFill>
                <a:latin typeface="Tw Cen MT" panose="020B0602020104020603" pitchFamily="34" charset="0"/>
                <a:cs typeface="+mn-cs"/>
              </a:rPr>
              <a:t>les </a:t>
            </a:r>
            <a:r>
              <a:rPr lang="en-GB" altLang="en-US" sz="2800" dirty="0" err="1">
                <a:solidFill>
                  <a:prstClr val="black"/>
                </a:solidFill>
                <a:latin typeface="Tw Cen MT" panose="020B0602020104020603" pitchFamily="34" charset="0"/>
                <a:cs typeface="+mn-cs"/>
              </a:rPr>
              <a:t>cheveux</a:t>
            </a:r>
            <a:r>
              <a:rPr lang="en-GB" altLang="en-US" sz="2800" dirty="0">
                <a:solidFill>
                  <a:prstClr val="black"/>
                </a:solidFill>
                <a:latin typeface="Tw Cen MT" panose="020B0602020104020603" pitchFamily="34" charset="0"/>
                <a:cs typeface="+mn-cs"/>
              </a:rPr>
              <a:t> </a:t>
            </a:r>
            <a:r>
              <a:rPr lang="en-GB" altLang="en-US" sz="2800" dirty="0" err="1">
                <a:solidFill>
                  <a:prstClr val="black"/>
                </a:solidFill>
                <a:latin typeface="Tw Cen MT" panose="020B0602020104020603" pitchFamily="34" charset="0"/>
                <a:cs typeface="+mn-cs"/>
              </a:rPr>
              <a:t>raides</a:t>
            </a:r>
            <a:r>
              <a:rPr lang="en-GB" altLang="en-US" sz="2800" dirty="0">
                <a:solidFill>
                  <a:prstClr val="black"/>
                </a:solidFill>
                <a:latin typeface="Tw Cen MT" panose="020B0602020104020603" pitchFamily="34" charset="0"/>
                <a:cs typeface="+mn-cs"/>
              </a:rPr>
              <a:t>/ </a:t>
            </a:r>
            <a:r>
              <a:rPr lang="en-GB" altLang="en-US" sz="2800" dirty="0" err="1">
                <a:solidFill>
                  <a:prstClr val="black"/>
                </a:solidFill>
                <a:latin typeface="Tw Cen MT" panose="020B0602020104020603" pitchFamily="34" charset="0"/>
                <a:cs typeface="+mn-cs"/>
              </a:rPr>
              <a:t>bouclés</a:t>
            </a:r>
            <a:r>
              <a:rPr lang="en-GB" altLang="en-US" sz="2800" dirty="0">
                <a:solidFill>
                  <a:prstClr val="black"/>
                </a:solidFill>
                <a:latin typeface="Tw Cen MT" panose="020B0602020104020603" pitchFamily="34" charset="0"/>
                <a:cs typeface="+mn-cs"/>
              </a:rPr>
              <a:t>/ </a:t>
            </a:r>
            <a:r>
              <a:rPr lang="en-GB" altLang="en-US" sz="2800" dirty="0" err="1">
                <a:solidFill>
                  <a:prstClr val="black"/>
                </a:solidFill>
                <a:latin typeface="Tw Cen MT" panose="020B0602020104020603" pitchFamily="34" charset="0"/>
                <a:cs typeface="+mn-cs"/>
              </a:rPr>
              <a:t>ondulés</a:t>
            </a:r>
            <a:endParaRPr lang="en-GB" altLang="en-US" sz="2800" dirty="0">
              <a:solidFill>
                <a:prstClr val="black"/>
              </a:solidFill>
              <a:latin typeface="Tw Cen MT" panose="020B0602020104020603" pitchFamily="34" charset="0"/>
              <a:cs typeface="+mn-cs"/>
            </a:endParaRPr>
          </a:p>
        </p:txBody>
      </p:sp>
      <p:sp>
        <p:nvSpPr>
          <p:cNvPr id="10" name="Rectangle 9"/>
          <p:cNvSpPr/>
          <p:nvPr/>
        </p:nvSpPr>
        <p:spPr>
          <a:xfrm>
            <a:off x="456395" y="5761890"/>
            <a:ext cx="5940141" cy="437043"/>
          </a:xfrm>
          <a:prstGeom prst="rect">
            <a:avLst/>
          </a:prstGeom>
        </p:spPr>
        <p:txBody>
          <a:bodyPr wrap="square">
            <a:spAutoFit/>
          </a:bodyPr>
          <a:lstStyle/>
          <a:p>
            <a:pPr marL="228600" lvl="0" indent="-228600" fontAlgn="auto">
              <a:lnSpc>
                <a:spcPct val="80000"/>
              </a:lnSpc>
              <a:spcBef>
                <a:spcPts val="1000"/>
              </a:spcBef>
              <a:spcAft>
                <a:spcPts val="0"/>
              </a:spcAft>
              <a:buFont typeface="Arial" panose="020B0604020202020204" pitchFamily="34" charset="0"/>
              <a:buChar char="•"/>
              <a:defRPr/>
            </a:pPr>
            <a:r>
              <a:rPr lang="en-GB" altLang="en-US" sz="2800" dirty="0">
                <a:solidFill>
                  <a:prstClr val="black"/>
                </a:solidFill>
                <a:latin typeface="Tw Cen MT" panose="020B0602020104020603" pitchFamily="34" charset="0"/>
                <a:cs typeface="+mn-cs"/>
              </a:rPr>
              <a:t>des </a:t>
            </a:r>
            <a:r>
              <a:rPr lang="en-GB" altLang="en-US" sz="2800" dirty="0" err="1">
                <a:solidFill>
                  <a:prstClr val="black"/>
                </a:solidFill>
                <a:latin typeface="Tw Cen MT" panose="020B0602020104020603" pitchFamily="34" charset="0"/>
                <a:cs typeface="+mn-cs"/>
              </a:rPr>
              <a:t>couettes</a:t>
            </a:r>
            <a:r>
              <a:rPr lang="en-GB" altLang="en-US" sz="2800" dirty="0">
                <a:solidFill>
                  <a:prstClr val="black"/>
                </a:solidFill>
                <a:latin typeface="Tw Cen MT" panose="020B0602020104020603" pitchFamily="34" charset="0"/>
                <a:cs typeface="+mn-cs"/>
              </a:rPr>
              <a:t> (bunches)</a:t>
            </a:r>
          </a:p>
        </p:txBody>
      </p:sp>
      <p:sp>
        <p:nvSpPr>
          <p:cNvPr id="13" name="Rectangle 12"/>
          <p:cNvSpPr/>
          <p:nvPr/>
        </p:nvSpPr>
        <p:spPr>
          <a:xfrm>
            <a:off x="3372243" y="303679"/>
            <a:ext cx="2481192" cy="584775"/>
          </a:xfrm>
          <a:prstGeom prst="rect">
            <a:avLst/>
          </a:prstGeom>
        </p:spPr>
        <p:txBody>
          <a:bodyPr wrap="none">
            <a:spAutoFit/>
          </a:bodyPr>
          <a:lstStyle/>
          <a:p>
            <a:r>
              <a:rPr lang="en-GB" sz="3200" b="1" dirty="0" err="1" smtClean="0">
                <a:latin typeface="Tw Cen MT" panose="020B0602020104020603" pitchFamily="34" charset="0"/>
              </a:rPr>
              <a:t>Tu</a:t>
            </a:r>
            <a:r>
              <a:rPr lang="en-GB" sz="3200" b="1" dirty="0" smtClean="0">
                <a:latin typeface="Tw Cen MT" panose="020B0602020104020603" pitchFamily="34" charset="0"/>
              </a:rPr>
              <a:t> </a:t>
            </a:r>
            <a:r>
              <a:rPr lang="en-GB" sz="3200" b="1" dirty="0" err="1" smtClean="0">
                <a:latin typeface="Tw Cen MT" panose="020B0602020104020603" pitchFamily="34" charset="0"/>
              </a:rPr>
              <a:t>portes</a:t>
            </a:r>
            <a:r>
              <a:rPr lang="en-GB" sz="3200" b="1" dirty="0" smtClean="0">
                <a:latin typeface="Tw Cen MT" panose="020B0602020104020603" pitchFamily="34" charset="0"/>
              </a:rPr>
              <a:t>… </a:t>
            </a:r>
            <a:r>
              <a:rPr lang="en-GB" sz="3200" b="1" dirty="0">
                <a:latin typeface="Tw Cen MT" panose="020B0602020104020603" pitchFamily="34" charset="0"/>
              </a:rPr>
              <a:t>?</a:t>
            </a:r>
          </a:p>
        </p:txBody>
      </p:sp>
      <p:sp>
        <p:nvSpPr>
          <p:cNvPr id="11" name="Rectangle 10"/>
          <p:cNvSpPr/>
          <p:nvPr/>
        </p:nvSpPr>
        <p:spPr>
          <a:xfrm>
            <a:off x="3372243" y="875519"/>
            <a:ext cx="3392275" cy="437043"/>
          </a:xfrm>
          <a:prstGeom prst="rect">
            <a:avLst/>
          </a:prstGeom>
        </p:spPr>
        <p:txBody>
          <a:bodyPr wrap="none">
            <a:spAutoFit/>
          </a:bodyPr>
          <a:lstStyle/>
          <a:p>
            <a:pPr marL="228600" lvl="0" indent="-228600" fontAlgn="auto">
              <a:lnSpc>
                <a:spcPct val="80000"/>
              </a:lnSpc>
              <a:spcBef>
                <a:spcPts val="1000"/>
              </a:spcBef>
              <a:spcAft>
                <a:spcPts val="0"/>
              </a:spcAft>
              <a:buFont typeface="Arial" panose="020B0604020202020204" pitchFamily="34" charset="0"/>
              <a:buChar char="•"/>
              <a:defRPr/>
            </a:pPr>
            <a:r>
              <a:rPr lang="en-GB" altLang="en-US" sz="2800" dirty="0">
                <a:solidFill>
                  <a:prstClr val="black"/>
                </a:solidFill>
                <a:latin typeface="Tw Cen MT" panose="020B0602020104020603" pitchFamily="34" charset="0"/>
                <a:cs typeface="+mn-cs"/>
              </a:rPr>
              <a:t>des lunettes (glasses)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est.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une fille.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subTnLst>
                                    <p:audio>
                                      <p:cMediaNode>
                                        <p:cTn display="0" masterRel="sameClick">
                                          <p:stCondLst>
                                            <p:cond evt="begin" delay="0">
                                              <p:tn val="15"/>
                                            </p:cond>
                                          </p:stCondLst>
                                          <p:endCondLst>
                                            <p:cond evt="onStopAudio" delay="0">
                                              <p:tgtEl>
                                                <p:sldTgt/>
                                              </p:tgtEl>
                                            </p:cond>
                                          </p:endCondLst>
                                        </p:cTn>
                                        <p:tgtEl>
                                          <p:sndTgt r:embed="rId5" name="un garcon.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subTnLst>
                                    <p:audio>
                                      <p:cMediaNode>
                                        <p:cTn display="0" masterRel="sameClick">
                                          <p:stCondLst>
                                            <p:cond evt="begin" delay="0">
                                              <p:tn val="20"/>
                                            </p:cond>
                                          </p:stCondLst>
                                          <p:endCondLst>
                                            <p:cond evt="onStopAudio" delay="0">
                                              <p:tgtEl>
                                                <p:sldTgt/>
                                              </p:tgtEl>
                                            </p:cond>
                                          </p:endCondLst>
                                        </p:cTn>
                                        <p:tgtEl>
                                          <p:sndTgt r:embed="rId6" name="tu as.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subTnLst>
                                    <p:audio>
                                      <p:cMediaNode>
                                        <p:cTn display="0" masterRel="sameClick">
                                          <p:stCondLst>
                                            <p:cond evt="begin" delay="0">
                                              <p:tn val="25"/>
                                            </p:cond>
                                          </p:stCondLst>
                                          <p:endCondLst>
                                            <p:cond evt="onStopAudio" delay="0">
                                              <p:tgtEl>
                                                <p:sldTgt/>
                                              </p:tgtEl>
                                            </p:cond>
                                          </p:endCondLst>
                                        </p:cTn>
                                        <p:tgtEl>
                                          <p:sndTgt r:embed="rId7" name="les yeux bleus marron verts gris.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subTnLst>
                                    <p:audio>
                                      <p:cMediaNode>
                                        <p:cTn display="0" masterRel="sameClick">
                                          <p:stCondLst>
                                            <p:cond evt="begin" delay="0">
                                              <p:tn val="30"/>
                                            </p:cond>
                                          </p:stCondLst>
                                          <p:endCondLst>
                                            <p:cond evt="onStopAudio" delay="0">
                                              <p:tgtEl>
                                                <p:sldTgt/>
                                              </p:tgtEl>
                                            </p:cond>
                                          </p:endCondLst>
                                        </p:cTn>
                                        <p:tgtEl>
                                          <p:sndTgt r:embed="rId8" name="les cheveux marron blonds noirs roux.wav"/>
                                        </p:tgtEl>
                                      </p:cMediaNode>
                                    </p:audio>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subTnLst>
                                    <p:audio>
                                      <p:cMediaNode>
                                        <p:cTn display="0" masterRel="sameClick">
                                          <p:stCondLst>
                                            <p:cond evt="begin" delay="0">
                                              <p:tn val="35"/>
                                            </p:cond>
                                          </p:stCondLst>
                                          <p:endCondLst>
                                            <p:cond evt="onStopAudio" delay="0">
                                              <p:tgtEl>
                                                <p:sldTgt/>
                                              </p:tgtEl>
                                            </p:cond>
                                          </p:endCondLst>
                                        </p:cTn>
                                        <p:tgtEl>
                                          <p:sndTgt r:embed="rId9" name="les cheveux longs mi-longs courts.wav"/>
                                        </p:tgtEl>
                                      </p:cMediaNode>
                                    </p:audio>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subTnLst>
                                    <p:audio>
                                      <p:cMediaNode>
                                        <p:cTn display="0" masterRel="sameClick">
                                          <p:stCondLst>
                                            <p:cond evt="begin" delay="0">
                                              <p:tn val="40"/>
                                            </p:cond>
                                          </p:stCondLst>
                                          <p:endCondLst>
                                            <p:cond evt="onStopAudio" delay="0">
                                              <p:tgtEl>
                                                <p:sldTgt/>
                                              </p:tgtEl>
                                            </p:cond>
                                          </p:endCondLst>
                                        </p:cTn>
                                        <p:tgtEl>
                                          <p:sndTgt r:embed="rId10" name="les cheveux raides boucles ondules.wav"/>
                                        </p:tgtEl>
                                      </p:cMediaNode>
                                    </p:audio>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subTnLst>
                                    <p:audio>
                                      <p:cMediaNode>
                                        <p:cTn display="0" masterRel="sameClick">
                                          <p:stCondLst>
                                            <p:cond evt="begin" delay="0">
                                              <p:tn val="45"/>
                                            </p:cond>
                                          </p:stCondLst>
                                          <p:endCondLst>
                                            <p:cond evt="onStopAudio" delay="0">
                                              <p:tgtEl>
                                                <p:sldTgt/>
                                              </p:tgtEl>
                                            </p:cond>
                                          </p:endCondLst>
                                        </p:cTn>
                                        <p:tgtEl>
                                          <p:sndTgt r:embed="rId11" name="des couettes.wav"/>
                                        </p:tgtEl>
                                      </p:cMediaNode>
                                    </p:audio>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subTnLst>
                                    <p:audio>
                                      <p:cMediaNode>
                                        <p:cTn display="0" masterRel="sameClick">
                                          <p:stCondLst>
                                            <p:cond evt="begin" delay="0">
                                              <p:tn val="50"/>
                                            </p:cond>
                                          </p:stCondLst>
                                          <p:endCondLst>
                                            <p:cond evt="onStopAudio" delay="0">
                                              <p:tgtEl>
                                                <p:sldTgt/>
                                              </p:tgtEl>
                                            </p:cond>
                                          </p:endCondLst>
                                        </p:cTn>
                                        <p:tgtEl>
                                          <p:sndTgt r:embed="rId12" name="Tu portes.wav"/>
                                        </p:tgtEl>
                                      </p:cMediaNode>
                                    </p:audio>
                                  </p:sub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subTnLst>
                                    <p:audio>
                                      <p:cMediaNode>
                                        <p:cTn display="0" masterRel="sameClick">
                                          <p:stCondLst>
                                            <p:cond evt="begin" delay="0">
                                              <p:tn val="55"/>
                                            </p:cond>
                                          </p:stCondLst>
                                          <p:endCondLst>
                                            <p:cond evt="onStopAudio" delay="0">
                                              <p:tgtEl>
                                                <p:sldTgt/>
                                              </p:tgtEl>
                                            </p:cond>
                                          </p:endCondLst>
                                        </p:cTn>
                                        <p:tgtEl>
                                          <p:sndTgt r:embed="rId13" name="des lunett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P spid="5" grpId="0"/>
      <p:bldP spid="6" grpId="0"/>
      <p:bldP spid="8" grpId="0"/>
      <p:bldP spid="9" grpId="0"/>
      <p:bldP spid="10" grpId="0"/>
      <p:bldP spid="13"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35876094"/>
              </p:ext>
            </p:extLst>
          </p:nvPr>
        </p:nvGraphicFramePr>
        <p:xfrm>
          <a:off x="0" y="0"/>
          <a:ext cx="9144000" cy="6858000"/>
        </p:xfrm>
        <a:graphic>
          <a:graphicData uri="http://schemas.openxmlformats.org/drawingml/2006/table">
            <a:tbl>
              <a:tblPr firstRow="1" bandRow="1">
                <a:tableStyleId>{5940675A-B579-460E-94D1-54222C63F5DA}</a:tableStyleId>
              </a:tblPr>
              <a:tblGrid>
                <a:gridCol w="2286000"/>
                <a:gridCol w="2286000"/>
                <a:gridCol w="2286000"/>
                <a:gridCol w="2286000"/>
              </a:tblGrid>
              <a:tr h="171450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r>
              <a:tr h="171450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171450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171450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bl>
          </a:graphicData>
        </a:graphic>
      </p:graphicFrame>
      <p:pic>
        <p:nvPicPr>
          <p:cNvPr id="5" name="Picture 4">
            <a:hlinkClick r:id="" action="ppaction://noaction">
              <a:snd r:embed="rId3" name="FABIEN.wav"/>
            </a:hlinkClick>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370" y="1795540"/>
            <a:ext cx="1223475" cy="1244283"/>
          </a:xfrm>
          <a:prstGeom prst="rect">
            <a:avLst/>
          </a:prstGeom>
        </p:spPr>
      </p:pic>
      <p:pic>
        <p:nvPicPr>
          <p:cNvPr id="7" name="Picture 6">
            <a:hlinkClick r:id="" action="ppaction://noaction">
              <a:snd r:embed="rId5" name="LUC.wav"/>
            </a:hlinkClick>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11359" y="1756368"/>
            <a:ext cx="1069778" cy="1178737"/>
          </a:xfrm>
          <a:prstGeom prst="rect">
            <a:avLst/>
          </a:prstGeom>
        </p:spPr>
      </p:pic>
      <p:pic>
        <p:nvPicPr>
          <p:cNvPr id="8" name="Picture 7">
            <a:hlinkClick r:id="" action="ppaction://noaction">
              <a:snd r:embed="rId7" name="JACQUES.wav"/>
            </a:hlinkClick>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15147" y="5222399"/>
            <a:ext cx="1225130" cy="1311537"/>
          </a:xfrm>
          <a:prstGeom prst="rect">
            <a:avLst/>
          </a:prstGeom>
        </p:spPr>
      </p:pic>
      <p:pic>
        <p:nvPicPr>
          <p:cNvPr id="10" name="Picture 9">
            <a:hlinkClick r:id="" action="ppaction://noaction">
              <a:snd r:embed="rId9" name="JEAN-PAUL.wav"/>
            </a:hlinkClick>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34443" y="3499339"/>
            <a:ext cx="1112934" cy="1323937"/>
          </a:xfrm>
          <a:prstGeom prst="rect">
            <a:avLst/>
          </a:prstGeom>
        </p:spPr>
      </p:pic>
      <p:pic>
        <p:nvPicPr>
          <p:cNvPr id="11" name="Picture 10">
            <a:hlinkClick r:id="" action="ppaction://noaction">
              <a:snd r:embed="rId11" name="ERIC.wav"/>
            </a:hlinkClick>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76909" y="3464046"/>
            <a:ext cx="1067541" cy="1250462"/>
          </a:xfrm>
          <a:prstGeom prst="rect">
            <a:avLst/>
          </a:prstGeom>
        </p:spPr>
      </p:pic>
      <p:pic>
        <p:nvPicPr>
          <p:cNvPr id="13" name="Picture 12">
            <a:hlinkClick r:id="" action="ppaction://noaction">
              <a:snd r:embed="rId13" name="ROBERT.wav"/>
            </a:hlinkClick>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239875" y="70139"/>
            <a:ext cx="1094578" cy="1251845"/>
          </a:xfrm>
          <a:prstGeom prst="rect">
            <a:avLst/>
          </a:prstGeom>
        </p:spPr>
      </p:pic>
      <p:pic>
        <p:nvPicPr>
          <p:cNvPr id="14" name="Picture 13">
            <a:hlinkClick r:id="" action="ppaction://noaction">
              <a:snd r:embed="rId15" name="NICOLAS.wav"/>
            </a:hlinkClick>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786405" y="5206544"/>
            <a:ext cx="1348583" cy="1371518"/>
          </a:xfrm>
          <a:prstGeom prst="rect">
            <a:avLst/>
          </a:prstGeom>
        </p:spPr>
      </p:pic>
      <p:pic>
        <p:nvPicPr>
          <p:cNvPr id="15" name="Picture 14">
            <a:hlinkClick r:id="" action="ppaction://noaction">
              <a:snd r:embed="rId17" name="SANDRINE.wav"/>
            </a:hlinkClick>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250874" y="5262721"/>
            <a:ext cx="1489006" cy="1193317"/>
          </a:xfrm>
          <a:prstGeom prst="rect">
            <a:avLst/>
          </a:prstGeom>
        </p:spPr>
      </p:pic>
      <p:pic>
        <p:nvPicPr>
          <p:cNvPr id="16" name="Picture 15">
            <a:hlinkClick r:id="" action="ppaction://noaction">
              <a:snd r:embed="rId19" name="LILOU.wav"/>
            </a:hlinkClick>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773214" y="70139"/>
            <a:ext cx="1299809" cy="1210874"/>
          </a:xfrm>
          <a:prstGeom prst="rect">
            <a:avLst/>
          </a:prstGeom>
        </p:spPr>
      </p:pic>
      <p:pic>
        <p:nvPicPr>
          <p:cNvPr id="17" name="Picture 16">
            <a:hlinkClick r:id="" action="ppaction://noaction">
              <a:snd r:embed="rId21" name="AMANDINE.wav"/>
            </a:hlinkClick>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368723" y="1787083"/>
            <a:ext cx="1244374" cy="1399921"/>
          </a:xfrm>
          <a:prstGeom prst="rect">
            <a:avLst/>
          </a:prstGeom>
        </p:spPr>
      </p:pic>
      <p:pic>
        <p:nvPicPr>
          <p:cNvPr id="18" name="Picture 17">
            <a:hlinkClick r:id="" action="ppaction://noaction">
              <a:snd r:embed="rId23" name="GISELLE.wav"/>
            </a:hlinkClick>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4898810" y="1795540"/>
            <a:ext cx="1630111" cy="1276097"/>
          </a:xfrm>
          <a:prstGeom prst="rect">
            <a:avLst/>
          </a:prstGeom>
        </p:spPr>
      </p:pic>
      <p:pic>
        <p:nvPicPr>
          <p:cNvPr id="19" name="Picture 18">
            <a:hlinkClick r:id="" action="ppaction://noaction">
              <a:snd r:embed="rId25" name="NATHALIE.wav"/>
            </a:hlinkClick>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997343" y="3499339"/>
            <a:ext cx="1524462" cy="1196703"/>
          </a:xfrm>
          <a:prstGeom prst="rect">
            <a:avLst/>
          </a:prstGeom>
        </p:spPr>
      </p:pic>
      <p:pic>
        <p:nvPicPr>
          <p:cNvPr id="20" name="Picture 19">
            <a:hlinkClick r:id="" action="ppaction://noaction">
              <a:snd r:embed="rId27" name="JANINE.wav"/>
            </a:hlinkClick>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6719859" y="90305"/>
            <a:ext cx="2020021" cy="1326480"/>
          </a:xfrm>
          <a:prstGeom prst="rect">
            <a:avLst/>
          </a:prstGeom>
        </p:spPr>
      </p:pic>
      <p:pic>
        <p:nvPicPr>
          <p:cNvPr id="21" name="Picture 20">
            <a:hlinkClick r:id="" action="ppaction://noaction">
              <a:snd r:embed="rId29" name="MARTINE.wav"/>
            </a:hlinkClick>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250190" y="90305"/>
            <a:ext cx="1834386" cy="1281013"/>
          </a:xfrm>
          <a:prstGeom prst="rect">
            <a:avLst/>
          </a:prstGeom>
        </p:spPr>
      </p:pic>
      <p:pic>
        <p:nvPicPr>
          <p:cNvPr id="22" name="Picture 21">
            <a:hlinkClick r:id="" action="ppaction://noaction">
              <a:snd r:embed="rId31" name="GEORGES.wav"/>
            </a:hlinkClick>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2786405" y="3506499"/>
            <a:ext cx="1168983" cy="1192840"/>
          </a:xfrm>
          <a:prstGeom prst="rect">
            <a:avLst/>
          </a:prstGeom>
        </p:spPr>
      </p:pic>
      <p:pic>
        <p:nvPicPr>
          <p:cNvPr id="23" name="Picture 22">
            <a:hlinkClick r:id="" action="ppaction://noaction">
              <a:snd r:embed="rId33" name="CECILE.wav"/>
            </a:hlinkClick>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537590" y="5262721"/>
            <a:ext cx="1259586" cy="1255360"/>
          </a:xfrm>
          <a:prstGeom prst="rect">
            <a:avLst/>
          </a:prstGeom>
        </p:spPr>
      </p:pic>
      <p:sp>
        <p:nvSpPr>
          <p:cNvPr id="24" name="TextBox 23"/>
          <p:cNvSpPr txBox="1"/>
          <p:nvPr/>
        </p:nvSpPr>
        <p:spPr>
          <a:xfrm>
            <a:off x="159517" y="1274084"/>
            <a:ext cx="2072096" cy="523220"/>
          </a:xfrm>
          <a:prstGeom prst="rect">
            <a:avLst/>
          </a:prstGeom>
          <a:noFill/>
        </p:spPr>
        <p:txBody>
          <a:bodyPr wrap="square" rtlCol="0">
            <a:spAutoFit/>
          </a:bodyPr>
          <a:lstStyle/>
          <a:p>
            <a:pPr algn="ctr"/>
            <a:r>
              <a:rPr lang="en-GB" sz="2800" dirty="0" smtClean="0">
                <a:latin typeface="Tw Cen MT" panose="020B0602020104020603" pitchFamily="34" charset="0"/>
              </a:rPr>
              <a:t>Martine</a:t>
            </a:r>
            <a:endParaRPr lang="en-GB" sz="2800" dirty="0">
              <a:latin typeface="Tw Cen MT" panose="020B0602020104020603" pitchFamily="34" charset="0"/>
            </a:endParaRPr>
          </a:p>
        </p:txBody>
      </p:sp>
      <p:sp>
        <p:nvSpPr>
          <p:cNvPr id="25" name="TextBox 24"/>
          <p:cNvSpPr txBox="1"/>
          <p:nvPr/>
        </p:nvSpPr>
        <p:spPr>
          <a:xfrm>
            <a:off x="2430328" y="1265467"/>
            <a:ext cx="2072096" cy="523220"/>
          </a:xfrm>
          <a:prstGeom prst="rect">
            <a:avLst/>
          </a:prstGeom>
          <a:noFill/>
        </p:spPr>
        <p:txBody>
          <a:bodyPr wrap="square" rtlCol="0">
            <a:spAutoFit/>
          </a:bodyPr>
          <a:lstStyle/>
          <a:p>
            <a:pPr algn="ctr"/>
            <a:r>
              <a:rPr lang="en-GB" sz="2800" dirty="0" err="1" smtClean="0">
                <a:latin typeface="Tw Cen MT" panose="020B0602020104020603" pitchFamily="34" charset="0"/>
              </a:rPr>
              <a:t>Lilou</a:t>
            </a:r>
            <a:endParaRPr lang="en-GB" sz="2800" dirty="0">
              <a:latin typeface="Tw Cen MT" panose="020B0602020104020603" pitchFamily="34" charset="0"/>
            </a:endParaRPr>
          </a:p>
        </p:txBody>
      </p:sp>
      <p:sp>
        <p:nvSpPr>
          <p:cNvPr id="26" name="TextBox 25"/>
          <p:cNvSpPr txBox="1"/>
          <p:nvPr/>
        </p:nvSpPr>
        <p:spPr>
          <a:xfrm>
            <a:off x="4723526" y="1281013"/>
            <a:ext cx="2072096" cy="523220"/>
          </a:xfrm>
          <a:prstGeom prst="rect">
            <a:avLst/>
          </a:prstGeom>
          <a:noFill/>
        </p:spPr>
        <p:txBody>
          <a:bodyPr wrap="square" rtlCol="0">
            <a:spAutoFit/>
          </a:bodyPr>
          <a:lstStyle/>
          <a:p>
            <a:pPr algn="ctr"/>
            <a:r>
              <a:rPr lang="en-GB" sz="2800" dirty="0" smtClean="0">
                <a:latin typeface="Tw Cen MT" panose="020B0602020104020603" pitchFamily="34" charset="0"/>
              </a:rPr>
              <a:t>Robert</a:t>
            </a:r>
            <a:endParaRPr lang="en-GB" sz="2800" dirty="0">
              <a:latin typeface="Tw Cen MT" panose="020B0602020104020603" pitchFamily="34" charset="0"/>
            </a:endParaRPr>
          </a:p>
        </p:txBody>
      </p:sp>
      <p:sp>
        <p:nvSpPr>
          <p:cNvPr id="27" name="TextBox 26"/>
          <p:cNvSpPr txBox="1"/>
          <p:nvPr/>
        </p:nvSpPr>
        <p:spPr>
          <a:xfrm>
            <a:off x="7034293" y="1292045"/>
            <a:ext cx="2072096" cy="523220"/>
          </a:xfrm>
          <a:prstGeom prst="rect">
            <a:avLst/>
          </a:prstGeom>
          <a:noFill/>
        </p:spPr>
        <p:txBody>
          <a:bodyPr wrap="square" rtlCol="0">
            <a:spAutoFit/>
          </a:bodyPr>
          <a:lstStyle/>
          <a:p>
            <a:pPr algn="ctr"/>
            <a:r>
              <a:rPr lang="en-GB" sz="2800" dirty="0" smtClean="0">
                <a:latin typeface="Tw Cen MT" panose="020B0602020104020603" pitchFamily="34" charset="0"/>
              </a:rPr>
              <a:t>Janine</a:t>
            </a:r>
            <a:endParaRPr lang="en-GB" sz="2800" dirty="0">
              <a:latin typeface="Tw Cen MT" panose="020B0602020104020603" pitchFamily="34" charset="0"/>
            </a:endParaRPr>
          </a:p>
        </p:txBody>
      </p:sp>
      <p:sp>
        <p:nvSpPr>
          <p:cNvPr id="28" name="TextBox 27"/>
          <p:cNvSpPr txBox="1"/>
          <p:nvPr/>
        </p:nvSpPr>
        <p:spPr>
          <a:xfrm>
            <a:off x="159517" y="2965202"/>
            <a:ext cx="2072096" cy="523220"/>
          </a:xfrm>
          <a:prstGeom prst="rect">
            <a:avLst/>
          </a:prstGeom>
          <a:noFill/>
        </p:spPr>
        <p:txBody>
          <a:bodyPr wrap="square" rtlCol="0">
            <a:spAutoFit/>
          </a:bodyPr>
          <a:lstStyle/>
          <a:p>
            <a:pPr algn="ctr"/>
            <a:r>
              <a:rPr lang="en-GB" sz="2800" dirty="0" smtClean="0">
                <a:latin typeface="Tw Cen MT" panose="020B0602020104020603" pitchFamily="34" charset="0"/>
              </a:rPr>
              <a:t>Fabien</a:t>
            </a:r>
            <a:endParaRPr lang="en-GB" sz="2800" dirty="0">
              <a:latin typeface="Tw Cen MT" panose="020B0602020104020603" pitchFamily="34" charset="0"/>
            </a:endParaRPr>
          </a:p>
        </p:txBody>
      </p:sp>
      <p:sp>
        <p:nvSpPr>
          <p:cNvPr id="29" name="TextBox 28"/>
          <p:cNvSpPr txBox="1"/>
          <p:nvPr/>
        </p:nvSpPr>
        <p:spPr>
          <a:xfrm>
            <a:off x="2430328" y="2971099"/>
            <a:ext cx="2072096" cy="523220"/>
          </a:xfrm>
          <a:prstGeom prst="rect">
            <a:avLst/>
          </a:prstGeom>
          <a:noFill/>
        </p:spPr>
        <p:txBody>
          <a:bodyPr wrap="square" rtlCol="0">
            <a:spAutoFit/>
          </a:bodyPr>
          <a:lstStyle/>
          <a:p>
            <a:pPr algn="ctr"/>
            <a:r>
              <a:rPr lang="en-GB" sz="2800" dirty="0" smtClean="0">
                <a:latin typeface="Tw Cen MT" panose="020B0602020104020603" pitchFamily="34" charset="0"/>
              </a:rPr>
              <a:t>Luc</a:t>
            </a:r>
            <a:endParaRPr lang="en-GB" sz="2800" dirty="0">
              <a:latin typeface="Tw Cen MT" panose="020B0602020104020603" pitchFamily="34" charset="0"/>
            </a:endParaRPr>
          </a:p>
        </p:txBody>
      </p:sp>
      <p:sp>
        <p:nvSpPr>
          <p:cNvPr id="30" name="TextBox 29"/>
          <p:cNvSpPr txBox="1"/>
          <p:nvPr/>
        </p:nvSpPr>
        <p:spPr>
          <a:xfrm>
            <a:off x="4723526" y="2972131"/>
            <a:ext cx="2072096" cy="523220"/>
          </a:xfrm>
          <a:prstGeom prst="rect">
            <a:avLst/>
          </a:prstGeom>
          <a:noFill/>
        </p:spPr>
        <p:txBody>
          <a:bodyPr wrap="square" rtlCol="0">
            <a:spAutoFit/>
          </a:bodyPr>
          <a:lstStyle/>
          <a:p>
            <a:pPr algn="ctr"/>
            <a:r>
              <a:rPr lang="en-GB" sz="2800" dirty="0" smtClean="0">
                <a:latin typeface="Tw Cen MT" panose="020B0602020104020603" pitchFamily="34" charset="0"/>
              </a:rPr>
              <a:t>Giselle</a:t>
            </a:r>
            <a:endParaRPr lang="en-GB" sz="2800" dirty="0">
              <a:latin typeface="Tw Cen MT" panose="020B0602020104020603" pitchFamily="34" charset="0"/>
            </a:endParaRPr>
          </a:p>
        </p:txBody>
      </p:sp>
      <p:sp>
        <p:nvSpPr>
          <p:cNvPr id="31" name="TextBox 30"/>
          <p:cNvSpPr txBox="1"/>
          <p:nvPr/>
        </p:nvSpPr>
        <p:spPr>
          <a:xfrm>
            <a:off x="7034293" y="2983163"/>
            <a:ext cx="2072096" cy="523220"/>
          </a:xfrm>
          <a:prstGeom prst="rect">
            <a:avLst/>
          </a:prstGeom>
          <a:noFill/>
        </p:spPr>
        <p:txBody>
          <a:bodyPr wrap="square" rtlCol="0">
            <a:spAutoFit/>
          </a:bodyPr>
          <a:lstStyle/>
          <a:p>
            <a:pPr algn="ctr"/>
            <a:r>
              <a:rPr lang="en-GB" sz="2800" dirty="0" smtClean="0">
                <a:latin typeface="Tw Cen MT" panose="020B0602020104020603" pitchFamily="34" charset="0"/>
              </a:rPr>
              <a:t>Amandine</a:t>
            </a:r>
            <a:endParaRPr lang="en-GB" sz="2800" dirty="0">
              <a:latin typeface="Tw Cen MT" panose="020B0602020104020603" pitchFamily="34" charset="0"/>
            </a:endParaRPr>
          </a:p>
        </p:txBody>
      </p:sp>
      <p:sp>
        <p:nvSpPr>
          <p:cNvPr id="32" name="TextBox 31"/>
          <p:cNvSpPr txBox="1"/>
          <p:nvPr/>
        </p:nvSpPr>
        <p:spPr>
          <a:xfrm>
            <a:off x="159517" y="4677998"/>
            <a:ext cx="2072096" cy="523220"/>
          </a:xfrm>
          <a:prstGeom prst="rect">
            <a:avLst/>
          </a:prstGeom>
          <a:noFill/>
        </p:spPr>
        <p:txBody>
          <a:bodyPr wrap="square" rtlCol="0">
            <a:spAutoFit/>
          </a:bodyPr>
          <a:lstStyle/>
          <a:p>
            <a:pPr algn="ctr"/>
            <a:r>
              <a:rPr lang="en-GB" sz="2800" dirty="0" err="1" smtClean="0">
                <a:latin typeface="Tw Cen MT" panose="020B0602020104020603" pitchFamily="34" charset="0"/>
              </a:rPr>
              <a:t>Éric</a:t>
            </a:r>
            <a:endParaRPr lang="en-GB" sz="2800" dirty="0">
              <a:latin typeface="Tw Cen MT" panose="020B0602020104020603" pitchFamily="34" charset="0"/>
            </a:endParaRPr>
          </a:p>
        </p:txBody>
      </p:sp>
      <p:sp>
        <p:nvSpPr>
          <p:cNvPr id="33" name="TextBox 32"/>
          <p:cNvSpPr txBox="1"/>
          <p:nvPr/>
        </p:nvSpPr>
        <p:spPr>
          <a:xfrm>
            <a:off x="2456588" y="4687707"/>
            <a:ext cx="2072096" cy="523220"/>
          </a:xfrm>
          <a:prstGeom prst="rect">
            <a:avLst/>
          </a:prstGeom>
          <a:noFill/>
        </p:spPr>
        <p:txBody>
          <a:bodyPr wrap="square" rtlCol="0">
            <a:spAutoFit/>
          </a:bodyPr>
          <a:lstStyle/>
          <a:p>
            <a:pPr algn="ctr"/>
            <a:r>
              <a:rPr lang="en-GB" sz="2800" dirty="0" smtClean="0">
                <a:latin typeface="Tw Cen MT" panose="020B0602020104020603" pitchFamily="34" charset="0"/>
              </a:rPr>
              <a:t>Georges</a:t>
            </a:r>
            <a:endParaRPr lang="en-GB" sz="2800" dirty="0">
              <a:latin typeface="Tw Cen MT" panose="020B0602020104020603" pitchFamily="34" charset="0"/>
            </a:endParaRPr>
          </a:p>
        </p:txBody>
      </p:sp>
      <p:sp>
        <p:nvSpPr>
          <p:cNvPr id="34" name="TextBox 33"/>
          <p:cNvSpPr txBox="1"/>
          <p:nvPr/>
        </p:nvSpPr>
        <p:spPr>
          <a:xfrm>
            <a:off x="4723526" y="4699441"/>
            <a:ext cx="2072096" cy="523220"/>
          </a:xfrm>
          <a:prstGeom prst="rect">
            <a:avLst/>
          </a:prstGeom>
          <a:noFill/>
        </p:spPr>
        <p:txBody>
          <a:bodyPr wrap="square" rtlCol="0">
            <a:spAutoFit/>
          </a:bodyPr>
          <a:lstStyle/>
          <a:p>
            <a:pPr algn="ctr"/>
            <a:r>
              <a:rPr lang="en-GB" sz="2800" dirty="0" smtClean="0">
                <a:latin typeface="Tw Cen MT" panose="020B0602020104020603" pitchFamily="34" charset="0"/>
              </a:rPr>
              <a:t>Nathalie</a:t>
            </a:r>
            <a:endParaRPr lang="en-GB" sz="2800" dirty="0">
              <a:latin typeface="Tw Cen MT" panose="020B0602020104020603" pitchFamily="34" charset="0"/>
            </a:endParaRPr>
          </a:p>
        </p:txBody>
      </p:sp>
      <p:sp>
        <p:nvSpPr>
          <p:cNvPr id="35" name="TextBox 34"/>
          <p:cNvSpPr txBox="1"/>
          <p:nvPr/>
        </p:nvSpPr>
        <p:spPr>
          <a:xfrm>
            <a:off x="7034293" y="4695959"/>
            <a:ext cx="2072096" cy="523220"/>
          </a:xfrm>
          <a:prstGeom prst="rect">
            <a:avLst/>
          </a:prstGeom>
          <a:noFill/>
        </p:spPr>
        <p:txBody>
          <a:bodyPr wrap="square" rtlCol="0">
            <a:spAutoFit/>
          </a:bodyPr>
          <a:lstStyle/>
          <a:p>
            <a:pPr algn="ctr"/>
            <a:r>
              <a:rPr lang="en-GB" sz="2800" dirty="0" smtClean="0">
                <a:latin typeface="Tw Cen MT" panose="020B0602020104020603" pitchFamily="34" charset="0"/>
              </a:rPr>
              <a:t>Jean-Paul</a:t>
            </a:r>
            <a:endParaRPr lang="en-GB" sz="2800" dirty="0">
              <a:latin typeface="Tw Cen MT" panose="020B0602020104020603" pitchFamily="34" charset="0"/>
            </a:endParaRPr>
          </a:p>
        </p:txBody>
      </p:sp>
      <p:sp>
        <p:nvSpPr>
          <p:cNvPr id="36" name="TextBox 35"/>
          <p:cNvSpPr txBox="1"/>
          <p:nvPr/>
        </p:nvSpPr>
        <p:spPr>
          <a:xfrm>
            <a:off x="107447" y="6405625"/>
            <a:ext cx="2072096" cy="523220"/>
          </a:xfrm>
          <a:prstGeom prst="rect">
            <a:avLst/>
          </a:prstGeom>
          <a:noFill/>
        </p:spPr>
        <p:txBody>
          <a:bodyPr wrap="square" rtlCol="0">
            <a:spAutoFit/>
          </a:bodyPr>
          <a:lstStyle/>
          <a:p>
            <a:pPr algn="ctr"/>
            <a:r>
              <a:rPr lang="en-GB" sz="2800" dirty="0" smtClean="0">
                <a:latin typeface="Tw Cen MT" panose="020B0602020104020603" pitchFamily="34" charset="0"/>
              </a:rPr>
              <a:t>Cécile</a:t>
            </a:r>
            <a:endParaRPr lang="en-GB" sz="2800" dirty="0">
              <a:latin typeface="Tw Cen MT" panose="020B0602020104020603" pitchFamily="34" charset="0"/>
            </a:endParaRPr>
          </a:p>
        </p:txBody>
      </p:sp>
      <p:sp>
        <p:nvSpPr>
          <p:cNvPr id="37" name="TextBox 36"/>
          <p:cNvSpPr txBox="1"/>
          <p:nvPr/>
        </p:nvSpPr>
        <p:spPr>
          <a:xfrm>
            <a:off x="2392772" y="6382494"/>
            <a:ext cx="2072096" cy="523220"/>
          </a:xfrm>
          <a:prstGeom prst="rect">
            <a:avLst/>
          </a:prstGeom>
          <a:noFill/>
        </p:spPr>
        <p:txBody>
          <a:bodyPr wrap="square" rtlCol="0">
            <a:spAutoFit/>
          </a:bodyPr>
          <a:lstStyle/>
          <a:p>
            <a:pPr algn="ctr"/>
            <a:r>
              <a:rPr lang="en-GB" sz="2800" dirty="0" smtClean="0">
                <a:latin typeface="Tw Cen MT" panose="020B0602020104020603" pitchFamily="34" charset="0"/>
              </a:rPr>
              <a:t>Nicolas</a:t>
            </a:r>
            <a:endParaRPr lang="en-GB" sz="2800" dirty="0">
              <a:latin typeface="Tw Cen MT" panose="020B0602020104020603" pitchFamily="34" charset="0"/>
            </a:endParaRPr>
          </a:p>
        </p:txBody>
      </p:sp>
      <p:sp>
        <p:nvSpPr>
          <p:cNvPr id="38" name="TextBox 37"/>
          <p:cNvSpPr txBox="1"/>
          <p:nvPr/>
        </p:nvSpPr>
        <p:spPr>
          <a:xfrm>
            <a:off x="4671456" y="6383526"/>
            <a:ext cx="2072096" cy="523220"/>
          </a:xfrm>
          <a:prstGeom prst="rect">
            <a:avLst/>
          </a:prstGeom>
          <a:noFill/>
        </p:spPr>
        <p:txBody>
          <a:bodyPr wrap="square" rtlCol="0">
            <a:spAutoFit/>
          </a:bodyPr>
          <a:lstStyle/>
          <a:p>
            <a:pPr algn="ctr"/>
            <a:r>
              <a:rPr lang="en-GB" sz="2800" dirty="0" smtClean="0">
                <a:latin typeface="Tw Cen MT" panose="020B0602020104020603" pitchFamily="34" charset="0"/>
              </a:rPr>
              <a:t>Jacques</a:t>
            </a:r>
            <a:endParaRPr lang="en-GB" sz="2800" dirty="0">
              <a:latin typeface="Tw Cen MT" panose="020B0602020104020603" pitchFamily="34" charset="0"/>
            </a:endParaRPr>
          </a:p>
        </p:txBody>
      </p:sp>
      <p:sp>
        <p:nvSpPr>
          <p:cNvPr id="39" name="TextBox 38"/>
          <p:cNvSpPr txBox="1"/>
          <p:nvPr/>
        </p:nvSpPr>
        <p:spPr>
          <a:xfrm>
            <a:off x="6982223" y="6394558"/>
            <a:ext cx="2072096" cy="523220"/>
          </a:xfrm>
          <a:prstGeom prst="rect">
            <a:avLst/>
          </a:prstGeom>
          <a:noFill/>
        </p:spPr>
        <p:txBody>
          <a:bodyPr wrap="square" rtlCol="0">
            <a:spAutoFit/>
          </a:bodyPr>
          <a:lstStyle/>
          <a:p>
            <a:pPr algn="ctr"/>
            <a:r>
              <a:rPr lang="en-GB" sz="2800" dirty="0" smtClean="0">
                <a:latin typeface="Tw Cen MT" panose="020B0602020104020603" pitchFamily="34" charset="0"/>
              </a:rPr>
              <a:t>Sandrine</a:t>
            </a:r>
            <a:endParaRPr lang="en-GB" sz="2800" dirty="0">
              <a:latin typeface="Tw Cen MT" panose="020B0602020104020603" pitchFamily="34" charset="0"/>
            </a:endParaRPr>
          </a:p>
        </p:txBody>
      </p:sp>
    </p:spTree>
    <p:extLst>
      <p:ext uri="{BB962C8B-B14F-4D97-AF65-F5344CB8AC3E}">
        <p14:creationId xmlns:p14="http://schemas.microsoft.com/office/powerpoint/2010/main" val="16508157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7197600"/>
              </p:ext>
            </p:extLst>
          </p:nvPr>
        </p:nvGraphicFramePr>
        <p:xfrm>
          <a:off x="0" y="0"/>
          <a:ext cx="9144000" cy="6858000"/>
        </p:xfrm>
        <a:graphic>
          <a:graphicData uri="http://schemas.openxmlformats.org/drawingml/2006/table">
            <a:tbl>
              <a:tblPr firstRow="1" bandRow="1">
                <a:tableStyleId>{5940675A-B579-460E-94D1-54222C63F5DA}</a:tableStyleId>
              </a:tblPr>
              <a:tblGrid>
                <a:gridCol w="2286000"/>
                <a:gridCol w="2286000"/>
                <a:gridCol w="2286000"/>
                <a:gridCol w="2286000"/>
              </a:tblGrid>
              <a:tr h="171450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r>
              <a:tr h="171450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171450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171450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bl>
          </a:graphicData>
        </a:graphic>
      </p:graphicFrame>
      <p:pic>
        <p:nvPicPr>
          <p:cNvPr id="5" name="Picture 4"/>
          <p:cNvPicPr>
            <a:picLocks noChangeAspect="1"/>
          </p:cNvPicPr>
          <p:nvPr/>
        </p:nvPicPr>
        <p:blipFill>
          <a:blip r:embed="rId3"/>
          <a:stretch>
            <a:fillRect/>
          </a:stretch>
        </p:blipFill>
        <p:spPr>
          <a:xfrm>
            <a:off x="164342" y="124958"/>
            <a:ext cx="1983092" cy="1573213"/>
          </a:xfrm>
          <a:prstGeom prst="rect">
            <a:avLst/>
          </a:prstGeom>
        </p:spPr>
      </p:pic>
      <p:pic>
        <p:nvPicPr>
          <p:cNvPr id="6" name="Picture 5"/>
          <p:cNvPicPr>
            <a:picLocks noChangeAspect="1"/>
          </p:cNvPicPr>
          <p:nvPr/>
        </p:nvPicPr>
        <p:blipFill>
          <a:blip r:embed="rId4"/>
          <a:stretch>
            <a:fillRect/>
          </a:stretch>
        </p:blipFill>
        <p:spPr>
          <a:xfrm>
            <a:off x="-2643255" y="3429000"/>
            <a:ext cx="1922945" cy="1563914"/>
          </a:xfrm>
          <a:prstGeom prst="rect">
            <a:avLst/>
          </a:prstGeom>
        </p:spPr>
      </p:pic>
      <p:pic>
        <p:nvPicPr>
          <p:cNvPr id="7" name="Picture 6"/>
          <p:cNvPicPr>
            <a:picLocks noChangeAspect="1"/>
          </p:cNvPicPr>
          <p:nvPr/>
        </p:nvPicPr>
        <p:blipFill>
          <a:blip r:embed="rId5"/>
          <a:stretch>
            <a:fillRect/>
          </a:stretch>
        </p:blipFill>
        <p:spPr>
          <a:xfrm>
            <a:off x="-2643255" y="1146628"/>
            <a:ext cx="1801752" cy="1498600"/>
          </a:xfrm>
          <a:prstGeom prst="rect">
            <a:avLst/>
          </a:prstGeom>
        </p:spPr>
      </p:pic>
      <p:pic>
        <p:nvPicPr>
          <p:cNvPr id="8" name="Picture 7"/>
          <p:cNvPicPr>
            <a:picLocks noChangeAspect="1"/>
          </p:cNvPicPr>
          <p:nvPr/>
        </p:nvPicPr>
        <p:blipFill>
          <a:blip r:embed="rId6"/>
          <a:stretch>
            <a:fillRect/>
          </a:stretch>
        </p:blipFill>
        <p:spPr>
          <a:xfrm>
            <a:off x="9492343" y="0"/>
            <a:ext cx="1800451" cy="1522568"/>
          </a:xfrm>
          <a:prstGeom prst="rect">
            <a:avLst/>
          </a:prstGeom>
        </p:spPr>
      </p:pic>
      <p:pic>
        <p:nvPicPr>
          <p:cNvPr id="9" name="Picture 8"/>
          <p:cNvPicPr>
            <a:picLocks noChangeAspect="1"/>
          </p:cNvPicPr>
          <p:nvPr/>
        </p:nvPicPr>
        <p:blipFill>
          <a:blip r:embed="rId7"/>
          <a:stretch>
            <a:fillRect/>
          </a:stretch>
        </p:blipFill>
        <p:spPr>
          <a:xfrm>
            <a:off x="9509666" y="1895928"/>
            <a:ext cx="1783128" cy="1469118"/>
          </a:xfrm>
          <a:prstGeom prst="rect">
            <a:avLst/>
          </a:prstGeom>
        </p:spPr>
      </p:pic>
      <p:pic>
        <p:nvPicPr>
          <p:cNvPr id="10" name="Picture 9"/>
          <p:cNvPicPr>
            <a:picLocks noChangeAspect="1"/>
          </p:cNvPicPr>
          <p:nvPr/>
        </p:nvPicPr>
        <p:blipFill>
          <a:blip r:embed="rId8"/>
          <a:stretch>
            <a:fillRect/>
          </a:stretch>
        </p:blipFill>
        <p:spPr>
          <a:xfrm>
            <a:off x="9509666" y="3613604"/>
            <a:ext cx="1814286" cy="1485446"/>
          </a:xfrm>
          <a:prstGeom prst="rect">
            <a:avLst/>
          </a:prstGeom>
        </p:spPr>
      </p:pic>
      <p:pic>
        <p:nvPicPr>
          <p:cNvPr id="11" name="Picture 10"/>
          <p:cNvPicPr>
            <a:picLocks noChangeAspect="1"/>
          </p:cNvPicPr>
          <p:nvPr/>
        </p:nvPicPr>
        <p:blipFill>
          <a:blip r:embed="rId9"/>
          <a:stretch>
            <a:fillRect/>
          </a:stretch>
        </p:blipFill>
        <p:spPr>
          <a:xfrm>
            <a:off x="9640850" y="5292046"/>
            <a:ext cx="1735523" cy="1442584"/>
          </a:xfrm>
          <a:prstGeom prst="rect">
            <a:avLst/>
          </a:prstGeom>
        </p:spPr>
      </p:pic>
      <p:pic>
        <p:nvPicPr>
          <p:cNvPr id="12" name="Picture 11"/>
          <p:cNvPicPr>
            <a:picLocks noChangeAspect="1"/>
          </p:cNvPicPr>
          <p:nvPr/>
        </p:nvPicPr>
        <p:blipFill>
          <a:blip r:embed="rId10"/>
          <a:stretch>
            <a:fillRect/>
          </a:stretch>
        </p:blipFill>
        <p:spPr>
          <a:xfrm>
            <a:off x="1723974" y="4356325"/>
            <a:ext cx="1940503" cy="1585458"/>
          </a:xfrm>
          <a:prstGeom prst="rect">
            <a:avLst/>
          </a:prstGeom>
        </p:spPr>
      </p:pic>
      <p:pic>
        <p:nvPicPr>
          <p:cNvPr id="13" name="Picture 12"/>
          <p:cNvPicPr>
            <a:picLocks noChangeAspect="1"/>
          </p:cNvPicPr>
          <p:nvPr/>
        </p:nvPicPr>
        <p:blipFill>
          <a:blip r:embed="rId11"/>
          <a:stretch>
            <a:fillRect/>
          </a:stretch>
        </p:blipFill>
        <p:spPr>
          <a:xfrm>
            <a:off x="-2964408" y="-738190"/>
            <a:ext cx="1969719" cy="1585686"/>
          </a:xfrm>
          <a:prstGeom prst="rect">
            <a:avLst/>
          </a:prstGeom>
        </p:spPr>
      </p:pic>
      <p:pic>
        <p:nvPicPr>
          <p:cNvPr id="14" name="Picture 13"/>
          <p:cNvPicPr>
            <a:picLocks noChangeAspect="1"/>
          </p:cNvPicPr>
          <p:nvPr/>
        </p:nvPicPr>
        <p:blipFill>
          <a:blip r:embed="rId12"/>
          <a:stretch>
            <a:fillRect/>
          </a:stretch>
        </p:blipFill>
        <p:spPr>
          <a:xfrm>
            <a:off x="11292794" y="0"/>
            <a:ext cx="1801590" cy="1589994"/>
          </a:xfrm>
          <a:prstGeom prst="rect">
            <a:avLst/>
          </a:prstGeom>
        </p:spPr>
      </p:pic>
      <p:pic>
        <p:nvPicPr>
          <p:cNvPr id="15" name="Picture 14"/>
          <p:cNvPicPr>
            <a:picLocks noChangeAspect="1"/>
          </p:cNvPicPr>
          <p:nvPr/>
        </p:nvPicPr>
        <p:blipFill>
          <a:blip r:embed="rId13"/>
          <a:stretch>
            <a:fillRect/>
          </a:stretch>
        </p:blipFill>
        <p:spPr>
          <a:xfrm>
            <a:off x="11292794" y="1869621"/>
            <a:ext cx="1789767" cy="1464355"/>
          </a:xfrm>
          <a:prstGeom prst="rect">
            <a:avLst/>
          </a:prstGeom>
        </p:spPr>
      </p:pic>
      <p:pic>
        <p:nvPicPr>
          <p:cNvPr id="16" name="Picture 15"/>
          <p:cNvPicPr>
            <a:picLocks noChangeAspect="1"/>
          </p:cNvPicPr>
          <p:nvPr/>
        </p:nvPicPr>
        <p:blipFill>
          <a:blip r:embed="rId14"/>
          <a:stretch>
            <a:fillRect/>
          </a:stretch>
        </p:blipFill>
        <p:spPr>
          <a:xfrm>
            <a:off x="11376374" y="3613602"/>
            <a:ext cx="1808616" cy="1485447"/>
          </a:xfrm>
          <a:prstGeom prst="rect">
            <a:avLst/>
          </a:prstGeom>
        </p:spPr>
      </p:pic>
      <p:pic>
        <p:nvPicPr>
          <p:cNvPr id="17" name="Picture 16"/>
          <p:cNvPicPr>
            <a:picLocks noChangeAspect="1"/>
          </p:cNvPicPr>
          <p:nvPr/>
        </p:nvPicPr>
        <p:blipFill>
          <a:blip r:embed="rId15"/>
          <a:stretch>
            <a:fillRect/>
          </a:stretch>
        </p:blipFill>
        <p:spPr>
          <a:xfrm>
            <a:off x="-4658777" y="-7134"/>
            <a:ext cx="1882251" cy="1529702"/>
          </a:xfrm>
          <a:prstGeom prst="rect">
            <a:avLst/>
          </a:prstGeom>
        </p:spPr>
      </p:pic>
      <p:pic>
        <p:nvPicPr>
          <p:cNvPr id="18" name="Picture 17"/>
          <p:cNvPicPr>
            <a:picLocks noChangeAspect="1"/>
          </p:cNvPicPr>
          <p:nvPr/>
        </p:nvPicPr>
        <p:blipFill>
          <a:blip r:embed="rId16"/>
          <a:stretch>
            <a:fillRect/>
          </a:stretch>
        </p:blipFill>
        <p:spPr>
          <a:xfrm>
            <a:off x="-4557789" y="1786616"/>
            <a:ext cx="1781263" cy="1547360"/>
          </a:xfrm>
          <a:prstGeom prst="rect">
            <a:avLst/>
          </a:prstGeom>
        </p:spPr>
      </p:pic>
      <p:pic>
        <p:nvPicPr>
          <p:cNvPr id="19" name="Picture 18"/>
          <p:cNvPicPr>
            <a:picLocks noChangeAspect="1"/>
          </p:cNvPicPr>
          <p:nvPr/>
        </p:nvPicPr>
        <p:blipFill>
          <a:blip r:embed="rId17"/>
          <a:stretch>
            <a:fillRect/>
          </a:stretch>
        </p:blipFill>
        <p:spPr>
          <a:xfrm>
            <a:off x="-4446494" y="3590243"/>
            <a:ext cx="1803239" cy="1532164"/>
          </a:xfrm>
          <a:prstGeom prst="rect">
            <a:avLst/>
          </a:prstGeom>
        </p:spPr>
      </p:pic>
      <p:pic>
        <p:nvPicPr>
          <p:cNvPr id="20" name="Picture 19"/>
          <p:cNvPicPr>
            <a:picLocks noChangeAspect="1"/>
          </p:cNvPicPr>
          <p:nvPr/>
        </p:nvPicPr>
        <p:blipFill>
          <a:blip r:embed="rId18"/>
          <a:stretch>
            <a:fillRect/>
          </a:stretch>
        </p:blipFill>
        <p:spPr>
          <a:xfrm>
            <a:off x="11588284" y="5256894"/>
            <a:ext cx="1775744" cy="1512887"/>
          </a:xfrm>
          <a:prstGeom prst="rect">
            <a:avLst/>
          </a:prstGeom>
        </p:spPr>
      </p:pic>
    </p:spTree>
    <p:extLst>
      <p:ext uri="{BB962C8B-B14F-4D97-AF65-F5344CB8AC3E}">
        <p14:creationId xmlns:p14="http://schemas.microsoft.com/office/powerpoint/2010/main" val="3717423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163</TotalTime>
  <Words>229</Words>
  <Application>Microsoft Office PowerPoint</Application>
  <PresentationFormat>On-screen Show (4:3)</PresentationFormat>
  <Paragraphs>50</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Tw Cen MT</vt:lpstr>
      <vt:lpstr>Office Theme</vt:lpstr>
      <vt:lpstr>PowerPoint Presentation</vt:lpstr>
      <vt:lpstr>vocabulaire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55WD</dc:creator>
  <cp:lastModifiedBy>Rachel Hawkes</cp:lastModifiedBy>
  <cp:revision>16</cp:revision>
  <dcterms:created xsi:type="dcterms:W3CDTF">2014-08-14T08:03:37Z</dcterms:created>
  <dcterms:modified xsi:type="dcterms:W3CDTF">2019-05-05T08:18:54Z</dcterms:modified>
</cp:coreProperties>
</file>