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664" autoAdjust="0"/>
  </p:normalViewPr>
  <p:slideViewPr>
    <p:cSldViewPr snapToGrid="0">
      <p:cViewPr varScale="1">
        <p:scale>
          <a:sx n="90" d="100"/>
          <a:sy n="90" d="100"/>
        </p:scale>
        <p:origin x="21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B263AC-8048-441E-8E2C-BC21FF8D9647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060A7FB-0AA3-4DDD-8DB7-209F79F919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952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Pictures to cue in the language for revising hair descriptions.</a:t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Corto, liso y rubio.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C781BC-D7B2-4665-9B2B-9C836A3F3D00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58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Pictures to cue in the language</a:t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largo, ondulado y castaño,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6D15B2-365F-4785-8A91-AB7163121B26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Pictures to cue in the language</a:t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corto, rizado y negro.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7239D8-A08C-42DA-BA14-466701451CAE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344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Pictures to cue in the language</a:t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largo, liso y rojo.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001DD3-AAF0-468A-A416-5C43743098BF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635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Sheet to print out for pupils to read and colour in.</a:t>
            </a:r>
            <a:br>
              <a:rPr lang="en-GB" altLang="en-US" smtClean="0"/>
            </a:br>
            <a:r>
              <a:rPr lang="en-GB" altLang="en-US" smtClean="0"/>
              <a:t>Thank you to TES contributor for the visuals for this slide.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B986C1-195D-4117-AC70-20E98C3A8DC8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39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0E34-5BFE-4D91-8DBA-86852B033DE8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7ACEB-B59E-43FA-801D-F5F8A4DB9B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13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0C41-606C-4EAA-9FEA-B656C70C0A55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6BFB3-6427-4DAB-A446-6B017DD022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929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A421-B71E-4C8A-9DA0-4CB302DB09AE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E44A-717E-4FBE-BC06-BD0F564E39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50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D114-F045-403E-AAE1-EC8EF5C6A367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05E4D-300C-46F9-BEBE-AC76F3334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924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BAC0-5015-40C1-8F77-DDDC14D0CE91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33087-44CD-4527-A6BD-D3E6432079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798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41DAF-23F3-4DBA-A5DA-2FAD68ED5582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CF79F-076F-4C9D-A3DF-7807C2D131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086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B0FA0-0677-4D5E-8892-953FACD47D11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97918-7B60-4175-9793-BACAAF024C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882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70DA-9276-47C1-875D-8974B9503E68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42B17-B257-43AE-B5BF-E55AD9A87F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631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C98-63B0-4855-BFEE-6DBB8AA3D44D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8DDD6-778D-46D6-8FB6-8AA8038EA4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528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5893B-B8CA-4CF2-9CC1-D8BEFBCE97DE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09B48-D49C-4E00-9CBC-1A35C62729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20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4A01-9A65-4D23-8A14-3F5D9614045C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CBB2-80E0-4E44-99BB-F6E1B34E0A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24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11270F-C1D5-42D2-AFCE-C2BFDE9ABDE8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3D44FB-9E17-4C0F-B189-F4D278B70D1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7" descr="245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52400"/>
            <a:ext cx="5114925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2"/>
          <p:cNvSpPr txBox="1">
            <a:spLocks noChangeArrowheads="1"/>
          </p:cNvSpPr>
          <p:nvPr/>
        </p:nvSpPr>
        <p:spPr bwMode="auto">
          <a:xfrm>
            <a:off x="0" y="4763"/>
            <a:ext cx="849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w Cen MT" panose="020B0602020104020603" pitchFamily="34" charset="0"/>
              </a:rPr>
              <a:t>Tu as les cheveux comment ?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4613" y="919163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w Cen MT" panose="020B0602020104020603" pitchFamily="34" charset="0"/>
              </a:rPr>
              <a:t>J’ai les cheveux …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7363" y="1724025"/>
            <a:ext cx="3175" cy="993775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09638" y="2198688"/>
            <a:ext cx="2020887" cy="2222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348038" y="1811338"/>
            <a:ext cx="855662" cy="77311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0" y="4763"/>
            <a:ext cx="849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w Cen MT" panose="020B0602020104020603" pitchFamily="34" charset="0"/>
              </a:rPr>
              <a:t>Tu as les cheveux comment ?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4613" y="919163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w Cen MT" panose="020B0602020104020603" pitchFamily="34" charset="0"/>
              </a:rPr>
              <a:t>J’ai les cheveux…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76250" y="1833563"/>
            <a:ext cx="4763" cy="3168650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895725" y="1776413"/>
            <a:ext cx="855663" cy="7747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8" name="Picture 33" descr="s4_mkun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/>
          <a:stretch>
            <a:fillRect/>
          </a:stretch>
        </p:blipFill>
        <p:spPr bwMode="auto">
          <a:xfrm>
            <a:off x="4876800" y="803275"/>
            <a:ext cx="4033838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768350" y="1925638"/>
            <a:ext cx="2924175" cy="727075"/>
          </a:xfrm>
          <a:custGeom>
            <a:avLst/>
            <a:gdLst>
              <a:gd name="connsiteX0" fmla="*/ 0 w 3359021"/>
              <a:gd name="connsiteY0" fmla="*/ 727885 h 727885"/>
              <a:gd name="connsiteX1" fmla="*/ 261257 w 3359021"/>
              <a:gd name="connsiteY1" fmla="*/ 97 h 727885"/>
              <a:gd name="connsiteX2" fmla="*/ 709127 w 3359021"/>
              <a:gd name="connsiteY2" fmla="*/ 671901 h 727885"/>
              <a:gd name="connsiteX3" fmla="*/ 1082351 w 3359021"/>
              <a:gd name="connsiteY3" fmla="*/ 93403 h 727885"/>
              <a:gd name="connsiteX4" fmla="*/ 1492898 w 3359021"/>
              <a:gd name="connsiteY4" fmla="*/ 653240 h 727885"/>
              <a:gd name="connsiteX5" fmla="*/ 1940768 w 3359021"/>
              <a:gd name="connsiteY5" fmla="*/ 37419 h 727885"/>
              <a:gd name="connsiteX6" fmla="*/ 2481943 w 3359021"/>
              <a:gd name="connsiteY6" fmla="*/ 671901 h 727885"/>
              <a:gd name="connsiteX7" fmla="*/ 2948474 w 3359021"/>
              <a:gd name="connsiteY7" fmla="*/ 74742 h 727885"/>
              <a:gd name="connsiteX8" fmla="*/ 3359021 w 3359021"/>
              <a:gd name="connsiteY8" fmla="*/ 653240 h 727885"/>
              <a:gd name="connsiteX9" fmla="*/ 3359021 w 3359021"/>
              <a:gd name="connsiteY9" fmla="*/ 653240 h 72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9021" h="727885">
                <a:moveTo>
                  <a:pt x="0" y="727885"/>
                </a:moveTo>
                <a:cubicBezTo>
                  <a:pt x="71534" y="368656"/>
                  <a:pt x="143069" y="9428"/>
                  <a:pt x="261257" y="97"/>
                </a:cubicBezTo>
                <a:cubicBezTo>
                  <a:pt x="379445" y="-9234"/>
                  <a:pt x="572278" y="656350"/>
                  <a:pt x="709127" y="671901"/>
                </a:cubicBezTo>
                <a:cubicBezTo>
                  <a:pt x="845976" y="687452"/>
                  <a:pt x="951723" y="96513"/>
                  <a:pt x="1082351" y="93403"/>
                </a:cubicBezTo>
                <a:cubicBezTo>
                  <a:pt x="1212979" y="90293"/>
                  <a:pt x="1349829" y="662571"/>
                  <a:pt x="1492898" y="653240"/>
                </a:cubicBezTo>
                <a:cubicBezTo>
                  <a:pt x="1635967" y="643909"/>
                  <a:pt x="1775927" y="34309"/>
                  <a:pt x="1940768" y="37419"/>
                </a:cubicBezTo>
                <a:cubicBezTo>
                  <a:pt x="2105609" y="40529"/>
                  <a:pt x="2313992" y="665681"/>
                  <a:pt x="2481943" y="671901"/>
                </a:cubicBezTo>
                <a:cubicBezTo>
                  <a:pt x="2649894" y="678121"/>
                  <a:pt x="2802294" y="77852"/>
                  <a:pt x="2948474" y="74742"/>
                </a:cubicBezTo>
                <a:cubicBezTo>
                  <a:pt x="3094654" y="71632"/>
                  <a:pt x="3359021" y="653240"/>
                  <a:pt x="3359021" y="653240"/>
                </a:cubicBezTo>
                <a:lnTo>
                  <a:pt x="3359021" y="653240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4763"/>
            <a:ext cx="849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w Cen MT" panose="020B0602020104020603" pitchFamily="34" charset="0"/>
              </a:rPr>
              <a:t>Tu as les cheveux comment ?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4613" y="919163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w Cen MT" panose="020B0602020104020603" pitchFamily="34" charset="0"/>
              </a:rPr>
              <a:t>J’ai les cheveux…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3425" y="1801813"/>
            <a:ext cx="1588" cy="1276350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468688" y="1887538"/>
            <a:ext cx="855662" cy="7747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938213" y="2055813"/>
            <a:ext cx="2400300" cy="438150"/>
          </a:xfrm>
          <a:custGeom>
            <a:avLst/>
            <a:gdLst>
              <a:gd name="connsiteX0" fmla="*/ 0 w 2400300"/>
              <a:gd name="connsiteY0" fmla="*/ 342904 h 438786"/>
              <a:gd name="connsiteX1" fmla="*/ 19050 w 2400300"/>
              <a:gd name="connsiteY1" fmla="*/ 295279 h 438786"/>
              <a:gd name="connsiteX2" fmla="*/ 47625 w 2400300"/>
              <a:gd name="connsiteY2" fmla="*/ 209554 h 438786"/>
              <a:gd name="connsiteX3" fmla="*/ 85725 w 2400300"/>
              <a:gd name="connsiteY3" fmla="*/ 152404 h 438786"/>
              <a:gd name="connsiteX4" fmla="*/ 142875 w 2400300"/>
              <a:gd name="connsiteY4" fmla="*/ 114304 h 438786"/>
              <a:gd name="connsiteX5" fmla="*/ 342900 w 2400300"/>
              <a:gd name="connsiteY5" fmla="*/ 123829 h 438786"/>
              <a:gd name="connsiteX6" fmla="*/ 381000 w 2400300"/>
              <a:gd name="connsiteY6" fmla="*/ 152404 h 438786"/>
              <a:gd name="connsiteX7" fmla="*/ 447675 w 2400300"/>
              <a:gd name="connsiteY7" fmla="*/ 238129 h 438786"/>
              <a:gd name="connsiteX8" fmla="*/ 476250 w 2400300"/>
              <a:gd name="connsiteY8" fmla="*/ 295279 h 438786"/>
              <a:gd name="connsiteX9" fmla="*/ 466725 w 2400300"/>
              <a:gd name="connsiteY9" fmla="*/ 419104 h 438786"/>
              <a:gd name="connsiteX10" fmla="*/ 257175 w 2400300"/>
              <a:gd name="connsiteY10" fmla="*/ 419104 h 438786"/>
              <a:gd name="connsiteX11" fmla="*/ 190500 w 2400300"/>
              <a:gd name="connsiteY11" fmla="*/ 342904 h 438786"/>
              <a:gd name="connsiteX12" fmla="*/ 171450 w 2400300"/>
              <a:gd name="connsiteY12" fmla="*/ 314329 h 438786"/>
              <a:gd name="connsiteX13" fmla="*/ 190500 w 2400300"/>
              <a:gd name="connsiteY13" fmla="*/ 152404 h 438786"/>
              <a:gd name="connsiteX14" fmla="*/ 228600 w 2400300"/>
              <a:gd name="connsiteY14" fmla="*/ 142879 h 438786"/>
              <a:gd name="connsiteX15" fmla="*/ 304800 w 2400300"/>
              <a:gd name="connsiteY15" fmla="*/ 114304 h 438786"/>
              <a:gd name="connsiteX16" fmla="*/ 542925 w 2400300"/>
              <a:gd name="connsiteY16" fmla="*/ 123829 h 438786"/>
              <a:gd name="connsiteX17" fmla="*/ 600075 w 2400300"/>
              <a:gd name="connsiteY17" fmla="*/ 161929 h 438786"/>
              <a:gd name="connsiteX18" fmla="*/ 628650 w 2400300"/>
              <a:gd name="connsiteY18" fmla="*/ 228604 h 438786"/>
              <a:gd name="connsiteX19" fmla="*/ 647700 w 2400300"/>
              <a:gd name="connsiteY19" fmla="*/ 285754 h 438786"/>
              <a:gd name="connsiteX20" fmla="*/ 657225 w 2400300"/>
              <a:gd name="connsiteY20" fmla="*/ 314329 h 438786"/>
              <a:gd name="connsiteX21" fmla="*/ 647700 w 2400300"/>
              <a:gd name="connsiteY21" fmla="*/ 381004 h 438786"/>
              <a:gd name="connsiteX22" fmla="*/ 609600 w 2400300"/>
              <a:gd name="connsiteY22" fmla="*/ 390529 h 438786"/>
              <a:gd name="connsiteX23" fmla="*/ 581025 w 2400300"/>
              <a:gd name="connsiteY23" fmla="*/ 400054 h 438786"/>
              <a:gd name="connsiteX24" fmla="*/ 438150 w 2400300"/>
              <a:gd name="connsiteY24" fmla="*/ 381004 h 438786"/>
              <a:gd name="connsiteX25" fmla="*/ 381000 w 2400300"/>
              <a:gd name="connsiteY25" fmla="*/ 342904 h 438786"/>
              <a:gd name="connsiteX26" fmla="*/ 381000 w 2400300"/>
              <a:gd name="connsiteY26" fmla="*/ 171454 h 438786"/>
              <a:gd name="connsiteX27" fmla="*/ 409575 w 2400300"/>
              <a:gd name="connsiteY27" fmla="*/ 142879 h 438786"/>
              <a:gd name="connsiteX28" fmla="*/ 428625 w 2400300"/>
              <a:gd name="connsiteY28" fmla="*/ 114304 h 438786"/>
              <a:gd name="connsiteX29" fmla="*/ 457200 w 2400300"/>
              <a:gd name="connsiteY29" fmla="*/ 104779 h 438786"/>
              <a:gd name="connsiteX30" fmla="*/ 514350 w 2400300"/>
              <a:gd name="connsiteY30" fmla="*/ 66679 h 438786"/>
              <a:gd name="connsiteX31" fmla="*/ 609600 w 2400300"/>
              <a:gd name="connsiteY31" fmla="*/ 38104 h 438786"/>
              <a:gd name="connsiteX32" fmla="*/ 638175 w 2400300"/>
              <a:gd name="connsiteY32" fmla="*/ 19054 h 438786"/>
              <a:gd name="connsiteX33" fmla="*/ 819150 w 2400300"/>
              <a:gd name="connsiteY33" fmla="*/ 47629 h 438786"/>
              <a:gd name="connsiteX34" fmla="*/ 876300 w 2400300"/>
              <a:gd name="connsiteY34" fmla="*/ 104779 h 438786"/>
              <a:gd name="connsiteX35" fmla="*/ 923925 w 2400300"/>
              <a:gd name="connsiteY35" fmla="*/ 180979 h 438786"/>
              <a:gd name="connsiteX36" fmla="*/ 933450 w 2400300"/>
              <a:gd name="connsiteY36" fmla="*/ 209554 h 438786"/>
              <a:gd name="connsiteX37" fmla="*/ 952500 w 2400300"/>
              <a:gd name="connsiteY37" fmla="*/ 238129 h 438786"/>
              <a:gd name="connsiteX38" fmla="*/ 971550 w 2400300"/>
              <a:gd name="connsiteY38" fmla="*/ 295279 h 438786"/>
              <a:gd name="connsiteX39" fmla="*/ 933450 w 2400300"/>
              <a:gd name="connsiteY39" fmla="*/ 371479 h 438786"/>
              <a:gd name="connsiteX40" fmla="*/ 904875 w 2400300"/>
              <a:gd name="connsiteY40" fmla="*/ 390529 h 438786"/>
              <a:gd name="connsiteX41" fmla="*/ 828675 w 2400300"/>
              <a:gd name="connsiteY41" fmla="*/ 409579 h 438786"/>
              <a:gd name="connsiteX42" fmla="*/ 733425 w 2400300"/>
              <a:gd name="connsiteY42" fmla="*/ 371479 h 438786"/>
              <a:gd name="connsiteX43" fmla="*/ 723900 w 2400300"/>
              <a:gd name="connsiteY43" fmla="*/ 342904 h 438786"/>
              <a:gd name="connsiteX44" fmla="*/ 742950 w 2400300"/>
              <a:gd name="connsiteY44" fmla="*/ 209554 h 438786"/>
              <a:gd name="connsiteX45" fmla="*/ 781050 w 2400300"/>
              <a:gd name="connsiteY45" fmla="*/ 190504 h 438786"/>
              <a:gd name="connsiteX46" fmla="*/ 809625 w 2400300"/>
              <a:gd name="connsiteY46" fmla="*/ 171454 h 438786"/>
              <a:gd name="connsiteX47" fmla="*/ 895350 w 2400300"/>
              <a:gd name="connsiteY47" fmla="*/ 152404 h 438786"/>
              <a:gd name="connsiteX48" fmla="*/ 923925 w 2400300"/>
              <a:gd name="connsiteY48" fmla="*/ 142879 h 438786"/>
              <a:gd name="connsiteX49" fmla="*/ 971550 w 2400300"/>
              <a:gd name="connsiteY49" fmla="*/ 133354 h 438786"/>
              <a:gd name="connsiteX50" fmla="*/ 1152525 w 2400300"/>
              <a:gd name="connsiteY50" fmla="*/ 142879 h 438786"/>
              <a:gd name="connsiteX51" fmla="*/ 1209675 w 2400300"/>
              <a:gd name="connsiteY51" fmla="*/ 200029 h 438786"/>
              <a:gd name="connsiteX52" fmla="*/ 1209675 w 2400300"/>
              <a:gd name="connsiteY52" fmla="*/ 371479 h 438786"/>
              <a:gd name="connsiteX53" fmla="*/ 1152525 w 2400300"/>
              <a:gd name="connsiteY53" fmla="*/ 390529 h 438786"/>
              <a:gd name="connsiteX54" fmla="*/ 1038225 w 2400300"/>
              <a:gd name="connsiteY54" fmla="*/ 381004 h 438786"/>
              <a:gd name="connsiteX55" fmla="*/ 971550 w 2400300"/>
              <a:gd name="connsiteY55" fmla="*/ 323854 h 438786"/>
              <a:gd name="connsiteX56" fmla="*/ 933450 w 2400300"/>
              <a:gd name="connsiteY56" fmla="*/ 238129 h 438786"/>
              <a:gd name="connsiteX57" fmla="*/ 923925 w 2400300"/>
              <a:gd name="connsiteY57" fmla="*/ 209554 h 438786"/>
              <a:gd name="connsiteX58" fmla="*/ 942975 w 2400300"/>
              <a:gd name="connsiteY58" fmla="*/ 114304 h 438786"/>
              <a:gd name="connsiteX59" fmla="*/ 1000125 w 2400300"/>
              <a:gd name="connsiteY59" fmla="*/ 66679 h 438786"/>
              <a:gd name="connsiteX60" fmla="*/ 1028700 w 2400300"/>
              <a:gd name="connsiteY60" fmla="*/ 57154 h 438786"/>
              <a:gd name="connsiteX61" fmla="*/ 1400175 w 2400300"/>
              <a:gd name="connsiteY61" fmla="*/ 95254 h 438786"/>
              <a:gd name="connsiteX62" fmla="*/ 1428750 w 2400300"/>
              <a:gd name="connsiteY62" fmla="*/ 114304 h 438786"/>
              <a:gd name="connsiteX63" fmla="*/ 1495425 w 2400300"/>
              <a:gd name="connsiteY63" fmla="*/ 200029 h 438786"/>
              <a:gd name="connsiteX64" fmla="*/ 1504950 w 2400300"/>
              <a:gd name="connsiteY64" fmla="*/ 361954 h 438786"/>
              <a:gd name="connsiteX65" fmla="*/ 1466850 w 2400300"/>
              <a:gd name="connsiteY65" fmla="*/ 400054 h 438786"/>
              <a:gd name="connsiteX66" fmla="*/ 1428750 w 2400300"/>
              <a:gd name="connsiteY66" fmla="*/ 409579 h 438786"/>
              <a:gd name="connsiteX67" fmla="*/ 1333500 w 2400300"/>
              <a:gd name="connsiteY67" fmla="*/ 400054 h 438786"/>
              <a:gd name="connsiteX68" fmla="*/ 1304925 w 2400300"/>
              <a:gd name="connsiteY68" fmla="*/ 381004 h 438786"/>
              <a:gd name="connsiteX69" fmla="*/ 1257300 w 2400300"/>
              <a:gd name="connsiteY69" fmla="*/ 323854 h 438786"/>
              <a:gd name="connsiteX70" fmla="*/ 1238250 w 2400300"/>
              <a:gd name="connsiteY70" fmla="*/ 247654 h 438786"/>
              <a:gd name="connsiteX71" fmla="*/ 1247775 w 2400300"/>
              <a:gd name="connsiteY71" fmla="*/ 95254 h 438786"/>
              <a:gd name="connsiteX72" fmla="*/ 1276350 w 2400300"/>
              <a:gd name="connsiteY72" fmla="*/ 28579 h 438786"/>
              <a:gd name="connsiteX73" fmla="*/ 1381125 w 2400300"/>
              <a:gd name="connsiteY73" fmla="*/ 4 h 438786"/>
              <a:gd name="connsiteX74" fmla="*/ 1562100 w 2400300"/>
              <a:gd name="connsiteY74" fmla="*/ 19054 h 438786"/>
              <a:gd name="connsiteX75" fmla="*/ 1609725 w 2400300"/>
              <a:gd name="connsiteY75" fmla="*/ 47629 h 438786"/>
              <a:gd name="connsiteX76" fmla="*/ 1666875 w 2400300"/>
              <a:gd name="connsiteY76" fmla="*/ 95254 h 438786"/>
              <a:gd name="connsiteX77" fmla="*/ 1704975 w 2400300"/>
              <a:gd name="connsiteY77" fmla="*/ 152404 h 438786"/>
              <a:gd name="connsiteX78" fmla="*/ 1695450 w 2400300"/>
              <a:gd name="connsiteY78" fmla="*/ 352429 h 438786"/>
              <a:gd name="connsiteX79" fmla="*/ 1685925 w 2400300"/>
              <a:gd name="connsiteY79" fmla="*/ 381004 h 438786"/>
              <a:gd name="connsiteX80" fmla="*/ 1619250 w 2400300"/>
              <a:gd name="connsiteY80" fmla="*/ 390529 h 438786"/>
              <a:gd name="connsiteX81" fmla="*/ 1543050 w 2400300"/>
              <a:gd name="connsiteY81" fmla="*/ 381004 h 438786"/>
              <a:gd name="connsiteX82" fmla="*/ 1514475 w 2400300"/>
              <a:gd name="connsiteY82" fmla="*/ 371479 h 438786"/>
              <a:gd name="connsiteX83" fmla="*/ 1504950 w 2400300"/>
              <a:gd name="connsiteY83" fmla="*/ 342904 h 438786"/>
              <a:gd name="connsiteX84" fmla="*/ 1495425 w 2400300"/>
              <a:gd name="connsiteY84" fmla="*/ 295279 h 438786"/>
              <a:gd name="connsiteX85" fmla="*/ 1476375 w 2400300"/>
              <a:gd name="connsiteY85" fmla="*/ 266704 h 438786"/>
              <a:gd name="connsiteX86" fmla="*/ 1485900 w 2400300"/>
              <a:gd name="connsiteY86" fmla="*/ 133354 h 438786"/>
              <a:gd name="connsiteX87" fmla="*/ 1543050 w 2400300"/>
              <a:gd name="connsiteY87" fmla="*/ 95254 h 438786"/>
              <a:gd name="connsiteX88" fmla="*/ 1619250 w 2400300"/>
              <a:gd name="connsiteY88" fmla="*/ 66679 h 438786"/>
              <a:gd name="connsiteX89" fmla="*/ 1676400 w 2400300"/>
              <a:gd name="connsiteY89" fmla="*/ 47629 h 438786"/>
              <a:gd name="connsiteX90" fmla="*/ 1876425 w 2400300"/>
              <a:gd name="connsiteY90" fmla="*/ 66679 h 438786"/>
              <a:gd name="connsiteX91" fmla="*/ 1933575 w 2400300"/>
              <a:gd name="connsiteY91" fmla="*/ 104779 h 438786"/>
              <a:gd name="connsiteX92" fmla="*/ 1962150 w 2400300"/>
              <a:gd name="connsiteY92" fmla="*/ 409579 h 438786"/>
              <a:gd name="connsiteX93" fmla="*/ 1905000 w 2400300"/>
              <a:gd name="connsiteY93" fmla="*/ 428629 h 438786"/>
              <a:gd name="connsiteX94" fmla="*/ 1685925 w 2400300"/>
              <a:gd name="connsiteY94" fmla="*/ 390529 h 438786"/>
              <a:gd name="connsiteX95" fmla="*/ 1676400 w 2400300"/>
              <a:gd name="connsiteY95" fmla="*/ 361954 h 438786"/>
              <a:gd name="connsiteX96" fmla="*/ 1685925 w 2400300"/>
              <a:gd name="connsiteY96" fmla="*/ 95254 h 438786"/>
              <a:gd name="connsiteX97" fmla="*/ 1695450 w 2400300"/>
              <a:gd name="connsiteY97" fmla="*/ 66679 h 438786"/>
              <a:gd name="connsiteX98" fmla="*/ 1724025 w 2400300"/>
              <a:gd name="connsiteY98" fmla="*/ 47629 h 438786"/>
              <a:gd name="connsiteX99" fmla="*/ 1743075 w 2400300"/>
              <a:gd name="connsiteY99" fmla="*/ 19054 h 438786"/>
              <a:gd name="connsiteX100" fmla="*/ 1790700 w 2400300"/>
              <a:gd name="connsiteY100" fmla="*/ 4 h 438786"/>
              <a:gd name="connsiteX101" fmla="*/ 2095500 w 2400300"/>
              <a:gd name="connsiteY101" fmla="*/ 19054 h 438786"/>
              <a:gd name="connsiteX102" fmla="*/ 2190750 w 2400300"/>
              <a:gd name="connsiteY102" fmla="*/ 47629 h 438786"/>
              <a:gd name="connsiteX103" fmla="*/ 2295525 w 2400300"/>
              <a:gd name="connsiteY103" fmla="*/ 114304 h 438786"/>
              <a:gd name="connsiteX104" fmla="*/ 2324100 w 2400300"/>
              <a:gd name="connsiteY104" fmla="*/ 152404 h 438786"/>
              <a:gd name="connsiteX105" fmla="*/ 2362200 w 2400300"/>
              <a:gd name="connsiteY105" fmla="*/ 180979 h 438786"/>
              <a:gd name="connsiteX106" fmla="*/ 2390775 w 2400300"/>
              <a:gd name="connsiteY106" fmla="*/ 209554 h 438786"/>
              <a:gd name="connsiteX107" fmla="*/ 2400300 w 2400300"/>
              <a:gd name="connsiteY107" fmla="*/ 238129 h 438786"/>
              <a:gd name="connsiteX108" fmla="*/ 2333625 w 2400300"/>
              <a:gd name="connsiteY108" fmla="*/ 361954 h 438786"/>
              <a:gd name="connsiteX109" fmla="*/ 2295525 w 2400300"/>
              <a:gd name="connsiteY109" fmla="*/ 371479 h 438786"/>
              <a:gd name="connsiteX110" fmla="*/ 2238375 w 2400300"/>
              <a:gd name="connsiteY110" fmla="*/ 390529 h 438786"/>
              <a:gd name="connsiteX111" fmla="*/ 2162175 w 2400300"/>
              <a:gd name="connsiteY111" fmla="*/ 409579 h 438786"/>
              <a:gd name="connsiteX112" fmla="*/ 2000250 w 2400300"/>
              <a:gd name="connsiteY112" fmla="*/ 400054 h 438786"/>
              <a:gd name="connsiteX113" fmla="*/ 1971675 w 2400300"/>
              <a:gd name="connsiteY113" fmla="*/ 390529 h 438786"/>
              <a:gd name="connsiteX114" fmla="*/ 1962150 w 2400300"/>
              <a:gd name="connsiteY114" fmla="*/ 361954 h 438786"/>
              <a:gd name="connsiteX115" fmla="*/ 1971675 w 2400300"/>
              <a:gd name="connsiteY115" fmla="*/ 142879 h 438786"/>
              <a:gd name="connsiteX116" fmla="*/ 2019300 w 2400300"/>
              <a:gd name="connsiteY116" fmla="*/ 104779 h 438786"/>
              <a:gd name="connsiteX117" fmla="*/ 2181225 w 2400300"/>
              <a:gd name="connsiteY117" fmla="*/ 95254 h 438786"/>
              <a:gd name="connsiteX118" fmla="*/ 2162175 w 2400300"/>
              <a:gd name="connsiteY118" fmla="*/ 85729 h 43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400300" h="438786">
                <a:moveTo>
                  <a:pt x="0" y="342904"/>
                </a:moveTo>
                <a:cubicBezTo>
                  <a:pt x="6350" y="327029"/>
                  <a:pt x="13299" y="311381"/>
                  <a:pt x="19050" y="295279"/>
                </a:cubicBezTo>
                <a:cubicBezTo>
                  <a:pt x="29181" y="266913"/>
                  <a:pt x="30917" y="234616"/>
                  <a:pt x="47625" y="209554"/>
                </a:cubicBezTo>
                <a:cubicBezTo>
                  <a:pt x="60325" y="190504"/>
                  <a:pt x="66675" y="165104"/>
                  <a:pt x="85725" y="152404"/>
                </a:cubicBezTo>
                <a:lnTo>
                  <a:pt x="142875" y="114304"/>
                </a:lnTo>
                <a:cubicBezTo>
                  <a:pt x="209550" y="117479"/>
                  <a:pt x="276988" y="113283"/>
                  <a:pt x="342900" y="123829"/>
                </a:cubicBezTo>
                <a:cubicBezTo>
                  <a:pt x="358576" y="126337"/>
                  <a:pt x="368947" y="142073"/>
                  <a:pt x="381000" y="152404"/>
                </a:cubicBezTo>
                <a:cubicBezTo>
                  <a:pt x="415817" y="182247"/>
                  <a:pt x="419011" y="195133"/>
                  <a:pt x="447675" y="238129"/>
                </a:cubicBezTo>
                <a:cubicBezTo>
                  <a:pt x="472294" y="275058"/>
                  <a:pt x="463105" y="255844"/>
                  <a:pt x="476250" y="295279"/>
                </a:cubicBezTo>
                <a:cubicBezTo>
                  <a:pt x="473075" y="336554"/>
                  <a:pt x="493666" y="387673"/>
                  <a:pt x="466725" y="419104"/>
                </a:cubicBezTo>
                <a:cubicBezTo>
                  <a:pt x="446527" y="442668"/>
                  <a:pt x="277373" y="420940"/>
                  <a:pt x="257175" y="419104"/>
                </a:cubicBezTo>
                <a:cubicBezTo>
                  <a:pt x="209550" y="387354"/>
                  <a:pt x="234950" y="409579"/>
                  <a:pt x="190500" y="342904"/>
                </a:cubicBezTo>
                <a:lnTo>
                  <a:pt x="171450" y="314329"/>
                </a:lnTo>
                <a:cubicBezTo>
                  <a:pt x="177800" y="260354"/>
                  <a:pt x="173314" y="203962"/>
                  <a:pt x="190500" y="152404"/>
                </a:cubicBezTo>
                <a:cubicBezTo>
                  <a:pt x="194640" y="139985"/>
                  <a:pt x="216568" y="148036"/>
                  <a:pt x="228600" y="142879"/>
                </a:cubicBezTo>
                <a:cubicBezTo>
                  <a:pt x="314443" y="106089"/>
                  <a:pt x="184011" y="138462"/>
                  <a:pt x="304800" y="114304"/>
                </a:cubicBezTo>
                <a:cubicBezTo>
                  <a:pt x="384175" y="117479"/>
                  <a:pt x="464500" y="111180"/>
                  <a:pt x="542925" y="123829"/>
                </a:cubicBezTo>
                <a:cubicBezTo>
                  <a:pt x="565528" y="127475"/>
                  <a:pt x="600075" y="161929"/>
                  <a:pt x="600075" y="161929"/>
                </a:cubicBezTo>
                <a:cubicBezTo>
                  <a:pt x="630736" y="253911"/>
                  <a:pt x="581570" y="110903"/>
                  <a:pt x="628650" y="228604"/>
                </a:cubicBezTo>
                <a:cubicBezTo>
                  <a:pt x="636108" y="247248"/>
                  <a:pt x="641350" y="266704"/>
                  <a:pt x="647700" y="285754"/>
                </a:cubicBezTo>
                <a:lnTo>
                  <a:pt x="657225" y="314329"/>
                </a:lnTo>
                <a:cubicBezTo>
                  <a:pt x="654050" y="336554"/>
                  <a:pt x="659599" y="361966"/>
                  <a:pt x="647700" y="381004"/>
                </a:cubicBezTo>
                <a:cubicBezTo>
                  <a:pt x="640762" y="392105"/>
                  <a:pt x="622187" y="386933"/>
                  <a:pt x="609600" y="390529"/>
                </a:cubicBezTo>
                <a:cubicBezTo>
                  <a:pt x="599946" y="393287"/>
                  <a:pt x="590550" y="396879"/>
                  <a:pt x="581025" y="400054"/>
                </a:cubicBezTo>
                <a:cubicBezTo>
                  <a:pt x="533400" y="393704"/>
                  <a:pt x="484348" y="394203"/>
                  <a:pt x="438150" y="381004"/>
                </a:cubicBezTo>
                <a:cubicBezTo>
                  <a:pt x="416136" y="374714"/>
                  <a:pt x="381000" y="342904"/>
                  <a:pt x="381000" y="342904"/>
                </a:cubicBezTo>
                <a:cubicBezTo>
                  <a:pt x="359383" y="278053"/>
                  <a:pt x="356537" y="281537"/>
                  <a:pt x="381000" y="171454"/>
                </a:cubicBezTo>
                <a:cubicBezTo>
                  <a:pt x="383922" y="158304"/>
                  <a:pt x="400951" y="153227"/>
                  <a:pt x="409575" y="142879"/>
                </a:cubicBezTo>
                <a:cubicBezTo>
                  <a:pt x="416904" y="134085"/>
                  <a:pt x="419686" y="121455"/>
                  <a:pt x="428625" y="114304"/>
                </a:cubicBezTo>
                <a:cubicBezTo>
                  <a:pt x="436465" y="108032"/>
                  <a:pt x="448423" y="109655"/>
                  <a:pt x="457200" y="104779"/>
                </a:cubicBezTo>
                <a:cubicBezTo>
                  <a:pt x="477214" y="93660"/>
                  <a:pt x="492630" y="73919"/>
                  <a:pt x="514350" y="66679"/>
                </a:cubicBezTo>
                <a:cubicBezTo>
                  <a:pt x="583919" y="43489"/>
                  <a:pt x="552019" y="52499"/>
                  <a:pt x="609600" y="38104"/>
                </a:cubicBezTo>
                <a:cubicBezTo>
                  <a:pt x="619125" y="31754"/>
                  <a:pt x="626743" y="19656"/>
                  <a:pt x="638175" y="19054"/>
                </a:cubicBezTo>
                <a:cubicBezTo>
                  <a:pt x="775778" y="11812"/>
                  <a:pt x="754122" y="4277"/>
                  <a:pt x="819150" y="47629"/>
                </a:cubicBezTo>
                <a:cubicBezTo>
                  <a:pt x="864045" y="114972"/>
                  <a:pt x="805413" y="33892"/>
                  <a:pt x="876300" y="104779"/>
                </a:cubicBezTo>
                <a:cubicBezTo>
                  <a:pt x="896812" y="125291"/>
                  <a:pt x="912607" y="154571"/>
                  <a:pt x="923925" y="180979"/>
                </a:cubicBezTo>
                <a:cubicBezTo>
                  <a:pt x="927880" y="190207"/>
                  <a:pt x="928960" y="200574"/>
                  <a:pt x="933450" y="209554"/>
                </a:cubicBezTo>
                <a:cubicBezTo>
                  <a:pt x="938570" y="219793"/>
                  <a:pt x="947851" y="227668"/>
                  <a:pt x="952500" y="238129"/>
                </a:cubicBezTo>
                <a:cubicBezTo>
                  <a:pt x="960655" y="256479"/>
                  <a:pt x="971550" y="295279"/>
                  <a:pt x="971550" y="295279"/>
                </a:cubicBezTo>
                <a:cubicBezTo>
                  <a:pt x="957746" y="391910"/>
                  <a:pt x="984602" y="345903"/>
                  <a:pt x="933450" y="371479"/>
                </a:cubicBezTo>
                <a:cubicBezTo>
                  <a:pt x="923211" y="376599"/>
                  <a:pt x="915633" y="386617"/>
                  <a:pt x="904875" y="390529"/>
                </a:cubicBezTo>
                <a:cubicBezTo>
                  <a:pt x="880270" y="399476"/>
                  <a:pt x="828675" y="409579"/>
                  <a:pt x="828675" y="409579"/>
                </a:cubicBezTo>
                <a:cubicBezTo>
                  <a:pt x="760942" y="401112"/>
                  <a:pt x="757808" y="420244"/>
                  <a:pt x="733425" y="371479"/>
                </a:cubicBezTo>
                <a:cubicBezTo>
                  <a:pt x="728935" y="362499"/>
                  <a:pt x="727075" y="352429"/>
                  <a:pt x="723900" y="342904"/>
                </a:cubicBezTo>
                <a:cubicBezTo>
                  <a:pt x="730250" y="298454"/>
                  <a:pt x="727184" y="251596"/>
                  <a:pt x="742950" y="209554"/>
                </a:cubicBezTo>
                <a:cubicBezTo>
                  <a:pt x="747936" y="196259"/>
                  <a:pt x="768722" y="197549"/>
                  <a:pt x="781050" y="190504"/>
                </a:cubicBezTo>
                <a:cubicBezTo>
                  <a:pt x="790989" y="184824"/>
                  <a:pt x="799103" y="175963"/>
                  <a:pt x="809625" y="171454"/>
                </a:cubicBezTo>
                <a:cubicBezTo>
                  <a:pt x="823314" y="165587"/>
                  <a:pt x="884501" y="155116"/>
                  <a:pt x="895350" y="152404"/>
                </a:cubicBezTo>
                <a:cubicBezTo>
                  <a:pt x="905090" y="149969"/>
                  <a:pt x="914185" y="145314"/>
                  <a:pt x="923925" y="142879"/>
                </a:cubicBezTo>
                <a:cubicBezTo>
                  <a:pt x="939631" y="138952"/>
                  <a:pt x="955675" y="136529"/>
                  <a:pt x="971550" y="133354"/>
                </a:cubicBezTo>
                <a:lnTo>
                  <a:pt x="1152525" y="142879"/>
                </a:lnTo>
                <a:cubicBezTo>
                  <a:pt x="1178468" y="150143"/>
                  <a:pt x="1209675" y="200029"/>
                  <a:pt x="1209675" y="200029"/>
                </a:cubicBezTo>
                <a:cubicBezTo>
                  <a:pt x="1229329" y="258990"/>
                  <a:pt x="1243472" y="289400"/>
                  <a:pt x="1209675" y="371479"/>
                </a:cubicBezTo>
                <a:cubicBezTo>
                  <a:pt x="1202029" y="390047"/>
                  <a:pt x="1152525" y="390529"/>
                  <a:pt x="1152525" y="390529"/>
                </a:cubicBezTo>
                <a:cubicBezTo>
                  <a:pt x="1114425" y="387354"/>
                  <a:pt x="1075715" y="388502"/>
                  <a:pt x="1038225" y="381004"/>
                </a:cubicBezTo>
                <a:cubicBezTo>
                  <a:pt x="1020792" y="377517"/>
                  <a:pt x="976818" y="330000"/>
                  <a:pt x="971550" y="323854"/>
                </a:cubicBezTo>
                <a:cubicBezTo>
                  <a:pt x="946850" y="295038"/>
                  <a:pt x="946492" y="277255"/>
                  <a:pt x="933450" y="238129"/>
                </a:cubicBezTo>
                <a:lnTo>
                  <a:pt x="923925" y="209554"/>
                </a:lnTo>
                <a:cubicBezTo>
                  <a:pt x="924732" y="203907"/>
                  <a:pt x="930884" y="132440"/>
                  <a:pt x="942975" y="114304"/>
                </a:cubicBezTo>
                <a:cubicBezTo>
                  <a:pt x="953508" y="98505"/>
                  <a:pt x="982554" y="75464"/>
                  <a:pt x="1000125" y="66679"/>
                </a:cubicBezTo>
                <a:cubicBezTo>
                  <a:pt x="1009105" y="62189"/>
                  <a:pt x="1019175" y="60329"/>
                  <a:pt x="1028700" y="57154"/>
                </a:cubicBezTo>
                <a:cubicBezTo>
                  <a:pt x="1146622" y="61085"/>
                  <a:pt x="1286986" y="38659"/>
                  <a:pt x="1400175" y="95254"/>
                </a:cubicBezTo>
                <a:cubicBezTo>
                  <a:pt x="1410414" y="100374"/>
                  <a:pt x="1419225" y="107954"/>
                  <a:pt x="1428750" y="114304"/>
                </a:cubicBezTo>
                <a:cubicBezTo>
                  <a:pt x="1474322" y="182662"/>
                  <a:pt x="1450661" y="155265"/>
                  <a:pt x="1495425" y="200029"/>
                </a:cubicBezTo>
                <a:cubicBezTo>
                  <a:pt x="1516905" y="264468"/>
                  <a:pt x="1531417" y="282553"/>
                  <a:pt x="1504950" y="361954"/>
                </a:cubicBezTo>
                <a:cubicBezTo>
                  <a:pt x="1499270" y="378993"/>
                  <a:pt x="1482080" y="390535"/>
                  <a:pt x="1466850" y="400054"/>
                </a:cubicBezTo>
                <a:cubicBezTo>
                  <a:pt x="1455749" y="406992"/>
                  <a:pt x="1441450" y="406404"/>
                  <a:pt x="1428750" y="409579"/>
                </a:cubicBezTo>
                <a:cubicBezTo>
                  <a:pt x="1397000" y="406404"/>
                  <a:pt x="1364591" y="407229"/>
                  <a:pt x="1333500" y="400054"/>
                </a:cubicBezTo>
                <a:cubicBezTo>
                  <a:pt x="1322346" y="397480"/>
                  <a:pt x="1313719" y="388333"/>
                  <a:pt x="1304925" y="381004"/>
                </a:cubicBezTo>
                <a:cubicBezTo>
                  <a:pt x="1286869" y="365957"/>
                  <a:pt x="1268004" y="345261"/>
                  <a:pt x="1257300" y="323854"/>
                </a:cubicBezTo>
                <a:cubicBezTo>
                  <a:pt x="1247537" y="304328"/>
                  <a:pt x="1241873" y="265768"/>
                  <a:pt x="1238250" y="247654"/>
                </a:cubicBezTo>
                <a:cubicBezTo>
                  <a:pt x="1241425" y="196854"/>
                  <a:pt x="1242447" y="145873"/>
                  <a:pt x="1247775" y="95254"/>
                </a:cubicBezTo>
                <a:cubicBezTo>
                  <a:pt x="1249001" y="83607"/>
                  <a:pt x="1270896" y="32669"/>
                  <a:pt x="1276350" y="28579"/>
                </a:cubicBezTo>
                <a:cubicBezTo>
                  <a:pt x="1293928" y="15396"/>
                  <a:pt x="1358096" y="4610"/>
                  <a:pt x="1381125" y="4"/>
                </a:cubicBezTo>
                <a:cubicBezTo>
                  <a:pt x="1395106" y="878"/>
                  <a:pt x="1514519" y="-4737"/>
                  <a:pt x="1562100" y="19054"/>
                </a:cubicBezTo>
                <a:cubicBezTo>
                  <a:pt x="1578659" y="27333"/>
                  <a:pt x="1594026" y="37817"/>
                  <a:pt x="1609725" y="47629"/>
                </a:cubicBezTo>
                <a:cubicBezTo>
                  <a:pt x="1633523" y="62503"/>
                  <a:pt x="1649015" y="72291"/>
                  <a:pt x="1666875" y="95254"/>
                </a:cubicBezTo>
                <a:cubicBezTo>
                  <a:pt x="1680931" y="113326"/>
                  <a:pt x="1704975" y="152404"/>
                  <a:pt x="1704975" y="152404"/>
                </a:cubicBezTo>
                <a:cubicBezTo>
                  <a:pt x="1701800" y="219079"/>
                  <a:pt x="1700993" y="285909"/>
                  <a:pt x="1695450" y="352429"/>
                </a:cubicBezTo>
                <a:cubicBezTo>
                  <a:pt x="1694616" y="362435"/>
                  <a:pt x="1694905" y="376514"/>
                  <a:pt x="1685925" y="381004"/>
                </a:cubicBezTo>
                <a:cubicBezTo>
                  <a:pt x="1665845" y="391044"/>
                  <a:pt x="1641475" y="387354"/>
                  <a:pt x="1619250" y="390529"/>
                </a:cubicBezTo>
                <a:cubicBezTo>
                  <a:pt x="1593850" y="387354"/>
                  <a:pt x="1568235" y="385583"/>
                  <a:pt x="1543050" y="381004"/>
                </a:cubicBezTo>
                <a:cubicBezTo>
                  <a:pt x="1533172" y="379208"/>
                  <a:pt x="1521575" y="378579"/>
                  <a:pt x="1514475" y="371479"/>
                </a:cubicBezTo>
                <a:cubicBezTo>
                  <a:pt x="1507375" y="364379"/>
                  <a:pt x="1507385" y="352644"/>
                  <a:pt x="1504950" y="342904"/>
                </a:cubicBezTo>
                <a:cubicBezTo>
                  <a:pt x="1501023" y="327198"/>
                  <a:pt x="1501109" y="310438"/>
                  <a:pt x="1495425" y="295279"/>
                </a:cubicBezTo>
                <a:cubicBezTo>
                  <a:pt x="1491405" y="284560"/>
                  <a:pt x="1482725" y="276229"/>
                  <a:pt x="1476375" y="266704"/>
                </a:cubicBezTo>
                <a:cubicBezTo>
                  <a:pt x="1479550" y="222254"/>
                  <a:pt x="1469748" y="174887"/>
                  <a:pt x="1485900" y="133354"/>
                </a:cubicBezTo>
                <a:cubicBezTo>
                  <a:pt x="1494198" y="112016"/>
                  <a:pt x="1524000" y="107954"/>
                  <a:pt x="1543050" y="95254"/>
                </a:cubicBezTo>
                <a:cubicBezTo>
                  <a:pt x="1592778" y="62102"/>
                  <a:pt x="1549535" y="85692"/>
                  <a:pt x="1619250" y="66679"/>
                </a:cubicBezTo>
                <a:cubicBezTo>
                  <a:pt x="1638623" y="61395"/>
                  <a:pt x="1676400" y="47629"/>
                  <a:pt x="1676400" y="47629"/>
                </a:cubicBezTo>
                <a:cubicBezTo>
                  <a:pt x="1743075" y="53979"/>
                  <a:pt x="1811043" y="52150"/>
                  <a:pt x="1876425" y="66679"/>
                </a:cubicBezTo>
                <a:cubicBezTo>
                  <a:pt x="1898775" y="71646"/>
                  <a:pt x="1933575" y="104779"/>
                  <a:pt x="1933575" y="104779"/>
                </a:cubicBezTo>
                <a:cubicBezTo>
                  <a:pt x="1991629" y="220887"/>
                  <a:pt x="2010868" y="228627"/>
                  <a:pt x="1962150" y="409579"/>
                </a:cubicBezTo>
                <a:cubicBezTo>
                  <a:pt x="1956930" y="428969"/>
                  <a:pt x="1905000" y="428629"/>
                  <a:pt x="1905000" y="428629"/>
                </a:cubicBezTo>
                <a:cubicBezTo>
                  <a:pt x="1777279" y="422547"/>
                  <a:pt x="1727640" y="473960"/>
                  <a:pt x="1685925" y="390529"/>
                </a:cubicBezTo>
                <a:cubicBezTo>
                  <a:pt x="1681435" y="381549"/>
                  <a:pt x="1679575" y="371479"/>
                  <a:pt x="1676400" y="361954"/>
                </a:cubicBezTo>
                <a:cubicBezTo>
                  <a:pt x="1679575" y="273054"/>
                  <a:pt x="1680198" y="184026"/>
                  <a:pt x="1685925" y="95254"/>
                </a:cubicBezTo>
                <a:cubicBezTo>
                  <a:pt x="1686571" y="85235"/>
                  <a:pt x="1689178" y="74519"/>
                  <a:pt x="1695450" y="66679"/>
                </a:cubicBezTo>
                <a:cubicBezTo>
                  <a:pt x="1702601" y="57740"/>
                  <a:pt x="1714500" y="53979"/>
                  <a:pt x="1724025" y="47629"/>
                </a:cubicBezTo>
                <a:cubicBezTo>
                  <a:pt x="1730375" y="38104"/>
                  <a:pt x="1733760" y="25708"/>
                  <a:pt x="1743075" y="19054"/>
                </a:cubicBezTo>
                <a:cubicBezTo>
                  <a:pt x="1756988" y="9116"/>
                  <a:pt x="1773602" y="4"/>
                  <a:pt x="1790700" y="4"/>
                </a:cubicBezTo>
                <a:cubicBezTo>
                  <a:pt x="1892498" y="4"/>
                  <a:pt x="1993900" y="12704"/>
                  <a:pt x="2095500" y="19054"/>
                </a:cubicBezTo>
                <a:cubicBezTo>
                  <a:pt x="2129129" y="25780"/>
                  <a:pt x="2160582" y="29064"/>
                  <a:pt x="2190750" y="47629"/>
                </a:cubicBezTo>
                <a:cubicBezTo>
                  <a:pt x="2315184" y="124204"/>
                  <a:pt x="2224116" y="90501"/>
                  <a:pt x="2295525" y="114304"/>
                </a:cubicBezTo>
                <a:cubicBezTo>
                  <a:pt x="2305050" y="127004"/>
                  <a:pt x="2312875" y="141179"/>
                  <a:pt x="2324100" y="152404"/>
                </a:cubicBezTo>
                <a:cubicBezTo>
                  <a:pt x="2335325" y="163629"/>
                  <a:pt x="2350147" y="170648"/>
                  <a:pt x="2362200" y="180979"/>
                </a:cubicBezTo>
                <a:cubicBezTo>
                  <a:pt x="2372427" y="189745"/>
                  <a:pt x="2381250" y="200029"/>
                  <a:pt x="2390775" y="209554"/>
                </a:cubicBezTo>
                <a:cubicBezTo>
                  <a:pt x="2393950" y="219079"/>
                  <a:pt x="2400300" y="228089"/>
                  <a:pt x="2400300" y="238129"/>
                </a:cubicBezTo>
                <a:cubicBezTo>
                  <a:pt x="2400300" y="282500"/>
                  <a:pt x="2390648" y="347698"/>
                  <a:pt x="2333625" y="361954"/>
                </a:cubicBezTo>
                <a:cubicBezTo>
                  <a:pt x="2320925" y="365129"/>
                  <a:pt x="2308064" y="367717"/>
                  <a:pt x="2295525" y="371479"/>
                </a:cubicBezTo>
                <a:cubicBezTo>
                  <a:pt x="2276291" y="377249"/>
                  <a:pt x="2257856" y="385659"/>
                  <a:pt x="2238375" y="390529"/>
                </a:cubicBezTo>
                <a:lnTo>
                  <a:pt x="2162175" y="409579"/>
                </a:lnTo>
                <a:cubicBezTo>
                  <a:pt x="2108200" y="406404"/>
                  <a:pt x="2054050" y="405434"/>
                  <a:pt x="2000250" y="400054"/>
                </a:cubicBezTo>
                <a:cubicBezTo>
                  <a:pt x="1990260" y="399055"/>
                  <a:pt x="1978775" y="397629"/>
                  <a:pt x="1971675" y="390529"/>
                </a:cubicBezTo>
                <a:cubicBezTo>
                  <a:pt x="1964575" y="383429"/>
                  <a:pt x="1965325" y="371479"/>
                  <a:pt x="1962150" y="361954"/>
                </a:cubicBezTo>
                <a:cubicBezTo>
                  <a:pt x="1965325" y="288929"/>
                  <a:pt x="1963297" y="215491"/>
                  <a:pt x="1971675" y="142879"/>
                </a:cubicBezTo>
                <a:cubicBezTo>
                  <a:pt x="1974474" y="118623"/>
                  <a:pt x="1999003" y="106809"/>
                  <a:pt x="2019300" y="104779"/>
                </a:cubicBezTo>
                <a:cubicBezTo>
                  <a:pt x="2073100" y="99399"/>
                  <a:pt x="2127250" y="98429"/>
                  <a:pt x="2181225" y="95254"/>
                </a:cubicBezTo>
                <a:cubicBezTo>
                  <a:pt x="2224860" y="80709"/>
                  <a:pt x="2219840" y="85729"/>
                  <a:pt x="2162175" y="85729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365250"/>
            <a:ext cx="394335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0" y="4763"/>
            <a:ext cx="849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w Cen MT" panose="020B0602020104020603" pitchFamily="34" charset="0"/>
              </a:rPr>
              <a:t>Tu as les cheveux comment ?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4613" y="919163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w Cen MT" panose="020B0602020104020603" pitchFamily="34" charset="0"/>
              </a:rPr>
              <a:t>J’ai les cheveux…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3713" y="1662113"/>
            <a:ext cx="7937" cy="3641725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919413" y="1849438"/>
            <a:ext cx="855662" cy="7747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52475" y="2133600"/>
            <a:ext cx="2022475" cy="2222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0"/>
          <a:stretch>
            <a:fillRect/>
          </a:stretch>
        </p:blipFill>
        <p:spPr bwMode="auto">
          <a:xfrm>
            <a:off x="4248150" y="815975"/>
            <a:ext cx="44005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artoonface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36"/>
            <a:ext cx="9104313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41299" y="2479814"/>
            <a:ext cx="2155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000" b="1" dirty="0">
                <a:latin typeface="Tw Cen MT" panose="020B0602020104020603" pitchFamily="34" charset="0"/>
                <a:ea typeface="Calibri" panose="020F0502020204030204" pitchFamily="34" charset="0"/>
              </a:rPr>
              <a:t>1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J’ai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les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yeux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bleus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et les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cheveux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courts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et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bouclés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.</a:t>
            </a:r>
            <a:endParaRPr lang="en-GB" altLang="en-US" sz="2000" dirty="0">
              <a:latin typeface="Tw Cen MT" panose="020B0602020104020603" pitchFamily="34" charset="0"/>
              <a:ea typeface="Calibri" panose="020F050202020403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397125" y="2533650"/>
            <a:ext cx="2155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000" b="1">
                <a:latin typeface="Tw Cen MT" panose="020B0602020104020603" pitchFamily="34" charset="0"/>
                <a:ea typeface="Calibri" panose="020F0502020204030204" pitchFamily="34" charset="0"/>
              </a:rPr>
              <a:t>2</a:t>
            </a:r>
            <a:r>
              <a:rPr lang="es-ES" altLang="en-US" sz="2000">
                <a:latin typeface="Tw Cen MT" panose="020B0602020104020603" pitchFamily="34" charset="0"/>
                <a:ea typeface="Calibri" panose="020F0502020204030204" pitchFamily="34" charset="0"/>
              </a:rPr>
              <a:t> J’ai les yeux marron et les cheveux courts et blonds.</a:t>
            </a:r>
            <a:endParaRPr lang="en-GB" altLang="en-US" sz="2000">
              <a:latin typeface="Tw Cen MT" panose="020B0602020104020603" pitchFamily="34" charset="0"/>
              <a:ea typeface="Calibri" panose="020F0502020204030204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97400" y="3041650"/>
            <a:ext cx="2155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000" b="1">
                <a:latin typeface="Tw Cen MT" panose="020B0602020104020603" pitchFamily="34" charset="0"/>
                <a:ea typeface="Calibri" panose="020F0502020204030204" pitchFamily="34" charset="0"/>
              </a:rPr>
              <a:t>3</a:t>
            </a:r>
            <a:r>
              <a:rPr lang="es-ES" altLang="en-US" sz="2000">
                <a:latin typeface="Tw Cen MT" panose="020B0602020104020603" pitchFamily="34" charset="0"/>
                <a:ea typeface="Calibri" panose="020F0502020204030204" pitchFamily="34" charset="0"/>
              </a:rPr>
              <a:t> J’ai les yeux verts et les cheveux courts et noirs.</a:t>
            </a:r>
            <a:endParaRPr lang="en-GB" altLang="en-US" sz="2000">
              <a:latin typeface="Tw Cen MT" panose="020B0602020104020603" pitchFamily="34" charset="0"/>
              <a:ea typeface="Calibri" panose="020F0502020204030204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381750" y="314325"/>
            <a:ext cx="285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000" b="1">
                <a:latin typeface="Tw Cen MT" panose="020B0602020104020603" pitchFamily="34" charset="0"/>
                <a:ea typeface="Calibri" panose="020F0502020204030204" pitchFamily="34" charset="0"/>
              </a:rPr>
              <a:t>4</a:t>
            </a:r>
            <a:r>
              <a:rPr lang="es-ES" altLang="en-US" sz="2000">
                <a:latin typeface="Tw Cen MT" panose="020B0602020104020603" pitchFamily="34" charset="0"/>
                <a:ea typeface="Calibri" panose="020F0502020204030204" pitchFamily="34" charset="0"/>
              </a:rPr>
              <a:t> J’ai les yeux bleus et les cheveux blonds.</a:t>
            </a:r>
            <a:endParaRPr lang="en-GB" altLang="en-US" sz="2000">
              <a:latin typeface="Tw Cen MT" panose="020B0602020104020603" pitchFamily="34" charset="0"/>
              <a:ea typeface="Calibri" panose="020F0502020204030204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41300" y="5842000"/>
            <a:ext cx="2155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000" b="1">
                <a:latin typeface="Tw Cen MT" panose="020B0602020104020603" pitchFamily="34" charset="0"/>
                <a:ea typeface="Calibri" panose="020F0502020204030204" pitchFamily="34" charset="0"/>
              </a:rPr>
              <a:t>5</a:t>
            </a:r>
            <a:r>
              <a:rPr lang="es-ES" altLang="en-US" sz="2000">
                <a:latin typeface="Tw Cen MT" panose="020B0602020104020603" pitchFamily="34" charset="0"/>
                <a:ea typeface="Calibri" panose="020F0502020204030204" pitchFamily="34" charset="0"/>
              </a:rPr>
              <a:t> J’ai les yeux marron et les cheveux bruns.</a:t>
            </a:r>
            <a:endParaRPr lang="en-GB" altLang="en-US" sz="2000">
              <a:latin typeface="Tw Cen MT" panose="020B0602020104020603" pitchFamily="34" charset="0"/>
              <a:ea typeface="Calibri" panose="020F0502020204030204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397125" y="5842000"/>
            <a:ext cx="2155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000" b="1" dirty="0">
                <a:latin typeface="Tw Cen MT" panose="020B0602020104020603" pitchFamily="34" charset="0"/>
                <a:ea typeface="Calibri" panose="020F0502020204030204" pitchFamily="34" charset="0"/>
              </a:rPr>
              <a:t>6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J’ai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les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yeux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verts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et les </a:t>
            </a:r>
            <a:r>
              <a:rPr lang="es-ES" altLang="en-US" sz="2000" dirty="0" smtClean="0">
                <a:latin typeface="Tw Cen MT" panose="020B0602020104020603" pitchFamily="34" charset="0"/>
                <a:ea typeface="Calibri" panose="020F0502020204030204" pitchFamily="34" charset="0"/>
              </a:rPr>
              <a:t/>
            </a:r>
            <a:br>
              <a:rPr lang="es-ES" altLang="en-US" sz="2000" dirty="0" smtClean="0">
                <a:latin typeface="Tw Cen MT" panose="020B0602020104020603" pitchFamily="34" charset="0"/>
                <a:ea typeface="Calibri" panose="020F0502020204030204" pitchFamily="34" charset="0"/>
              </a:rPr>
            </a:br>
            <a:r>
              <a:rPr lang="es-ES" altLang="en-US" sz="2000" dirty="0" err="1" smtClean="0">
                <a:latin typeface="Tw Cen MT" panose="020B0602020104020603" pitchFamily="34" charset="0"/>
                <a:ea typeface="Calibri" panose="020F0502020204030204" pitchFamily="34" charset="0"/>
              </a:rPr>
              <a:t>cheveux</a:t>
            </a:r>
            <a:r>
              <a:rPr lang="es-ES" altLang="en-US" sz="2000" dirty="0" smtClean="0"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roux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.</a:t>
            </a:r>
            <a:endParaRPr lang="en-GB" altLang="en-US" sz="2000" dirty="0">
              <a:latin typeface="Tw Cen MT" panose="020B0602020104020603" pitchFamily="34" charset="0"/>
              <a:ea typeface="Calibri" panose="020F0502020204030204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430713" y="6230938"/>
            <a:ext cx="227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000" b="1">
                <a:latin typeface="Tw Cen MT" panose="020B0602020104020603" pitchFamily="34" charset="0"/>
                <a:ea typeface="Calibri" panose="020F0502020204030204" pitchFamily="34" charset="0"/>
              </a:rPr>
              <a:t>7</a:t>
            </a:r>
            <a:r>
              <a:rPr lang="es-ES" altLang="en-US" sz="2000">
                <a:latin typeface="Tw Cen MT" panose="020B0602020104020603" pitchFamily="34" charset="0"/>
                <a:ea typeface="Calibri" panose="020F0502020204030204" pitchFamily="34" charset="0"/>
              </a:rPr>
              <a:t>J’ai les yeux gris les cheveux verts</a:t>
            </a:r>
            <a:endParaRPr lang="en-GB" altLang="en-US">
              <a:latin typeface="Tw Cen MT" panose="020B0602020104020603" pitchFamily="34" charset="0"/>
              <a:ea typeface="Calibri" panose="020F0502020204030204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767513" y="5965825"/>
            <a:ext cx="2471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000" b="1" dirty="0">
                <a:latin typeface="Tw Cen MT" panose="020B0602020104020603" pitchFamily="34" charset="0"/>
                <a:ea typeface="Calibri" panose="020F0502020204030204" pitchFamily="34" charset="0"/>
              </a:rPr>
              <a:t>8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J’ai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les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yeux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bleus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et les </a:t>
            </a:r>
            <a:r>
              <a:rPr lang="es-ES" altLang="en-US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cheveux</a:t>
            </a:r>
            <a:r>
              <a:rPr lang="es-ES" altLang="en-US" sz="2000" dirty="0"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s-ES" altLang="en-US" sz="2000" dirty="0" err="1" smtClean="0">
                <a:latin typeface="Tw Cen MT" panose="020B0602020104020603" pitchFamily="34" charset="0"/>
                <a:ea typeface="Calibri" panose="020F0502020204030204" pitchFamily="34" charset="0"/>
              </a:rPr>
              <a:t>violets</a:t>
            </a:r>
            <a:r>
              <a:rPr lang="es-ES" altLang="en-US" sz="2000" dirty="0" smtClean="0">
                <a:latin typeface="Tw Cen MT" panose="020B0602020104020603" pitchFamily="34" charset="0"/>
                <a:ea typeface="Calibri" panose="020F0502020204030204" pitchFamily="34" charset="0"/>
              </a:rPr>
              <a:t>.</a:t>
            </a:r>
            <a:endParaRPr lang="en-GB" altLang="en-US" sz="2000" dirty="0">
              <a:latin typeface="Tw Cen MT" panose="020B0602020104020603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166</Words>
  <Application>Microsoft Office PowerPoint</Application>
  <PresentationFormat>On-screen Show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10</cp:revision>
  <dcterms:created xsi:type="dcterms:W3CDTF">2014-08-14T07:23:58Z</dcterms:created>
  <dcterms:modified xsi:type="dcterms:W3CDTF">2018-08-27T07:40:02Z</dcterms:modified>
</cp:coreProperties>
</file>