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79" r:id="rId3"/>
    <p:sldId id="276" r:id="rId4"/>
    <p:sldId id="268" r:id="rId5"/>
    <p:sldId id="264" r:id="rId6"/>
    <p:sldId id="278" r:id="rId7"/>
    <p:sldId id="272" r:id="rId8"/>
    <p:sldId id="269" r:id="rId9"/>
    <p:sldId id="270" r:id="rId10"/>
    <p:sldId id="27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123" autoAdjust="0"/>
  </p:normalViewPr>
  <p:slideViewPr>
    <p:cSldViewPr snapToGrid="0">
      <p:cViewPr varScale="1">
        <p:scale>
          <a:sx n="80" d="100"/>
          <a:sy n="80" d="100"/>
        </p:scale>
        <p:origin x="24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00D5-18C3-496F-B4FA-B31CB707DF32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06EE-C6CC-4510-A982-48F3A6E1B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Ask pupils to name the parts of the body. The words do not come up – the coloured numbers give the gender clue.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1 = la tête</a:t>
            </a:r>
            <a:br>
              <a:rPr lang="en-GB" altLang="en-US" dirty="0" smtClean="0"/>
            </a:br>
            <a:r>
              <a:rPr lang="en-GB" altLang="en-US" dirty="0" smtClean="0"/>
              <a:t>2 = les </a:t>
            </a:r>
            <a:r>
              <a:rPr lang="en-GB" altLang="en-US" dirty="0" err="1" smtClean="0"/>
              <a:t>épaules</a:t>
            </a:r>
            <a:r>
              <a:rPr lang="en-GB" altLang="en-US" baseline="0" dirty="0" smtClean="0"/>
              <a:t> (f)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3 = le bras</a:t>
            </a:r>
            <a:br>
              <a:rPr lang="en-GB" altLang="en-US" dirty="0" smtClean="0"/>
            </a:br>
            <a:r>
              <a:rPr lang="en-GB" altLang="en-US" dirty="0" smtClean="0"/>
              <a:t>4 = le </a:t>
            </a:r>
            <a:r>
              <a:rPr lang="en-GB" altLang="en-US" dirty="0" err="1" smtClean="0"/>
              <a:t>coude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5 = la main</a:t>
            </a:r>
            <a:br>
              <a:rPr lang="en-GB" altLang="en-US" dirty="0" smtClean="0"/>
            </a:br>
            <a:r>
              <a:rPr lang="en-GB" altLang="en-US" dirty="0" smtClean="0"/>
              <a:t>6 = le </a:t>
            </a:r>
            <a:r>
              <a:rPr lang="en-GB" altLang="en-US" dirty="0" err="1" smtClean="0"/>
              <a:t>doigt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7 = la </a:t>
            </a:r>
            <a:r>
              <a:rPr lang="en-GB" altLang="en-US" dirty="0" err="1" smtClean="0"/>
              <a:t>jambe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8 = le </a:t>
            </a:r>
            <a:r>
              <a:rPr lang="en-GB" altLang="en-US" dirty="0" err="1" smtClean="0"/>
              <a:t>genou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9 = </a:t>
            </a:r>
            <a:r>
              <a:rPr lang="en-GB" altLang="en-US" dirty="0" err="1" smtClean="0"/>
              <a:t>l’estomac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10 = le pied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EC575-E40D-470D-BF85-5967EADE75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5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Sing from just the pictures, doing the gestures too.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0F54C-33CD-4C2B-81E6-B9D53651D08E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8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= C</a:t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0" dirty="0" smtClean="0"/>
              <a:t> = A</a:t>
            </a:r>
            <a:br>
              <a:rPr lang="en-GB" baseline="0" dirty="0" smtClean="0"/>
            </a:br>
            <a:r>
              <a:rPr lang="en-GB" baseline="0" dirty="0" smtClean="0"/>
              <a:t>3 = E</a:t>
            </a:r>
            <a:br>
              <a:rPr lang="en-GB" baseline="0" dirty="0" smtClean="0"/>
            </a:br>
            <a:r>
              <a:rPr lang="en-GB" baseline="0" dirty="0" smtClean="0"/>
              <a:t>4 = D</a:t>
            </a:r>
            <a:br>
              <a:rPr lang="en-GB" baseline="0" dirty="0" smtClean="0"/>
            </a:br>
            <a:r>
              <a:rPr lang="en-GB" baseline="0" dirty="0" smtClean="0"/>
              <a:t>5 = 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06EE-C6CC-4510-A982-48F3A6E1BE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7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= C</a:t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0" dirty="0" smtClean="0"/>
              <a:t> = A</a:t>
            </a:r>
            <a:br>
              <a:rPr lang="en-GB" baseline="0" dirty="0" smtClean="0"/>
            </a:br>
            <a:r>
              <a:rPr lang="en-GB" baseline="0" dirty="0" smtClean="0"/>
              <a:t>3 = E</a:t>
            </a:r>
            <a:br>
              <a:rPr lang="en-GB" baseline="0" dirty="0" smtClean="0"/>
            </a:br>
            <a:r>
              <a:rPr lang="en-GB" baseline="0" dirty="0" smtClean="0"/>
              <a:t>4 = D</a:t>
            </a:r>
            <a:br>
              <a:rPr lang="en-GB" baseline="0" dirty="0" smtClean="0"/>
            </a:br>
            <a:r>
              <a:rPr lang="en-GB" baseline="0" dirty="0" smtClean="0"/>
              <a:t>5 = 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06EE-C6CC-4510-A982-48F3A6E1BE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Tell pupils they are going to draw their own monster / alien.</a:t>
            </a:r>
            <a:br>
              <a:rPr lang="en-GB" dirty="0" smtClean="0"/>
            </a:br>
            <a:r>
              <a:rPr lang="en-GB" dirty="0" smtClean="0"/>
              <a:t>They can either use the number of legs / arms / heads </a:t>
            </a:r>
            <a:r>
              <a:rPr lang="en-GB" dirty="0" err="1" smtClean="0"/>
              <a:t>etc..from</a:t>
            </a:r>
            <a:r>
              <a:rPr lang="en-GB" dirty="0" smtClean="0"/>
              <a:t> their blanket game OR they can design a new one.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They need to give the number of parts of the body and use describing words too (grand,</a:t>
            </a:r>
            <a:r>
              <a:rPr lang="en-GB" baseline="0" dirty="0" smtClean="0"/>
              <a:t>, petit)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If appropriate they should also say what their monster does not have.</a:t>
            </a:r>
            <a:br>
              <a:rPr lang="en-GB" baseline="0" dirty="0" smtClean="0"/>
            </a:br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pupils may need the word ‘horn’ in addition to their other vocabulary</a:t>
            </a:r>
            <a:br>
              <a:rPr lang="en-GB" baseline="0" dirty="0" smtClean="0"/>
            </a:br>
            <a:r>
              <a:rPr lang="en-GB" baseline="0" dirty="0" smtClean="0"/>
              <a:t>la </a:t>
            </a:r>
            <a:r>
              <a:rPr lang="en-GB" baseline="0" dirty="0" err="1" smtClean="0"/>
              <a:t>corne</a:t>
            </a:r>
            <a:r>
              <a:rPr lang="en-GB" baseline="0" dirty="0" smtClean="0"/>
              <a:t>= horn</a:t>
            </a:r>
            <a:br>
              <a:rPr lang="en-GB" baseline="0" dirty="0" smtClean="0"/>
            </a:br>
            <a:r>
              <a:rPr lang="en-GB" baseline="0" dirty="0" smtClean="0"/>
              <a:t>possibly also antenna if they want to do more of an alien monster</a:t>
            </a:r>
            <a:br>
              <a:rPr lang="en-GB" baseline="0" dirty="0" smtClean="0"/>
            </a:br>
            <a:r>
              <a:rPr lang="en-GB" baseline="0" dirty="0" err="1" smtClean="0"/>
              <a:t>l’antenne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06EE-C6CC-4510-A982-48F3A6E1BE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6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6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1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16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4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3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3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54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8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1AAF-39C3-4FCF-A0FA-2C8D2A134687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0E2E-2323-4064-BEFA-8D8906AA2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7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2.jp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1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32" y="107577"/>
            <a:ext cx="4654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913" y="0"/>
            <a:ext cx="779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latin typeface="Arial" panose="020B0604020202020204" pitchFamily="34" charset="0"/>
                <a:cs typeface="Arial" panose="020B0604020202020204" pitchFamily="34" charset="0"/>
              </a:rPr>
              <a:t>les parties du corps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5159" y="882127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119719" y="1134932"/>
            <a:ext cx="645457" cy="123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02133" y="2164080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30184" y="2416884"/>
            <a:ext cx="571949" cy="175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5957" y="2777266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316072" y="2982232"/>
            <a:ext cx="909885" cy="47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1240" y="2777266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45800" y="3030070"/>
            <a:ext cx="496647" cy="337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0543" y="3461027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6925" y="3713831"/>
            <a:ext cx="4352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5494" y="3461027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5771014" y="3419710"/>
            <a:ext cx="554480" cy="2941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4762" y="4166796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79488" y="3820108"/>
            <a:ext cx="1480107" cy="609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25494" y="4403138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959275" y="4695102"/>
            <a:ext cx="1366220" cy="620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24696" y="5000838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04967" y="5253642"/>
            <a:ext cx="820617" cy="252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25494" y="5635071"/>
            <a:ext cx="2194560" cy="5056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518673" y="5911795"/>
            <a:ext cx="793346" cy="1324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1357" y="842543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8530" y="2111584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1005" y="2745859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745" y="2726679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6437" y="3417804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1646" y="3450695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949" y="4116209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2568" y="4399887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4091" y="4981411"/>
            <a:ext cx="57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25493" y="5607749"/>
            <a:ext cx="72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918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a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deux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</a:rPr>
                        <a:t> mains.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a plus de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deux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mains.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n’a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</a:rPr>
                        <a:t> pas de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jambes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a un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nez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6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507605"/>
              </p:ext>
            </p:extLst>
          </p:nvPr>
        </p:nvGraphicFramePr>
        <p:xfrm>
          <a:off x="6098749" y="1320989"/>
          <a:ext cx="2771409" cy="44020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1409"/>
              </a:tblGrid>
              <a:tr h="96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err="1" smtClean="0">
                          <a:effectLst/>
                        </a:rPr>
                        <a:t>Mon</a:t>
                      </a:r>
                      <a:r>
                        <a:rPr lang="es-ES" sz="2800" dirty="0" smtClean="0">
                          <a:effectLst/>
                        </a:rPr>
                        <a:t> </a:t>
                      </a:r>
                      <a:r>
                        <a:rPr lang="es-ES" sz="2800" dirty="0" err="1" smtClean="0">
                          <a:effectLst/>
                        </a:rPr>
                        <a:t>monstre</a:t>
                      </a:r>
                      <a:r>
                        <a:rPr lang="es-ES" sz="2800" dirty="0" smtClean="0">
                          <a:effectLst/>
                        </a:rPr>
                        <a:t> a…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14" marR="39414" marT="0" marB="0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" y="3585190"/>
            <a:ext cx="3305175" cy="2990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2" y="165710"/>
            <a:ext cx="2549714" cy="2549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60" y="670060"/>
            <a:ext cx="3074986" cy="40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68288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77813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439738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23863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23863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984375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84375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146300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2260600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2146300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224463"/>
            <a:ext cx="1133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224463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386388"/>
            <a:ext cx="111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500688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386388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0" descr="pe0284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762375"/>
            <a:ext cx="8239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7" descr="hm00295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0147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0" descr="Blue Eye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51313"/>
            <a:ext cx="15875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043" y="3737893"/>
            <a:ext cx="180324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861" y="4329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extraterrestre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vert. 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94865" y="2766591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a trois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yeux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369335" y="5100209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a six bras et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antennes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2F6D0A"/>
              </a:clrFrom>
              <a:clrTo>
                <a:srgbClr val="2F6D0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707" y="766379"/>
            <a:ext cx="2259735" cy="1879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42" y="2856371"/>
            <a:ext cx="1504590" cy="2033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02" y="663805"/>
            <a:ext cx="1603846" cy="1845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1278" y="245326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537" y="185852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7997" y="3228256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15332" y="1205719"/>
            <a:ext cx="156348" cy="163513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13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714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990" y="274320"/>
            <a:ext cx="1633867" cy="1358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58" y="45855"/>
            <a:ext cx="1391104" cy="1639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8" y="114300"/>
            <a:ext cx="1123971" cy="151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49" y="114300"/>
            <a:ext cx="1305850" cy="150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64" y="45855"/>
            <a:ext cx="1382529" cy="16395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6295" y="1780155"/>
            <a:ext cx="638266" cy="1480038"/>
          </a:xfrm>
          <a:prstGeom prst="rect">
            <a:avLst/>
          </a:prstGeom>
        </p:spPr>
      </p:pic>
      <p:sp>
        <p:nvSpPr>
          <p:cNvPr id="18" name="AutoShape 2" descr="Image result for extraterrestr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4260" y="3502181"/>
            <a:ext cx="1619729" cy="1619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3459" y="3940418"/>
            <a:ext cx="1213279" cy="1119950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04" y="5247190"/>
            <a:ext cx="1042988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50" y="5154157"/>
            <a:ext cx="1084858" cy="16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xtraterrestre clipart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04" y="5288054"/>
            <a:ext cx="1627204" cy="13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70" y="3567849"/>
            <a:ext cx="1756659" cy="13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2320" y="1780155"/>
            <a:ext cx="1586361" cy="1554030"/>
          </a:xfrm>
          <a:prstGeom prst="rect">
            <a:avLst/>
          </a:prstGeom>
        </p:spPr>
      </p:pic>
      <p:pic>
        <p:nvPicPr>
          <p:cNvPr id="1036" name="Picture 12" descr="Image result for extraterrestre clip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87" y="5269452"/>
            <a:ext cx="1313725" cy="13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87" y="3613252"/>
            <a:ext cx="1552872" cy="13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302" y="1733974"/>
            <a:ext cx="2154483" cy="1687678"/>
          </a:xfrm>
          <a:prstGeom prst="rect">
            <a:avLst/>
          </a:prstGeom>
        </p:spPr>
      </p:pic>
      <p:pic>
        <p:nvPicPr>
          <p:cNvPr id="1040" name="Picture 16" descr="Image result for extraterrestre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94312"/>
            <a:ext cx="1582144" cy="13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2" y="3474641"/>
            <a:ext cx="1353933" cy="16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6617449" y="4982506"/>
            <a:ext cx="606311" cy="124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6" name="Picture 22" descr="Image result for extraterrestre clipar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98" y="1894312"/>
            <a:ext cx="1571155" cy="14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lated imag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2" y="5177331"/>
            <a:ext cx="1207429" cy="15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9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2F6D0A"/>
              </a:clrFrom>
              <a:clrTo>
                <a:srgbClr val="2F6D0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660" y="2490190"/>
            <a:ext cx="2259735" cy="1879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34" y="4635190"/>
            <a:ext cx="1546002" cy="1822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78" y="0"/>
            <a:ext cx="1504590" cy="2033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26" y="2507121"/>
            <a:ext cx="1603846" cy="1845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14" y="700302"/>
            <a:ext cx="1382529" cy="163951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65462"/>
              </p:ext>
            </p:extLst>
          </p:nvPr>
        </p:nvGraphicFramePr>
        <p:xfrm>
          <a:off x="255286" y="183761"/>
          <a:ext cx="3873191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3191"/>
              </a:tblGrid>
              <a:tr h="1056246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vert.  Il a trois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six bras et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8988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vert.  Il a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yeux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jaunes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bras,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jambes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d’oreilles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86727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vert. Il a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bouche et des dents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jaunes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Il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feroce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56246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vert. Il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Il a trois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8988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bleu. Il a un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oeil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bouche,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de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jambes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pas de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71278" y="245326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4824" y="245325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1277" y="2784087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5974" y="2776873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3734" y="4635190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11033" y="2934024"/>
            <a:ext cx="156348" cy="163513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2F6D0A"/>
              </a:clrFrom>
              <a:clrTo>
                <a:srgbClr val="2F6D0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660" y="2490190"/>
            <a:ext cx="2259735" cy="1879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34" y="4635190"/>
            <a:ext cx="1546002" cy="1822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78" y="0"/>
            <a:ext cx="1504590" cy="2033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26" y="2507121"/>
            <a:ext cx="1603846" cy="1845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14" y="700302"/>
            <a:ext cx="1382529" cy="163951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99053"/>
              </p:ext>
            </p:extLst>
          </p:nvPr>
        </p:nvGraphicFramePr>
        <p:xfrm>
          <a:off x="255286" y="183761"/>
          <a:ext cx="3873191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3191"/>
              </a:tblGrid>
              <a:tr h="1056246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vert.  Il a trois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six bras et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8988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vert.  Il a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yeux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jaunes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bras,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jambes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main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d’oreilles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86727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vert. Il a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bouche et des dents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jaunes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Il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feroce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56246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vert. Il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Il a trois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ojos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dos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8988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extraterrestre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bleu. Il a un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oeil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bouche, </a:t>
                      </a:r>
                      <a:r>
                        <a:rPr lang="en-GB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de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jambes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pas de </a:t>
                      </a:r>
                      <a:r>
                        <a:rPr lang="en-GB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pieds</a:t>
                      </a:r>
                      <a:r>
                        <a:rPr lang="en-GB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71278" y="245326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4824" y="245325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1277" y="2784087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5974" y="2776873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3734" y="4635190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11033" y="2934024"/>
            <a:ext cx="156348" cy="163513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32943" y="476157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6985" y="200827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20401" y="2921324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4710" y="4474695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2076" y="599559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2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03"/>
          <a:stretch/>
        </p:blipFill>
        <p:spPr>
          <a:xfrm>
            <a:off x="3867401" y="114924"/>
            <a:ext cx="5035968" cy="6639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200" y="1638300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 =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0200" y="2222500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has =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47736" y="1466334"/>
            <a:ext cx="326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7030A0"/>
                </a:solidFill>
              </a:rPr>
              <a:t>il</a:t>
            </a:r>
            <a:r>
              <a:rPr lang="en-GB" sz="3600" b="1" dirty="0" smtClean="0">
                <a:solidFill>
                  <a:srgbClr val="7030A0"/>
                </a:solidFill>
              </a:rPr>
              <a:t>/</a:t>
            </a:r>
            <a:r>
              <a:rPr lang="en-GB" sz="3600" b="1" dirty="0" err="1" smtClean="0">
                <a:solidFill>
                  <a:srgbClr val="7030A0"/>
                </a:solidFill>
              </a:rPr>
              <a:t>elle</a:t>
            </a:r>
            <a:r>
              <a:rPr lang="en-GB" sz="3600" b="1" dirty="0" smtClean="0">
                <a:solidFill>
                  <a:srgbClr val="7030A0"/>
                </a:solidFill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</a:rPr>
              <a:t>est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449" y="2037834"/>
            <a:ext cx="289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7030A0"/>
                </a:solidFill>
              </a:rPr>
              <a:t>il</a:t>
            </a:r>
            <a:r>
              <a:rPr lang="en-GB" sz="3600" b="1" dirty="0" smtClean="0">
                <a:solidFill>
                  <a:srgbClr val="7030A0"/>
                </a:solidFill>
              </a:rPr>
              <a:t>/</a:t>
            </a:r>
            <a:r>
              <a:rPr lang="en-GB" sz="3600" b="1" dirty="0" err="1" smtClean="0">
                <a:solidFill>
                  <a:srgbClr val="7030A0"/>
                </a:solidFill>
              </a:rPr>
              <a:t>elle</a:t>
            </a:r>
            <a:r>
              <a:rPr lang="en-GB" sz="3600" b="1" dirty="0" smtClean="0">
                <a:solidFill>
                  <a:srgbClr val="7030A0"/>
                </a:solidFill>
              </a:rPr>
              <a:t> a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949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Mon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extraterrestre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est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vert.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Mon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extraterrestre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Tw Cen MT" panose="020B0602020104020603" pitchFamily="34" charset="0"/>
                        </a:rPr>
                        <a:t>est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</a:rPr>
                        <a:t> bleu.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Mon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extraterrestre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est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violet.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a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deux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yeux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07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615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a trois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yeux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a un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oeil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a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une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bouche avec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</a:rPr>
                        <a:t> des dents.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Il a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une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bouche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</a:rPr>
                        <a:t>mais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</a:rPr>
                        <a:t> pas de dents.</a:t>
                      </a:r>
                      <a:endParaRPr lang="en-GB" sz="32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808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412</Words>
  <Application>Microsoft Office PowerPoint</Application>
  <PresentationFormat>On-screen Show (4:3)</PresentationFormat>
  <Paragraphs>80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27</cp:revision>
  <cp:lastPrinted>2017-05-04T05:08:33Z</cp:lastPrinted>
  <dcterms:created xsi:type="dcterms:W3CDTF">2014-08-13T11:33:11Z</dcterms:created>
  <dcterms:modified xsi:type="dcterms:W3CDTF">2019-02-22T15:11:56Z</dcterms:modified>
</cp:coreProperties>
</file>