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8" r:id="rId2"/>
    <p:sldId id="260" r:id="rId3"/>
    <p:sldId id="261" r:id="rId4"/>
    <p:sldId id="264" r:id="rId5"/>
    <p:sldId id="265" r:id="rId6"/>
    <p:sldId id="263" r:id="rId7"/>
    <p:sldId id="256" r:id="rId8"/>
    <p:sldId id="257"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6381" autoAdjust="0"/>
  </p:normalViewPr>
  <p:slideViewPr>
    <p:cSldViewPr snapToGrid="0">
      <p:cViewPr varScale="1">
        <p:scale>
          <a:sx n="62" d="100"/>
          <a:sy n="62" d="100"/>
        </p:scale>
        <p:origin x="133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2DC94A6-29D7-4705-9D78-661ACA78D12D}" type="datetimeFigureOut">
              <a:rPr lang="en-GB"/>
              <a:pPr>
                <a:defRPr/>
              </a:pPr>
              <a:t>22/02/2019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E289AB9-3F26-4F8E-96FD-F286B3109650}" type="slidenum">
              <a:rPr lang="en-GB" altLang="en-US"/>
              <a:pPr/>
              <a:t>‹#›</a:t>
            </a:fld>
            <a:endParaRPr lang="en-GB" altLang="en-US"/>
          </a:p>
        </p:txBody>
      </p:sp>
    </p:spTree>
    <p:extLst>
      <p:ext uri="{BB962C8B-B14F-4D97-AF65-F5344CB8AC3E}">
        <p14:creationId xmlns:p14="http://schemas.microsoft.com/office/powerpoint/2010/main" val="19575975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Ask them to guess the artist and say what this drawing is in French (un </a:t>
            </a:r>
            <a:r>
              <a:rPr lang="en-GB" altLang="en-US" dirty="0" err="1" smtClean="0"/>
              <a:t>chien</a:t>
            </a:r>
            <a:r>
              <a:rPr lang="en-GB" altLang="en-US" dirty="0" smtClean="0"/>
              <a:t>).  </a:t>
            </a:r>
            <a:endParaRPr lang="en-US" altLang="en-US" dirty="0"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7B52ED2-B724-40CF-B427-68291E03669C}" type="slidenum">
              <a:rPr lang="en-US" altLang="en-US">
                <a:latin typeface="Arial" panose="020B0604020202020204" pitchFamily="34" charset="0"/>
              </a:rPr>
              <a:pPr/>
              <a:t>2</a:t>
            </a:fld>
            <a:endParaRPr lang="en-US" altLang="en-US">
              <a:latin typeface="Arial" panose="020B0604020202020204" pitchFamily="34" charset="0"/>
            </a:endParaRPr>
          </a:p>
        </p:txBody>
      </p:sp>
    </p:spTree>
    <p:extLst>
      <p:ext uri="{BB962C8B-B14F-4D97-AF65-F5344CB8AC3E}">
        <p14:creationId xmlns:p14="http://schemas.microsoft.com/office/powerpoint/2010/main" val="114873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These are Picasso line drawings that students need to label.  They probably won’t be able to do these in French the first time around but can see the answers whole class and then try to recall the words when you take the answers away and leave the first letter only again.</a:t>
            </a:r>
            <a:endParaRPr lang="en-US"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DAFA61B-3BE7-486E-8557-0536376649E1}" type="slidenum">
              <a:rPr lang="en-US" altLang="en-US">
                <a:latin typeface="Arial" panose="020B0604020202020204" pitchFamily="34" charset="0"/>
              </a:rPr>
              <a:pPr/>
              <a:t>3</a:t>
            </a:fld>
            <a:endParaRPr lang="en-US" altLang="en-US">
              <a:latin typeface="Arial" panose="020B0604020202020204" pitchFamily="34" charset="0"/>
            </a:endParaRPr>
          </a:p>
        </p:txBody>
      </p:sp>
    </p:spTree>
    <p:extLst>
      <p:ext uri="{BB962C8B-B14F-4D97-AF65-F5344CB8AC3E}">
        <p14:creationId xmlns:p14="http://schemas.microsoft.com/office/powerpoint/2010/main" val="720866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This is a self-portrait by Picasso.  </a:t>
            </a:r>
          </a:p>
          <a:p>
            <a:pPr>
              <a:spcBef>
                <a:spcPct val="0"/>
              </a:spcBef>
            </a:pPr>
            <a:r>
              <a:rPr lang="en-GB" altLang="en-US" dirty="0" smtClean="0"/>
              <a:t>Work with the class to describe the face.</a:t>
            </a:r>
            <a:br>
              <a:rPr lang="en-GB" altLang="en-US" dirty="0" smtClean="0"/>
            </a:br>
            <a:endParaRPr lang="en-GB" altLang="en-US" dirty="0" smtClean="0"/>
          </a:p>
          <a:p>
            <a:pPr>
              <a:spcBef>
                <a:spcPct val="0"/>
              </a:spcBef>
            </a:pPr>
            <a:r>
              <a:rPr lang="en-GB" altLang="en-US" dirty="0" smtClean="0"/>
              <a:t>Que </a:t>
            </a:r>
            <a:r>
              <a:rPr lang="en-GB" altLang="en-US" dirty="0" err="1" smtClean="0"/>
              <a:t>vois-tu</a:t>
            </a:r>
            <a:r>
              <a:rPr lang="en-GB" altLang="en-US" dirty="0" smtClean="0"/>
              <a:t>?  What do you see?  </a:t>
            </a:r>
          </a:p>
          <a:p>
            <a:pPr>
              <a:spcBef>
                <a:spcPct val="0"/>
              </a:spcBef>
            </a:pPr>
            <a:r>
              <a:rPr lang="en-GB" altLang="en-US" dirty="0" smtClean="0"/>
              <a:t>Bring up the sentences and ask pupils to choose the correct option.</a:t>
            </a:r>
            <a:br>
              <a:rPr lang="en-GB" altLang="en-US" dirty="0" smtClean="0"/>
            </a:br>
            <a:r>
              <a:rPr lang="en-GB" altLang="en-US" dirty="0" smtClean="0"/>
              <a:t>Je </a:t>
            </a:r>
            <a:r>
              <a:rPr lang="en-GB" altLang="en-US" dirty="0" err="1" smtClean="0"/>
              <a:t>vois</a:t>
            </a:r>
            <a:r>
              <a:rPr lang="en-GB" altLang="en-US" dirty="0" smtClean="0"/>
              <a:t>…</a:t>
            </a:r>
            <a:br>
              <a:rPr lang="en-GB" altLang="en-US" dirty="0" smtClean="0"/>
            </a:br>
            <a:r>
              <a:rPr lang="en-GB" altLang="en-US" dirty="0" smtClean="0"/>
              <a:t>un visage long</a:t>
            </a:r>
            <a:br>
              <a:rPr lang="en-GB" altLang="en-US" dirty="0" smtClean="0"/>
            </a:br>
            <a:r>
              <a:rPr lang="en-GB" altLang="en-US" dirty="0" err="1" smtClean="0"/>
              <a:t>deux</a:t>
            </a:r>
            <a:r>
              <a:rPr lang="en-GB" altLang="en-US" dirty="0" smtClean="0"/>
              <a:t> </a:t>
            </a:r>
            <a:r>
              <a:rPr lang="en-GB" altLang="en-US" dirty="0" err="1" smtClean="0"/>
              <a:t>yeux</a:t>
            </a:r>
            <a:r>
              <a:rPr lang="en-GB" altLang="en-US" dirty="0" smtClean="0"/>
              <a:t> marron</a:t>
            </a:r>
            <a:br>
              <a:rPr lang="en-GB" altLang="en-US" dirty="0" smtClean="0"/>
            </a:br>
            <a:r>
              <a:rPr lang="en-GB" altLang="en-US" dirty="0" smtClean="0"/>
              <a:t>un grand </a:t>
            </a:r>
            <a:r>
              <a:rPr lang="en-GB" altLang="en-US" dirty="0" err="1" smtClean="0"/>
              <a:t>nez</a:t>
            </a:r>
            <a:r>
              <a:rPr lang="en-GB" altLang="en-US" dirty="0" smtClean="0"/>
              <a:t/>
            </a:r>
            <a:br>
              <a:rPr lang="en-GB" altLang="en-US" dirty="0" smtClean="0"/>
            </a:br>
            <a:r>
              <a:rPr lang="en-GB" altLang="en-US" dirty="0" err="1" smtClean="0"/>
              <a:t>une</a:t>
            </a:r>
            <a:r>
              <a:rPr lang="en-GB" altLang="en-US" baseline="0" dirty="0" smtClean="0"/>
              <a:t> petite bouche</a:t>
            </a:r>
            <a:br>
              <a:rPr lang="en-GB" altLang="en-US" baseline="0" dirty="0" smtClean="0"/>
            </a:br>
            <a:r>
              <a:rPr lang="en-GB" altLang="en-US" baseline="0" dirty="0" err="1" smtClean="0"/>
              <a:t>une</a:t>
            </a:r>
            <a:r>
              <a:rPr lang="en-GB" altLang="en-US" baseline="0" dirty="0" smtClean="0"/>
              <a:t> </a:t>
            </a:r>
            <a:r>
              <a:rPr lang="en-GB" altLang="en-US" baseline="0" dirty="0" err="1" smtClean="0"/>
              <a:t>oreille</a:t>
            </a:r>
            <a:r>
              <a:rPr lang="en-GB" altLang="en-US" baseline="0" dirty="0" smtClean="0"/>
              <a:t/>
            </a:r>
            <a:br>
              <a:rPr lang="en-GB" altLang="en-US" baseline="0" dirty="0" smtClean="0"/>
            </a:br>
            <a:r>
              <a:rPr lang="en-GB" altLang="en-US" baseline="0" dirty="0" smtClean="0"/>
              <a:t>les </a:t>
            </a:r>
            <a:r>
              <a:rPr lang="en-GB" altLang="en-US" baseline="0" dirty="0" err="1" smtClean="0"/>
              <a:t>cheveux</a:t>
            </a:r>
            <a:r>
              <a:rPr lang="en-GB" altLang="en-US" baseline="0" dirty="0" smtClean="0"/>
              <a:t> marron</a:t>
            </a:r>
            <a:r>
              <a:rPr lang="en-GB" altLang="en-US" dirty="0" smtClean="0"/>
              <a:t/>
            </a:r>
            <a:br>
              <a:rPr lang="en-GB" altLang="en-US" dirty="0" smtClean="0"/>
            </a:br>
            <a:endParaRPr lang="en-US"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B0B6B81-1B40-4483-9494-A87D958CD399}" type="slidenum">
              <a:rPr lang="en-US" altLang="en-US">
                <a:latin typeface="Arial" panose="020B0604020202020204" pitchFamily="34" charset="0"/>
              </a:rPr>
              <a:pPr/>
              <a:t>4</a:t>
            </a:fld>
            <a:endParaRPr lang="en-US" altLang="en-US">
              <a:latin typeface="Arial" panose="020B0604020202020204" pitchFamily="34" charset="0"/>
            </a:endParaRPr>
          </a:p>
        </p:txBody>
      </p:sp>
    </p:spTree>
    <p:extLst>
      <p:ext uri="{BB962C8B-B14F-4D97-AF65-F5344CB8AC3E}">
        <p14:creationId xmlns:p14="http://schemas.microsoft.com/office/powerpoint/2010/main" val="658707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Show the pupils these faces and ask them to tell you what they think of them.</a:t>
            </a:r>
            <a:br>
              <a:rPr lang="en-GB" altLang="en-US" smtClean="0"/>
            </a:br>
            <a:r>
              <a:rPr lang="en-GB" altLang="en-US" smtClean="0"/>
              <a:t/>
            </a:r>
            <a:br>
              <a:rPr lang="en-GB" altLang="en-US" smtClean="0"/>
            </a:br>
            <a:r>
              <a:rPr lang="en-GB" altLang="en-US" smtClean="0"/>
              <a:t>Do they look real?  Like in a photo?  What is different about them?</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BAFFFCC-4036-4510-AB03-8162973675F8}" type="slidenum">
              <a:rPr lang="en-GB" altLang="en-US"/>
              <a:pPr/>
              <a:t>5</a:t>
            </a:fld>
            <a:endParaRPr lang="en-GB" altLang="en-US"/>
          </a:p>
        </p:txBody>
      </p:sp>
    </p:spTree>
    <p:extLst>
      <p:ext uri="{BB962C8B-B14F-4D97-AF65-F5344CB8AC3E}">
        <p14:creationId xmlns:p14="http://schemas.microsoft.com/office/powerpoint/2010/main" val="1952633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smtClean="0"/>
              <a:t>Creative task - t</a:t>
            </a:r>
            <a:r>
              <a:rPr lang="en-US" altLang="en-US" smtClean="0"/>
              <a:t>he students are shown Picasso's painting, </a:t>
            </a:r>
            <a:r>
              <a:rPr lang="en-US" altLang="en-US" b="1" i="1" smtClean="0"/>
              <a:t>The Girl Before the Mirror</a:t>
            </a:r>
            <a:r>
              <a:rPr lang="en-US" altLang="en-US" smtClean="0"/>
              <a:t>. The students are directed to the faces in the painting and to see how Picasso changed the faces from natural looking faces to abstract faces. The teacher then demonstrates how to draw a ‘picasso-style abstract face’ as follows: </a:t>
            </a:r>
          </a:p>
          <a:p>
            <a:pPr>
              <a:spcBef>
                <a:spcPct val="0"/>
              </a:spcBef>
            </a:pPr>
            <a:r>
              <a:rPr lang="en-US" altLang="en-US" smtClean="0"/>
              <a:t>Draw a circle/oval for a face</a:t>
            </a:r>
          </a:p>
          <a:p>
            <a:pPr>
              <a:spcBef>
                <a:spcPct val="0"/>
              </a:spcBef>
            </a:pPr>
            <a:r>
              <a:rPr lang="en-US" altLang="en-US" smtClean="0"/>
              <a:t>Draw a profile down the face.</a:t>
            </a:r>
          </a:p>
          <a:p>
            <a:pPr>
              <a:spcBef>
                <a:spcPct val="0"/>
              </a:spcBef>
            </a:pPr>
            <a:r>
              <a:rPr lang="en-US" altLang="en-US" smtClean="0"/>
              <a:t>Draw the front view of an eye and a side view of an eye. You can place one eye in a different place.</a:t>
            </a:r>
          </a:p>
          <a:p>
            <a:pPr>
              <a:spcBef>
                <a:spcPct val="0"/>
              </a:spcBef>
            </a:pPr>
            <a:r>
              <a:rPr lang="en-US" altLang="en-US" smtClean="0"/>
              <a:t>Draw the mouth.</a:t>
            </a:r>
          </a:p>
          <a:p>
            <a:pPr>
              <a:spcBef>
                <a:spcPct val="0"/>
              </a:spcBef>
            </a:pPr>
            <a:r>
              <a:rPr lang="en-US" altLang="en-US" smtClean="0"/>
              <a:t>Make crazy hairstyles. Draw each hair.</a:t>
            </a:r>
          </a:p>
          <a:p>
            <a:pPr>
              <a:spcBef>
                <a:spcPct val="0"/>
              </a:spcBef>
            </a:pPr>
            <a:r>
              <a:rPr lang="en-US" altLang="en-US" smtClean="0"/>
              <a:t>Outline every single line with a black pastel.</a:t>
            </a:r>
          </a:p>
          <a:p>
            <a:pPr>
              <a:spcBef>
                <a:spcPct val="0"/>
              </a:spcBef>
            </a:pPr>
            <a:r>
              <a:rPr lang="en-US" altLang="en-US" smtClean="0"/>
              <a:t>Color all parts. Color each side a different color.</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55FD3F9-1F71-47E0-AF7E-6F0ED5FEA3D0}" type="slidenum">
              <a:rPr lang="en-US" altLang="en-US">
                <a:latin typeface="Arial" panose="020B0604020202020204" pitchFamily="34" charset="0"/>
              </a:rPr>
              <a:pPr/>
              <a:t>6</a:t>
            </a:fld>
            <a:endParaRPr lang="en-US" altLang="en-US">
              <a:latin typeface="Arial" panose="020B0604020202020204" pitchFamily="34" charset="0"/>
            </a:endParaRPr>
          </a:p>
        </p:txBody>
      </p:sp>
    </p:spTree>
    <p:extLst>
      <p:ext uri="{BB962C8B-B14F-4D97-AF65-F5344CB8AC3E}">
        <p14:creationId xmlns:p14="http://schemas.microsoft.com/office/powerpoint/2010/main" val="1051289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This is an alternative way to demonstrate how to draw an abstract face.</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60061F9-5549-425D-924D-DAEDB7AD075C}" type="slidenum">
              <a:rPr lang="en-GB" altLang="en-US"/>
              <a:pPr/>
              <a:t>7</a:t>
            </a:fld>
            <a:endParaRPr lang="en-GB" altLang="en-US"/>
          </a:p>
        </p:txBody>
      </p:sp>
    </p:spTree>
    <p:extLst>
      <p:ext uri="{BB962C8B-B14F-4D97-AF65-F5344CB8AC3E}">
        <p14:creationId xmlns:p14="http://schemas.microsoft.com/office/powerpoint/2010/main" val="202936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Encourage pupils to swap their pictures and describe each others’ pictures.</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8A9EFFD-A5B7-42B2-A00C-C2B246594AC1}" type="slidenum">
              <a:rPr lang="en-GB" altLang="en-US"/>
              <a:pPr/>
              <a:t>8</a:t>
            </a:fld>
            <a:endParaRPr lang="en-GB" altLang="en-US"/>
          </a:p>
        </p:txBody>
      </p:sp>
    </p:spTree>
    <p:extLst>
      <p:ext uri="{BB962C8B-B14F-4D97-AF65-F5344CB8AC3E}">
        <p14:creationId xmlns:p14="http://schemas.microsoft.com/office/powerpoint/2010/main" val="1229868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3AD2DF1-B54D-4335-B4DC-5F6249C9E98B}" type="datetimeFigureOut">
              <a:rPr lang="en-GB"/>
              <a:pPr>
                <a:defRPr/>
              </a:pPr>
              <a:t>22/02/2019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3B62F65D-46B2-41CD-9E02-8D4D7D22195A}" type="slidenum">
              <a:rPr lang="en-GB" altLang="en-US"/>
              <a:pPr/>
              <a:t>‹#›</a:t>
            </a:fld>
            <a:endParaRPr lang="en-GB" altLang="en-US"/>
          </a:p>
        </p:txBody>
      </p:sp>
    </p:spTree>
    <p:extLst>
      <p:ext uri="{BB962C8B-B14F-4D97-AF65-F5344CB8AC3E}">
        <p14:creationId xmlns:p14="http://schemas.microsoft.com/office/powerpoint/2010/main" val="3608587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89BA55A-FA5F-4739-A6B1-1E3BB2AA733E}" type="datetimeFigureOut">
              <a:rPr lang="en-GB"/>
              <a:pPr>
                <a:defRPr/>
              </a:pPr>
              <a:t>22/02/2019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61B4D439-1600-4721-AF0C-0B31555E56D7}" type="slidenum">
              <a:rPr lang="en-GB" altLang="en-US"/>
              <a:pPr/>
              <a:t>‹#›</a:t>
            </a:fld>
            <a:endParaRPr lang="en-GB" altLang="en-US"/>
          </a:p>
        </p:txBody>
      </p:sp>
    </p:spTree>
    <p:extLst>
      <p:ext uri="{BB962C8B-B14F-4D97-AF65-F5344CB8AC3E}">
        <p14:creationId xmlns:p14="http://schemas.microsoft.com/office/powerpoint/2010/main" val="347331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34540E4-D7E7-41FB-8632-6F0C0FB83334}" type="datetimeFigureOut">
              <a:rPr lang="en-GB"/>
              <a:pPr>
                <a:defRPr/>
              </a:pPr>
              <a:t>22/02/2019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76CB9FA7-B47A-41B3-B424-61A69FFD5A50}" type="slidenum">
              <a:rPr lang="en-GB" altLang="en-US"/>
              <a:pPr/>
              <a:t>‹#›</a:t>
            </a:fld>
            <a:endParaRPr lang="en-GB" altLang="en-US"/>
          </a:p>
        </p:txBody>
      </p:sp>
    </p:spTree>
    <p:extLst>
      <p:ext uri="{BB962C8B-B14F-4D97-AF65-F5344CB8AC3E}">
        <p14:creationId xmlns:p14="http://schemas.microsoft.com/office/powerpoint/2010/main" val="1867495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C3B1F56-7F86-4704-8065-531681BA9C56}" type="datetimeFigureOut">
              <a:rPr lang="en-GB"/>
              <a:pPr>
                <a:defRPr/>
              </a:pPr>
              <a:t>22/02/2019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784E0000-8E86-4B4E-AAB3-06E13D050047}" type="slidenum">
              <a:rPr lang="en-GB" altLang="en-US"/>
              <a:pPr/>
              <a:t>‹#›</a:t>
            </a:fld>
            <a:endParaRPr lang="en-GB" altLang="en-US"/>
          </a:p>
        </p:txBody>
      </p:sp>
    </p:spTree>
    <p:extLst>
      <p:ext uri="{BB962C8B-B14F-4D97-AF65-F5344CB8AC3E}">
        <p14:creationId xmlns:p14="http://schemas.microsoft.com/office/powerpoint/2010/main" val="3901689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B70CDE5-4AB1-4311-A99B-587E9F57DE9E}" type="datetimeFigureOut">
              <a:rPr lang="en-GB"/>
              <a:pPr>
                <a:defRPr/>
              </a:pPr>
              <a:t>22/02/2019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2F885667-133E-4C34-87DC-33E4F927EC9E}" type="slidenum">
              <a:rPr lang="en-GB" altLang="en-US"/>
              <a:pPr/>
              <a:t>‹#›</a:t>
            </a:fld>
            <a:endParaRPr lang="en-GB" altLang="en-US"/>
          </a:p>
        </p:txBody>
      </p:sp>
    </p:spTree>
    <p:extLst>
      <p:ext uri="{BB962C8B-B14F-4D97-AF65-F5344CB8AC3E}">
        <p14:creationId xmlns:p14="http://schemas.microsoft.com/office/powerpoint/2010/main" val="344751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38F5262B-8EA0-4500-9713-872C2D6CDFE1}" type="datetimeFigureOut">
              <a:rPr lang="en-GB"/>
              <a:pPr>
                <a:defRPr/>
              </a:pPr>
              <a:t>22/02/2019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42183933-6C36-4F9F-AC37-89D79DADCBA6}" type="slidenum">
              <a:rPr lang="en-GB" altLang="en-US"/>
              <a:pPr/>
              <a:t>‹#›</a:t>
            </a:fld>
            <a:endParaRPr lang="en-GB" altLang="en-US"/>
          </a:p>
        </p:txBody>
      </p:sp>
    </p:spTree>
    <p:extLst>
      <p:ext uri="{BB962C8B-B14F-4D97-AF65-F5344CB8AC3E}">
        <p14:creationId xmlns:p14="http://schemas.microsoft.com/office/powerpoint/2010/main" val="1151048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1463901B-FEEB-4840-822A-98851660EE84}" type="datetimeFigureOut">
              <a:rPr lang="en-GB"/>
              <a:pPr>
                <a:defRPr/>
              </a:pPr>
              <a:t>22/02/2019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02E7D1B0-085F-4D72-902C-A10FC4E1B8AF}" type="slidenum">
              <a:rPr lang="en-GB" altLang="en-US"/>
              <a:pPr/>
              <a:t>‹#›</a:t>
            </a:fld>
            <a:endParaRPr lang="en-GB" altLang="en-US"/>
          </a:p>
        </p:txBody>
      </p:sp>
    </p:spTree>
    <p:extLst>
      <p:ext uri="{BB962C8B-B14F-4D97-AF65-F5344CB8AC3E}">
        <p14:creationId xmlns:p14="http://schemas.microsoft.com/office/powerpoint/2010/main" val="3297285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BC411369-A702-45A7-9339-11D4DDD7530E}" type="datetimeFigureOut">
              <a:rPr lang="en-GB"/>
              <a:pPr>
                <a:defRPr/>
              </a:pPr>
              <a:t>22/02/2019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46EA3548-9EDD-4840-8DAF-D2CC5DA9064B}" type="slidenum">
              <a:rPr lang="en-GB" altLang="en-US"/>
              <a:pPr/>
              <a:t>‹#›</a:t>
            </a:fld>
            <a:endParaRPr lang="en-GB" altLang="en-US"/>
          </a:p>
        </p:txBody>
      </p:sp>
    </p:spTree>
    <p:extLst>
      <p:ext uri="{BB962C8B-B14F-4D97-AF65-F5344CB8AC3E}">
        <p14:creationId xmlns:p14="http://schemas.microsoft.com/office/powerpoint/2010/main" val="1832592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A05B150-9F40-4DED-BD0F-DE9E3C984259}" type="datetimeFigureOut">
              <a:rPr lang="en-GB"/>
              <a:pPr>
                <a:defRPr/>
              </a:pPr>
              <a:t>22/02/2019</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3390D97C-E970-4139-9726-C1A744B19EAA}" type="slidenum">
              <a:rPr lang="en-GB" altLang="en-US"/>
              <a:pPr/>
              <a:t>‹#›</a:t>
            </a:fld>
            <a:endParaRPr lang="en-GB" altLang="en-US"/>
          </a:p>
        </p:txBody>
      </p:sp>
    </p:spTree>
    <p:extLst>
      <p:ext uri="{BB962C8B-B14F-4D97-AF65-F5344CB8AC3E}">
        <p14:creationId xmlns:p14="http://schemas.microsoft.com/office/powerpoint/2010/main" val="1269395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E139F4B-4914-42D4-89EE-66407F932E79}" type="datetimeFigureOut">
              <a:rPr lang="en-GB"/>
              <a:pPr>
                <a:defRPr/>
              </a:pPr>
              <a:t>22/02/2019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45DBA6FC-90B6-4436-B7EC-687789621D16}" type="slidenum">
              <a:rPr lang="en-GB" altLang="en-US"/>
              <a:pPr/>
              <a:t>‹#›</a:t>
            </a:fld>
            <a:endParaRPr lang="en-GB" altLang="en-US"/>
          </a:p>
        </p:txBody>
      </p:sp>
    </p:spTree>
    <p:extLst>
      <p:ext uri="{BB962C8B-B14F-4D97-AF65-F5344CB8AC3E}">
        <p14:creationId xmlns:p14="http://schemas.microsoft.com/office/powerpoint/2010/main" val="2956538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17045F-6B3A-4509-B66A-A499DD89D8FD}" type="datetimeFigureOut">
              <a:rPr lang="en-GB"/>
              <a:pPr>
                <a:defRPr/>
              </a:pPr>
              <a:t>22/02/2019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1F2E0017-5666-473C-8A61-3D35C9E0B737}" type="slidenum">
              <a:rPr lang="en-GB" altLang="en-US"/>
              <a:pPr/>
              <a:t>‹#›</a:t>
            </a:fld>
            <a:endParaRPr lang="en-GB" altLang="en-US"/>
          </a:p>
        </p:txBody>
      </p:sp>
    </p:spTree>
    <p:extLst>
      <p:ext uri="{BB962C8B-B14F-4D97-AF65-F5344CB8AC3E}">
        <p14:creationId xmlns:p14="http://schemas.microsoft.com/office/powerpoint/2010/main" val="2788357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1EC09A4-5AAB-423D-A257-DD94CFDDEFB3}" type="datetimeFigureOut">
              <a:rPr lang="en-GB"/>
              <a:pPr>
                <a:defRPr/>
              </a:pPr>
              <a:t>22/02/2019</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6E28B60F-5ECE-479F-8A76-70C2955625CF}"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media/audio3.wav"/><Relationship Id="rId7" Type="http://schemas.openxmlformats.org/officeDocument/2006/relationships/audio" Target="../media/audio7.wav"/><Relationship Id="rId12"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audio" Target="../media/audio6.wav"/><Relationship Id="rId11" Type="http://schemas.openxmlformats.org/officeDocument/2006/relationships/image" Target="../media/image6.jpeg"/><Relationship Id="rId5" Type="http://schemas.openxmlformats.org/officeDocument/2006/relationships/audio" Target="../media/audio5.wav"/><Relationship Id="rId10" Type="http://schemas.openxmlformats.org/officeDocument/2006/relationships/image" Target="../media/image5.jpeg"/><Relationship Id="rId4" Type="http://schemas.openxmlformats.org/officeDocument/2006/relationships/audio" Target="../media/audio4.wav"/><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audio" Target="../media/audio13.wav"/><Relationship Id="rId13" Type="http://schemas.openxmlformats.org/officeDocument/2006/relationships/audio" Target="../media/audio18.wav"/><Relationship Id="rId3" Type="http://schemas.openxmlformats.org/officeDocument/2006/relationships/audio" Target="../media/audio8.wav"/><Relationship Id="rId7" Type="http://schemas.openxmlformats.org/officeDocument/2006/relationships/audio" Target="../media/audio12.wav"/><Relationship Id="rId12" Type="http://schemas.openxmlformats.org/officeDocument/2006/relationships/audio" Target="../media/audio17.wav"/><Relationship Id="rId17" Type="http://schemas.openxmlformats.org/officeDocument/2006/relationships/audio" Target="../media/audio21.wav"/><Relationship Id="rId2" Type="http://schemas.openxmlformats.org/officeDocument/2006/relationships/notesSlide" Target="../notesSlides/notesSlide3.xml"/><Relationship Id="rId16" Type="http://schemas.openxmlformats.org/officeDocument/2006/relationships/audio" Target="../media/audio20.wav"/><Relationship Id="rId1" Type="http://schemas.openxmlformats.org/officeDocument/2006/relationships/slideLayout" Target="../slideLayouts/slideLayout7.xml"/><Relationship Id="rId6" Type="http://schemas.openxmlformats.org/officeDocument/2006/relationships/audio" Target="../media/audio11.wav"/><Relationship Id="rId11" Type="http://schemas.openxmlformats.org/officeDocument/2006/relationships/audio" Target="../media/audio16.wav"/><Relationship Id="rId5" Type="http://schemas.openxmlformats.org/officeDocument/2006/relationships/audio" Target="../media/audio10.wav"/><Relationship Id="rId15" Type="http://schemas.openxmlformats.org/officeDocument/2006/relationships/image" Target="../media/image8.jpeg"/><Relationship Id="rId10" Type="http://schemas.openxmlformats.org/officeDocument/2006/relationships/audio" Target="../media/audio15.wav"/><Relationship Id="rId4" Type="http://schemas.openxmlformats.org/officeDocument/2006/relationships/audio" Target="../media/audio9.wav"/><Relationship Id="rId9" Type="http://schemas.openxmlformats.org/officeDocument/2006/relationships/audio" Target="../media/audio14.wav"/><Relationship Id="rId14" Type="http://schemas.openxmlformats.org/officeDocument/2006/relationships/audio" Target="../media/audio19.wav"/></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audio" Target="../media/audio27.wav"/><Relationship Id="rId3" Type="http://schemas.openxmlformats.org/officeDocument/2006/relationships/audio" Target="../media/audio22.wav"/><Relationship Id="rId7" Type="http://schemas.openxmlformats.org/officeDocument/2006/relationships/audio" Target="../media/audio26.wav"/><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audio" Target="../media/audio25.wav"/><Relationship Id="rId5" Type="http://schemas.openxmlformats.org/officeDocument/2006/relationships/audio" Target="../media/audio24.wav"/><Relationship Id="rId10" Type="http://schemas.openxmlformats.org/officeDocument/2006/relationships/image" Target="../media/image14.png"/><Relationship Id="rId4" Type="http://schemas.openxmlformats.org/officeDocument/2006/relationships/audio" Target="../media/audio23.wav"/><Relationship Id="rId9" Type="http://schemas.openxmlformats.org/officeDocument/2006/relationships/audio" Target="../media/audio28.wav"/></Relationships>
</file>

<file path=ppt/slides/_rels/slide7.xml.rels><?xml version="1.0" encoding="UTF-8" standalone="yes"?>
<Relationships xmlns="http://schemas.openxmlformats.org/package/2006/relationships"><Relationship Id="rId3" Type="http://schemas.openxmlformats.org/officeDocument/2006/relationships/hyperlink" Target="http://2.bp.blogspot.com/_a8vATy25gyM/S2RnVGvnf0I/AAAAAAAADBI/YPmU1WJajD4/s1600-h/Picasso+Face.jp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85750"/>
            <a:ext cx="5715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2"/>
          <p:cNvSpPr txBox="1">
            <a:spLocks noChangeArrowheads="1"/>
          </p:cNvSpPr>
          <p:nvPr/>
        </p:nvSpPr>
        <p:spPr bwMode="auto">
          <a:xfrm>
            <a:off x="1714500" y="6072188"/>
            <a:ext cx="571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800">
                <a:latin typeface="Arial" panose="020B0604020202020204" pitchFamily="34" charset="0"/>
              </a:rPr>
              <a:t>P____ P_______  -- 1881 - 1973</a:t>
            </a:r>
            <a:endParaRPr lang="en-US" altLang="en-US" sz="2800">
              <a:latin typeface="Arial" panose="020B0604020202020204" pitchFamily="34" charset="0"/>
            </a:endParaRPr>
          </a:p>
        </p:txBody>
      </p:sp>
      <p:sp>
        <p:nvSpPr>
          <p:cNvPr id="4" name="TextBox 2"/>
          <p:cNvSpPr txBox="1">
            <a:spLocks noChangeArrowheads="1"/>
          </p:cNvSpPr>
          <p:nvPr/>
        </p:nvSpPr>
        <p:spPr bwMode="auto">
          <a:xfrm>
            <a:off x="1714500" y="6119813"/>
            <a:ext cx="5715000"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800">
                <a:latin typeface="Arial" panose="020B0604020202020204" pitchFamily="34" charset="0"/>
              </a:rPr>
              <a:t>Pablo Picasso  -- 1881 - 1973</a:t>
            </a:r>
            <a:endParaRPr lang="en-US" altLang="en-US" sz="2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Picasso_Hund_Dog_2400-018_MT2002_g.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42938"/>
            <a:ext cx="7321550" cy="558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Callout 1"/>
          <p:cNvSpPr/>
          <p:nvPr/>
        </p:nvSpPr>
        <p:spPr>
          <a:xfrm>
            <a:off x="5212080" y="320040"/>
            <a:ext cx="3688080" cy="1935480"/>
          </a:xfrm>
          <a:prstGeom prst="wedgeEllipse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4400" dirty="0" err="1" smtClean="0">
                <a:solidFill>
                  <a:schemeClr val="tx1"/>
                </a:solidFill>
                <a:latin typeface="Tw Cen MT" panose="020B0602020104020603" pitchFamily="34" charset="0"/>
              </a:rPr>
              <a:t>Qu’est-ce</a:t>
            </a:r>
            <a:r>
              <a:rPr lang="en-GB" sz="4400" dirty="0" smtClean="0">
                <a:solidFill>
                  <a:schemeClr val="tx1"/>
                </a:solidFill>
                <a:latin typeface="Tw Cen MT" panose="020B0602020104020603" pitchFamily="34" charset="0"/>
              </a:rPr>
              <a:t> que </a:t>
            </a:r>
            <a:r>
              <a:rPr lang="en-GB" sz="4400" dirty="0" err="1" smtClean="0">
                <a:solidFill>
                  <a:schemeClr val="tx1"/>
                </a:solidFill>
                <a:latin typeface="Tw Cen MT" panose="020B0602020104020603" pitchFamily="34" charset="0"/>
              </a:rPr>
              <a:t>c’est</a:t>
            </a:r>
            <a:r>
              <a:rPr lang="en-GB" sz="4400" dirty="0" smtClean="0">
                <a:solidFill>
                  <a:schemeClr val="tx1"/>
                </a:solidFill>
                <a:latin typeface="Tw Cen MT" panose="020B0602020104020603" pitchFamily="34" charset="0"/>
              </a:rPr>
              <a:t>?</a:t>
            </a:r>
            <a:endParaRPr lang="en-GB" sz="4400" dirty="0">
              <a:solidFill>
                <a:schemeClr val="tx1"/>
              </a:solidFill>
              <a:latin typeface="Tw Cen MT" panose="020B0602020104020603" pitchFamily="34" charset="0"/>
            </a:endParaRPr>
          </a:p>
        </p:txBody>
      </p:sp>
      <p:sp>
        <p:nvSpPr>
          <p:cNvPr id="3" name="TextBox 2"/>
          <p:cNvSpPr txBox="1"/>
          <p:nvPr/>
        </p:nvSpPr>
        <p:spPr>
          <a:xfrm>
            <a:off x="857250" y="5533529"/>
            <a:ext cx="4160520" cy="707886"/>
          </a:xfrm>
          <a:prstGeom prst="rect">
            <a:avLst/>
          </a:prstGeom>
          <a:solidFill>
            <a:srgbClr val="FFC000"/>
          </a:solidFill>
        </p:spPr>
        <p:txBody>
          <a:bodyPr wrap="square" rtlCol="0">
            <a:spAutoFit/>
          </a:bodyPr>
          <a:lstStyle/>
          <a:p>
            <a:r>
              <a:rPr lang="en-GB" sz="4000" dirty="0" err="1" smtClean="0">
                <a:latin typeface="Tw Cen MT" panose="020B0602020104020603" pitchFamily="34" charset="0"/>
              </a:rPr>
              <a:t>C’est</a:t>
            </a:r>
            <a:r>
              <a:rPr lang="en-GB" sz="4000" dirty="0" smtClean="0">
                <a:latin typeface="Tw Cen MT" panose="020B0602020104020603" pitchFamily="34" charset="0"/>
              </a:rPr>
              <a:t> un </a:t>
            </a:r>
            <a:r>
              <a:rPr lang="en-GB" sz="4000" dirty="0" err="1" smtClean="0">
                <a:latin typeface="Tw Cen MT" panose="020B0602020104020603" pitchFamily="34" charset="0"/>
              </a:rPr>
              <a:t>chien</a:t>
            </a:r>
            <a:r>
              <a:rPr lang="en-GB" sz="4000" dirty="0" smtClean="0">
                <a:latin typeface="Tw Cen MT" panose="020B0602020104020603" pitchFamily="34" charset="0"/>
              </a:rPr>
              <a:t>.</a:t>
            </a:r>
            <a:endParaRPr lang="en-GB" sz="4000" dirty="0">
              <a:latin typeface="Tw Cen MT" panose="020B06020201040206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20.1_qu'est-cequec'est.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20.1_c'est_un_chie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8" descr="picassohorse.jpe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42938" y="1428750"/>
            <a:ext cx="4286251" cy="357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7" descr="picasso_the_camel.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428875" y="1214438"/>
            <a:ext cx="3336925" cy="417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3" descr="bull11.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14313" y="642938"/>
            <a:ext cx="2409825"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piccasso line drawing face 2.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785938" y="4071938"/>
            <a:ext cx="2143125" cy="254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Pablo-Picasso-Dove-of-Peace--Silkscreen-print--7568.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857500" y="214313"/>
            <a:ext cx="22860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7"/>
          <p:cNvSpPr txBox="1">
            <a:spLocks noChangeArrowheads="1"/>
          </p:cNvSpPr>
          <p:nvPr/>
        </p:nvSpPr>
        <p:spPr bwMode="auto">
          <a:xfrm>
            <a:off x="5786438" y="1643063"/>
            <a:ext cx="2714625"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800">
                <a:latin typeface="Arial" panose="020B0604020202020204" pitchFamily="34" charset="0"/>
              </a:rPr>
              <a:t>un t_ _ _</a:t>
            </a:r>
            <a:endParaRPr lang="en-US" altLang="en-US" sz="2800">
              <a:latin typeface="Arial" panose="020B0604020202020204" pitchFamily="34" charset="0"/>
            </a:endParaRPr>
          </a:p>
        </p:txBody>
      </p:sp>
      <p:sp>
        <p:nvSpPr>
          <p:cNvPr id="4104" name="TextBox 8"/>
          <p:cNvSpPr txBox="1">
            <a:spLocks noChangeArrowheads="1"/>
          </p:cNvSpPr>
          <p:nvPr/>
        </p:nvSpPr>
        <p:spPr bwMode="auto">
          <a:xfrm>
            <a:off x="5786438" y="2262188"/>
            <a:ext cx="2714625"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800">
                <a:latin typeface="Arial" panose="020B0604020202020204" pitchFamily="34" charset="0"/>
              </a:rPr>
              <a:t>un c_ _ _ _ _ _</a:t>
            </a:r>
            <a:endParaRPr lang="en-US" altLang="en-US" sz="2800">
              <a:latin typeface="Arial" panose="020B0604020202020204" pitchFamily="34" charset="0"/>
            </a:endParaRPr>
          </a:p>
        </p:txBody>
      </p:sp>
      <p:sp>
        <p:nvSpPr>
          <p:cNvPr id="4105" name="TextBox 10"/>
          <p:cNvSpPr txBox="1">
            <a:spLocks noChangeArrowheads="1"/>
          </p:cNvSpPr>
          <p:nvPr/>
        </p:nvSpPr>
        <p:spPr bwMode="auto">
          <a:xfrm>
            <a:off x="5786438" y="4333875"/>
            <a:ext cx="2714625"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800">
                <a:latin typeface="Arial" panose="020B0604020202020204" pitchFamily="34" charset="0"/>
              </a:rPr>
              <a:t>un c_ _ _ _ _ _</a:t>
            </a:r>
            <a:endParaRPr lang="en-US" altLang="en-US" sz="2800">
              <a:latin typeface="Arial" panose="020B0604020202020204" pitchFamily="34" charset="0"/>
            </a:endParaRPr>
          </a:p>
        </p:txBody>
      </p:sp>
      <p:sp>
        <p:nvSpPr>
          <p:cNvPr id="4106" name="TextBox 11"/>
          <p:cNvSpPr txBox="1">
            <a:spLocks noChangeArrowheads="1"/>
          </p:cNvSpPr>
          <p:nvPr/>
        </p:nvSpPr>
        <p:spPr bwMode="auto">
          <a:xfrm>
            <a:off x="5786438" y="2976563"/>
            <a:ext cx="2714625"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800">
                <a:latin typeface="Arial" panose="020B0604020202020204" pitchFamily="34" charset="0"/>
              </a:rPr>
              <a:t>una p_ _ _ _ _</a:t>
            </a:r>
            <a:endParaRPr lang="en-US" altLang="en-US" sz="2800">
              <a:latin typeface="Arial" panose="020B0604020202020204" pitchFamily="34" charset="0"/>
            </a:endParaRPr>
          </a:p>
        </p:txBody>
      </p:sp>
      <p:sp>
        <p:nvSpPr>
          <p:cNvPr id="4107" name="TextBox 12"/>
          <p:cNvSpPr txBox="1">
            <a:spLocks noChangeArrowheads="1"/>
          </p:cNvSpPr>
          <p:nvPr/>
        </p:nvSpPr>
        <p:spPr bwMode="auto">
          <a:xfrm>
            <a:off x="5786438" y="3643313"/>
            <a:ext cx="2928937"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800">
                <a:latin typeface="Arial" panose="020B0604020202020204" pitchFamily="34" charset="0"/>
              </a:rPr>
              <a:t>una p_ _ _ _ _ _</a:t>
            </a:r>
            <a:endParaRPr lang="en-US" altLang="en-US" sz="2800">
              <a:latin typeface="Arial" panose="020B0604020202020204" pitchFamily="34" charset="0"/>
            </a:endParaRPr>
          </a:p>
        </p:txBody>
      </p:sp>
      <p:sp>
        <p:nvSpPr>
          <p:cNvPr id="14" name="TextBox 13"/>
          <p:cNvSpPr txBox="1">
            <a:spLocks noChangeArrowheads="1"/>
          </p:cNvSpPr>
          <p:nvPr/>
        </p:nvSpPr>
        <p:spPr bwMode="auto">
          <a:xfrm>
            <a:off x="5786438" y="1571625"/>
            <a:ext cx="2714625" cy="584200"/>
          </a:xfrm>
          <a:prstGeom prst="rect">
            <a:avLst/>
          </a:prstGeom>
          <a:solidFill>
            <a:schemeClr val="bg1"/>
          </a:solidFill>
          <a:ln w="38100">
            <a:solidFill>
              <a:srgbClr val="0070C0"/>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3200">
                <a:latin typeface="Arial" panose="020B0604020202020204" pitchFamily="34" charset="0"/>
              </a:rPr>
              <a:t>un taureau</a:t>
            </a:r>
            <a:endParaRPr lang="en-US" altLang="en-US" sz="3200">
              <a:latin typeface="Arial" panose="020B0604020202020204" pitchFamily="34" charset="0"/>
            </a:endParaRPr>
          </a:p>
        </p:txBody>
      </p:sp>
      <p:sp>
        <p:nvSpPr>
          <p:cNvPr id="15" name="TextBox 14"/>
          <p:cNvSpPr txBox="1">
            <a:spLocks noChangeArrowheads="1"/>
          </p:cNvSpPr>
          <p:nvPr/>
        </p:nvSpPr>
        <p:spPr bwMode="auto">
          <a:xfrm>
            <a:off x="5786438" y="2273300"/>
            <a:ext cx="2714625" cy="584200"/>
          </a:xfrm>
          <a:prstGeom prst="rect">
            <a:avLst/>
          </a:prstGeom>
          <a:solidFill>
            <a:schemeClr val="bg1"/>
          </a:solidFill>
          <a:ln w="38100">
            <a:solidFill>
              <a:srgbClr val="0070C0"/>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3200">
                <a:latin typeface="Arial" panose="020B0604020202020204" pitchFamily="34" charset="0"/>
              </a:rPr>
              <a:t>un chameau</a:t>
            </a:r>
            <a:endParaRPr lang="en-US" altLang="en-US" sz="3200">
              <a:latin typeface="Arial" panose="020B0604020202020204" pitchFamily="34" charset="0"/>
            </a:endParaRPr>
          </a:p>
        </p:txBody>
      </p:sp>
      <p:sp>
        <p:nvSpPr>
          <p:cNvPr id="16" name="TextBox 15"/>
          <p:cNvSpPr txBox="1">
            <a:spLocks noChangeArrowheads="1"/>
          </p:cNvSpPr>
          <p:nvPr/>
        </p:nvSpPr>
        <p:spPr bwMode="auto">
          <a:xfrm>
            <a:off x="5786438" y="2916238"/>
            <a:ext cx="2714625" cy="584200"/>
          </a:xfrm>
          <a:prstGeom prst="rect">
            <a:avLst/>
          </a:prstGeom>
          <a:solidFill>
            <a:schemeClr val="bg1"/>
          </a:solidFill>
          <a:ln w="38100">
            <a:solidFill>
              <a:srgbClr val="FF0000"/>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3200" dirty="0" err="1">
                <a:latin typeface="Arial" panose="020B0604020202020204" pitchFamily="34" charset="0"/>
              </a:rPr>
              <a:t>u</a:t>
            </a:r>
            <a:r>
              <a:rPr lang="en-GB" altLang="en-US" sz="3200" dirty="0" err="1" smtClean="0">
                <a:latin typeface="Arial" panose="020B0604020202020204" pitchFamily="34" charset="0"/>
              </a:rPr>
              <a:t>ne</a:t>
            </a:r>
            <a:r>
              <a:rPr lang="en-GB" altLang="en-US" sz="3200" dirty="0" smtClean="0">
                <a:latin typeface="Arial" panose="020B0604020202020204" pitchFamily="34" charset="0"/>
              </a:rPr>
              <a:t> </a:t>
            </a:r>
            <a:r>
              <a:rPr lang="en-GB" altLang="en-US" sz="3200" dirty="0" err="1">
                <a:latin typeface="Arial" panose="020B0604020202020204" pitchFamily="34" charset="0"/>
              </a:rPr>
              <a:t>colombe</a:t>
            </a:r>
            <a:endParaRPr lang="en-US" altLang="en-US" sz="3200" dirty="0">
              <a:latin typeface="Arial" panose="020B0604020202020204" pitchFamily="34" charset="0"/>
            </a:endParaRPr>
          </a:p>
        </p:txBody>
      </p:sp>
      <p:sp>
        <p:nvSpPr>
          <p:cNvPr id="17" name="TextBox 16"/>
          <p:cNvSpPr txBox="1">
            <a:spLocks noChangeArrowheads="1"/>
          </p:cNvSpPr>
          <p:nvPr/>
        </p:nvSpPr>
        <p:spPr bwMode="auto">
          <a:xfrm>
            <a:off x="5786438" y="3630613"/>
            <a:ext cx="3000375" cy="584200"/>
          </a:xfrm>
          <a:prstGeom prst="rect">
            <a:avLst/>
          </a:prstGeom>
          <a:solidFill>
            <a:schemeClr val="bg1"/>
          </a:solidFill>
          <a:ln w="38100">
            <a:solidFill>
              <a:srgbClr val="FF0000"/>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3200">
                <a:latin typeface="Arial" panose="020B0604020202020204" pitchFamily="34" charset="0"/>
              </a:rPr>
              <a:t>une personne</a:t>
            </a:r>
            <a:endParaRPr lang="en-US" altLang="en-US" sz="3200">
              <a:latin typeface="Arial" panose="020B0604020202020204" pitchFamily="34" charset="0"/>
            </a:endParaRPr>
          </a:p>
        </p:txBody>
      </p:sp>
      <p:sp>
        <p:nvSpPr>
          <p:cNvPr id="18" name="TextBox 17"/>
          <p:cNvSpPr txBox="1">
            <a:spLocks noChangeArrowheads="1"/>
          </p:cNvSpPr>
          <p:nvPr/>
        </p:nvSpPr>
        <p:spPr bwMode="auto">
          <a:xfrm>
            <a:off x="5786438" y="4273550"/>
            <a:ext cx="2714625" cy="584200"/>
          </a:xfrm>
          <a:prstGeom prst="rect">
            <a:avLst/>
          </a:prstGeom>
          <a:solidFill>
            <a:schemeClr val="bg1"/>
          </a:solidFill>
          <a:ln w="38100">
            <a:solidFill>
              <a:srgbClr val="0070C0"/>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3200">
                <a:latin typeface="Arial" panose="020B0604020202020204" pitchFamily="34" charset="0"/>
              </a:rPr>
              <a:t>un cheval</a:t>
            </a:r>
            <a:endParaRPr lang="en-US" altLang="en-US" sz="32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3"/>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3" name="20_un_taureau.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strVal val="#ppt_w+.3"/>
                                          </p:val>
                                        </p:tav>
                                        <p:tav tm="100000">
                                          <p:val>
                                            <p:strVal val="#ppt_w"/>
                                          </p:val>
                                        </p:tav>
                                      </p:tavLst>
                                    </p:anim>
                                    <p:anim calcmode="lin" valueType="num">
                                      <p:cBhvr>
                                        <p:cTn id="15" dur="1000" fill="hold"/>
                                        <p:tgtEl>
                                          <p:spTgt spid="15"/>
                                        </p:tgtEl>
                                        <p:attrNameLst>
                                          <p:attrName>ppt_h</p:attrName>
                                        </p:attrNameLst>
                                      </p:cBhvr>
                                      <p:tavLst>
                                        <p:tav tm="0">
                                          <p:val>
                                            <p:strVal val="#ppt_h"/>
                                          </p:val>
                                        </p:tav>
                                        <p:tav tm="100000">
                                          <p:val>
                                            <p:strVal val="#ppt_h"/>
                                          </p:val>
                                        </p:tav>
                                      </p:tavLst>
                                    </p:anim>
                                    <p:animEffect transition="in" filter="fade">
                                      <p:cBhvr>
                                        <p:cTn id="16" dur="1000"/>
                                        <p:tgtEl>
                                          <p:spTgt spid="15"/>
                                        </p:tgtEl>
                                      </p:cBhvr>
                                    </p:animEffect>
                                  </p:childTnLst>
                                  <p:subTnLst>
                                    <p:audio>
                                      <p:cMediaNode>
                                        <p:cTn display="0" masterRel="sameClick">
                                          <p:stCondLst>
                                            <p:cond evt="begin" delay="0">
                                              <p:tn val="12"/>
                                            </p:cond>
                                          </p:stCondLst>
                                          <p:endCondLst>
                                            <p:cond evt="onStopAudio" delay="0">
                                              <p:tgtEl>
                                                <p:sldTgt/>
                                              </p:tgtEl>
                                            </p:cond>
                                          </p:endCondLst>
                                        </p:cTn>
                                        <p:tgtEl>
                                          <p:sndTgt r:embed="rId4" name="20_un_chameau.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1000" fill="hold"/>
                                        <p:tgtEl>
                                          <p:spTgt spid="16"/>
                                        </p:tgtEl>
                                        <p:attrNameLst>
                                          <p:attrName>ppt_w</p:attrName>
                                        </p:attrNameLst>
                                      </p:cBhvr>
                                      <p:tavLst>
                                        <p:tav tm="0">
                                          <p:val>
                                            <p:strVal val="#ppt_w+.3"/>
                                          </p:val>
                                        </p:tav>
                                        <p:tav tm="100000">
                                          <p:val>
                                            <p:strVal val="#ppt_w"/>
                                          </p:val>
                                        </p:tav>
                                      </p:tavLst>
                                    </p:anim>
                                    <p:anim calcmode="lin" valueType="num">
                                      <p:cBhvr>
                                        <p:cTn id="22" dur="1000" fill="hold"/>
                                        <p:tgtEl>
                                          <p:spTgt spid="16"/>
                                        </p:tgtEl>
                                        <p:attrNameLst>
                                          <p:attrName>ppt_h</p:attrName>
                                        </p:attrNameLst>
                                      </p:cBhvr>
                                      <p:tavLst>
                                        <p:tav tm="0">
                                          <p:val>
                                            <p:strVal val="#ppt_h"/>
                                          </p:val>
                                        </p:tav>
                                        <p:tav tm="100000">
                                          <p:val>
                                            <p:strVal val="#ppt_h"/>
                                          </p:val>
                                        </p:tav>
                                      </p:tavLst>
                                    </p:anim>
                                    <p:animEffect transition="in" filter="fade">
                                      <p:cBhvr>
                                        <p:cTn id="23" dur="1000"/>
                                        <p:tgtEl>
                                          <p:spTgt spid="16"/>
                                        </p:tgtEl>
                                      </p:cBhvr>
                                    </p:animEffect>
                                  </p:childTnLst>
                                  <p:subTnLst>
                                    <p:audio>
                                      <p:cMediaNode>
                                        <p:cTn display="0" masterRel="sameClick">
                                          <p:stCondLst>
                                            <p:cond evt="begin" delay="0">
                                              <p:tn val="19"/>
                                            </p:cond>
                                          </p:stCondLst>
                                          <p:endCondLst>
                                            <p:cond evt="onStopAudio" delay="0">
                                              <p:tgtEl>
                                                <p:sldTgt/>
                                              </p:tgtEl>
                                            </p:cond>
                                          </p:endCondLst>
                                        </p:cTn>
                                        <p:tgtEl>
                                          <p:sndTgt r:embed="rId5" name="20_une_colombe.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1000" fill="hold"/>
                                        <p:tgtEl>
                                          <p:spTgt spid="17"/>
                                        </p:tgtEl>
                                        <p:attrNameLst>
                                          <p:attrName>ppt_w</p:attrName>
                                        </p:attrNameLst>
                                      </p:cBhvr>
                                      <p:tavLst>
                                        <p:tav tm="0">
                                          <p:val>
                                            <p:strVal val="#ppt_w+.3"/>
                                          </p:val>
                                        </p:tav>
                                        <p:tav tm="100000">
                                          <p:val>
                                            <p:strVal val="#ppt_w"/>
                                          </p:val>
                                        </p:tav>
                                      </p:tavLst>
                                    </p:anim>
                                    <p:anim calcmode="lin" valueType="num">
                                      <p:cBhvr>
                                        <p:cTn id="29" dur="1000" fill="hold"/>
                                        <p:tgtEl>
                                          <p:spTgt spid="17"/>
                                        </p:tgtEl>
                                        <p:attrNameLst>
                                          <p:attrName>ppt_h</p:attrName>
                                        </p:attrNameLst>
                                      </p:cBhvr>
                                      <p:tavLst>
                                        <p:tav tm="0">
                                          <p:val>
                                            <p:strVal val="#ppt_h"/>
                                          </p:val>
                                        </p:tav>
                                        <p:tav tm="100000">
                                          <p:val>
                                            <p:strVal val="#ppt_h"/>
                                          </p:val>
                                        </p:tav>
                                      </p:tavLst>
                                    </p:anim>
                                    <p:animEffect transition="in" filter="fade">
                                      <p:cBhvr>
                                        <p:cTn id="30" dur="1000"/>
                                        <p:tgtEl>
                                          <p:spTgt spid="17"/>
                                        </p:tgtEl>
                                      </p:cBhvr>
                                    </p:animEffect>
                                  </p:childTnLst>
                                  <p:subTnLst>
                                    <p:audio>
                                      <p:cMediaNode>
                                        <p:cTn display="0" masterRel="sameClick">
                                          <p:stCondLst>
                                            <p:cond evt="begin" delay="0">
                                              <p:tn val="26"/>
                                            </p:cond>
                                          </p:stCondLst>
                                          <p:endCondLst>
                                            <p:cond evt="onStopAudio" delay="0">
                                              <p:tgtEl>
                                                <p:sldTgt/>
                                              </p:tgtEl>
                                            </p:cond>
                                          </p:endCondLst>
                                        </p:cTn>
                                        <p:tgtEl>
                                          <p:sndTgt r:embed="rId6" name="20_une_personne.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strVal val="#ppt_w+.3"/>
                                          </p:val>
                                        </p:tav>
                                        <p:tav tm="100000">
                                          <p:val>
                                            <p:strVal val="#ppt_w"/>
                                          </p:val>
                                        </p:tav>
                                      </p:tavLst>
                                    </p:anim>
                                    <p:anim calcmode="lin" valueType="num">
                                      <p:cBhvr>
                                        <p:cTn id="36" dur="1000" fill="hold"/>
                                        <p:tgtEl>
                                          <p:spTgt spid="18"/>
                                        </p:tgtEl>
                                        <p:attrNameLst>
                                          <p:attrName>ppt_h</p:attrName>
                                        </p:attrNameLst>
                                      </p:cBhvr>
                                      <p:tavLst>
                                        <p:tav tm="0">
                                          <p:val>
                                            <p:strVal val="#ppt_h"/>
                                          </p:val>
                                        </p:tav>
                                        <p:tav tm="100000">
                                          <p:val>
                                            <p:strVal val="#ppt_h"/>
                                          </p:val>
                                        </p:tav>
                                      </p:tavLst>
                                    </p:anim>
                                    <p:animEffect transition="in" filter="fade">
                                      <p:cBhvr>
                                        <p:cTn id="37" dur="1000"/>
                                        <p:tgtEl>
                                          <p:spTgt spid="18"/>
                                        </p:tgtEl>
                                      </p:cBhvr>
                                    </p:animEffect>
                                  </p:childTnLst>
                                  <p:subTnLst>
                                    <p:audio>
                                      <p:cMediaNode>
                                        <p:cTn display="0" masterRel="sameClick">
                                          <p:stCondLst>
                                            <p:cond evt="begin" delay="0">
                                              <p:tn val="33"/>
                                            </p:cond>
                                          </p:stCondLst>
                                          <p:endCondLst>
                                            <p:cond evt="onStopAudio" delay="0">
                                              <p:tgtEl>
                                                <p:sldTgt/>
                                              </p:tgtEl>
                                            </p:cond>
                                          </p:endCondLst>
                                        </p:cTn>
                                        <p:tgtEl>
                                          <p:sndTgt r:embed="rId7" name="20_un_chev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picasso_selfport1907.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7188" y="301625"/>
            <a:ext cx="4714875" cy="604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214938" y="357188"/>
            <a:ext cx="3643312" cy="60007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24" name="TextBox 3">
            <a:hlinkClick r:id="" action="ppaction://noaction">
              <a:snd r:embed="rId16" name="20_que_vois_tu.wav"/>
            </a:hlinkClick>
          </p:cNvPr>
          <p:cNvSpPr txBox="1">
            <a:spLocks noChangeArrowheads="1"/>
          </p:cNvSpPr>
          <p:nvPr/>
        </p:nvSpPr>
        <p:spPr bwMode="auto">
          <a:xfrm>
            <a:off x="5214938" y="469986"/>
            <a:ext cx="21383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400" b="1" dirty="0">
                <a:latin typeface="Arial" panose="020B0604020202020204" pitchFamily="34" charset="0"/>
              </a:rPr>
              <a:t>Que </a:t>
            </a:r>
            <a:r>
              <a:rPr lang="en-GB" altLang="en-US" sz="2400" b="1" dirty="0" err="1">
                <a:latin typeface="Arial" panose="020B0604020202020204" pitchFamily="34" charset="0"/>
              </a:rPr>
              <a:t>vois-tu</a:t>
            </a:r>
            <a:r>
              <a:rPr lang="en-GB" altLang="en-US" sz="2400" b="1" dirty="0">
                <a:latin typeface="Arial" panose="020B0604020202020204" pitchFamily="34" charset="0"/>
              </a:rPr>
              <a:t>? </a:t>
            </a:r>
            <a:endParaRPr lang="en-GB" altLang="en-US" sz="3200" dirty="0">
              <a:latin typeface="Arial" panose="020B0604020202020204" pitchFamily="34" charset="0"/>
            </a:endParaRPr>
          </a:p>
        </p:txBody>
      </p:sp>
      <p:sp>
        <p:nvSpPr>
          <p:cNvPr id="6" name="TextBox 5"/>
          <p:cNvSpPr txBox="1">
            <a:spLocks noChangeArrowheads="1"/>
          </p:cNvSpPr>
          <p:nvPr/>
        </p:nvSpPr>
        <p:spPr bwMode="auto">
          <a:xfrm>
            <a:off x="5299075" y="1062038"/>
            <a:ext cx="35591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200" dirty="0">
                <a:latin typeface="Arial" panose="020B0604020202020204" pitchFamily="34" charset="0"/>
              </a:rPr>
              <a:t>un visage </a:t>
            </a:r>
            <a:r>
              <a:rPr lang="en-GB" altLang="en-US" sz="2200" dirty="0" err="1">
                <a:latin typeface="Arial" panose="020B0604020202020204" pitchFamily="34" charset="0"/>
              </a:rPr>
              <a:t>rond</a:t>
            </a:r>
            <a:r>
              <a:rPr lang="en-GB" altLang="en-US" sz="2200" dirty="0">
                <a:latin typeface="Arial" panose="020B0604020202020204" pitchFamily="34" charset="0"/>
              </a:rPr>
              <a:t> </a:t>
            </a:r>
          </a:p>
        </p:txBody>
      </p:sp>
      <p:sp>
        <p:nvSpPr>
          <p:cNvPr id="5" name="Oval 4"/>
          <p:cNvSpPr/>
          <p:nvPr/>
        </p:nvSpPr>
        <p:spPr>
          <a:xfrm>
            <a:off x="5259388" y="1498601"/>
            <a:ext cx="2093913" cy="36036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 name="Oval 10"/>
          <p:cNvSpPr/>
          <p:nvPr/>
        </p:nvSpPr>
        <p:spPr>
          <a:xfrm>
            <a:off x="5274253" y="5413809"/>
            <a:ext cx="2559050" cy="41433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 name="Oval 12"/>
          <p:cNvSpPr/>
          <p:nvPr/>
        </p:nvSpPr>
        <p:spPr>
          <a:xfrm>
            <a:off x="5202318" y="3697214"/>
            <a:ext cx="2559050" cy="36822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 name="Oval 14"/>
          <p:cNvSpPr/>
          <p:nvPr/>
        </p:nvSpPr>
        <p:spPr>
          <a:xfrm>
            <a:off x="5335086" y="2869769"/>
            <a:ext cx="1935914" cy="41433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 name="Oval 16"/>
          <p:cNvSpPr/>
          <p:nvPr/>
        </p:nvSpPr>
        <p:spPr>
          <a:xfrm>
            <a:off x="5259388" y="4864769"/>
            <a:ext cx="2000250" cy="37147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 name="TextBox 17"/>
          <p:cNvSpPr txBox="1">
            <a:spLocks noChangeArrowheads="1"/>
          </p:cNvSpPr>
          <p:nvPr/>
        </p:nvSpPr>
        <p:spPr bwMode="auto">
          <a:xfrm>
            <a:off x="5299075" y="1426488"/>
            <a:ext cx="35591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200" dirty="0" smtClean="0">
                <a:latin typeface="Arial" panose="020B0604020202020204" pitchFamily="34" charset="0"/>
              </a:rPr>
              <a:t>un </a:t>
            </a:r>
            <a:r>
              <a:rPr lang="en-GB" altLang="en-US" sz="2200" dirty="0">
                <a:latin typeface="Arial" panose="020B0604020202020204" pitchFamily="34" charset="0"/>
              </a:rPr>
              <a:t>visage long</a:t>
            </a:r>
          </a:p>
        </p:txBody>
      </p:sp>
      <p:sp>
        <p:nvSpPr>
          <p:cNvPr id="19" name="TextBox 18"/>
          <p:cNvSpPr txBox="1">
            <a:spLocks noChangeArrowheads="1"/>
          </p:cNvSpPr>
          <p:nvPr/>
        </p:nvSpPr>
        <p:spPr bwMode="auto">
          <a:xfrm>
            <a:off x="5279350" y="1913007"/>
            <a:ext cx="35591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200" dirty="0" smtClean="0">
                <a:latin typeface="Arial" panose="020B0604020202020204" pitchFamily="34" charset="0"/>
              </a:rPr>
              <a:t>des </a:t>
            </a:r>
            <a:r>
              <a:rPr lang="en-GB" altLang="en-US" sz="2200" dirty="0" err="1">
                <a:latin typeface="Arial" panose="020B0604020202020204" pitchFamily="34" charset="0"/>
              </a:rPr>
              <a:t>yeux</a:t>
            </a:r>
            <a:r>
              <a:rPr lang="en-GB" altLang="en-US" sz="2200" dirty="0">
                <a:latin typeface="Arial" panose="020B0604020202020204" pitchFamily="34" charset="0"/>
              </a:rPr>
              <a:t> </a:t>
            </a:r>
            <a:r>
              <a:rPr lang="en-GB" altLang="en-US" sz="2200" dirty="0" smtClean="0">
                <a:latin typeface="Arial" panose="020B0604020202020204" pitchFamily="34" charset="0"/>
              </a:rPr>
              <a:t>verts</a:t>
            </a:r>
            <a:endParaRPr lang="en-GB" altLang="en-US" sz="2200" dirty="0">
              <a:latin typeface="Arial" panose="020B0604020202020204" pitchFamily="34" charset="0"/>
            </a:endParaRPr>
          </a:p>
        </p:txBody>
      </p:sp>
      <p:sp>
        <p:nvSpPr>
          <p:cNvPr id="20" name="Oval 19"/>
          <p:cNvSpPr/>
          <p:nvPr/>
        </p:nvSpPr>
        <p:spPr>
          <a:xfrm>
            <a:off x="5299075" y="2250767"/>
            <a:ext cx="2625725" cy="43247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 name="TextBox 20"/>
          <p:cNvSpPr txBox="1">
            <a:spLocks noChangeArrowheads="1"/>
          </p:cNvSpPr>
          <p:nvPr/>
        </p:nvSpPr>
        <p:spPr bwMode="auto">
          <a:xfrm>
            <a:off x="5290636" y="2250767"/>
            <a:ext cx="35591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200" dirty="0" smtClean="0">
                <a:latin typeface="Arial" panose="020B0604020202020204" pitchFamily="34" charset="0"/>
              </a:rPr>
              <a:t>des </a:t>
            </a:r>
            <a:r>
              <a:rPr lang="en-GB" altLang="en-US" sz="2200" dirty="0" err="1">
                <a:latin typeface="Arial" panose="020B0604020202020204" pitchFamily="34" charset="0"/>
              </a:rPr>
              <a:t>yeux</a:t>
            </a:r>
            <a:r>
              <a:rPr lang="en-GB" altLang="en-US" sz="2200" dirty="0">
                <a:latin typeface="Arial" panose="020B0604020202020204" pitchFamily="34" charset="0"/>
              </a:rPr>
              <a:t> marron</a:t>
            </a:r>
            <a:endParaRPr lang="en-GB" altLang="en-US" sz="2200" dirty="0">
              <a:latin typeface="Arial" panose="020B0604020202020204" pitchFamily="34" charset="0"/>
            </a:endParaRPr>
          </a:p>
        </p:txBody>
      </p:sp>
      <p:sp>
        <p:nvSpPr>
          <p:cNvPr id="22" name="TextBox 21"/>
          <p:cNvSpPr txBox="1">
            <a:spLocks noChangeArrowheads="1"/>
          </p:cNvSpPr>
          <p:nvPr/>
        </p:nvSpPr>
        <p:spPr bwMode="auto">
          <a:xfrm>
            <a:off x="5340183" y="2830660"/>
            <a:ext cx="35591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200" dirty="0" smtClean="0">
                <a:latin typeface="Arial" panose="020B0604020202020204" pitchFamily="34" charset="0"/>
              </a:rPr>
              <a:t>un grand </a:t>
            </a:r>
            <a:r>
              <a:rPr lang="en-GB" altLang="en-US" sz="2200" dirty="0" err="1" smtClean="0">
                <a:latin typeface="Arial" panose="020B0604020202020204" pitchFamily="34" charset="0"/>
              </a:rPr>
              <a:t>nez</a:t>
            </a:r>
            <a:endParaRPr lang="en-GB" altLang="en-US" sz="2200" dirty="0">
              <a:latin typeface="Arial" panose="020B0604020202020204" pitchFamily="34" charset="0"/>
            </a:endParaRPr>
          </a:p>
        </p:txBody>
      </p:sp>
      <p:sp>
        <p:nvSpPr>
          <p:cNvPr id="23" name="TextBox 22"/>
          <p:cNvSpPr txBox="1">
            <a:spLocks noChangeArrowheads="1"/>
          </p:cNvSpPr>
          <p:nvPr/>
        </p:nvSpPr>
        <p:spPr bwMode="auto">
          <a:xfrm>
            <a:off x="5335086" y="3194303"/>
            <a:ext cx="35591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200" dirty="0" smtClean="0">
                <a:latin typeface="Arial" panose="020B0604020202020204" pitchFamily="34" charset="0"/>
              </a:rPr>
              <a:t>un petit </a:t>
            </a:r>
            <a:r>
              <a:rPr lang="en-GB" altLang="en-US" sz="2200" dirty="0" err="1" smtClean="0">
                <a:latin typeface="Arial" panose="020B0604020202020204" pitchFamily="34" charset="0"/>
              </a:rPr>
              <a:t>nez</a:t>
            </a:r>
            <a:endParaRPr lang="en-GB" altLang="en-US" sz="2200" dirty="0">
              <a:latin typeface="Arial" panose="020B0604020202020204" pitchFamily="34" charset="0"/>
            </a:endParaRPr>
          </a:p>
        </p:txBody>
      </p:sp>
      <p:sp>
        <p:nvSpPr>
          <p:cNvPr id="24" name="TextBox 23"/>
          <p:cNvSpPr txBox="1">
            <a:spLocks noChangeArrowheads="1"/>
          </p:cNvSpPr>
          <p:nvPr/>
        </p:nvSpPr>
        <p:spPr bwMode="auto">
          <a:xfrm>
            <a:off x="5259388" y="3683220"/>
            <a:ext cx="35591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200" dirty="0" err="1">
                <a:latin typeface="Arial" panose="020B0604020202020204" pitchFamily="34" charset="0"/>
              </a:rPr>
              <a:t>une</a:t>
            </a:r>
            <a:r>
              <a:rPr lang="en-GB" altLang="en-US" sz="2200" dirty="0">
                <a:latin typeface="Arial" panose="020B0604020202020204" pitchFamily="34" charset="0"/>
              </a:rPr>
              <a:t> petite bouche </a:t>
            </a:r>
            <a:br>
              <a:rPr lang="en-GB" altLang="en-US" sz="2200" dirty="0">
                <a:latin typeface="Arial" panose="020B0604020202020204" pitchFamily="34" charset="0"/>
              </a:rPr>
            </a:br>
            <a:endParaRPr lang="en-GB" altLang="en-US" sz="2200" dirty="0">
              <a:latin typeface="Arial" panose="020B0604020202020204" pitchFamily="34" charset="0"/>
            </a:endParaRPr>
          </a:p>
        </p:txBody>
      </p:sp>
      <p:sp>
        <p:nvSpPr>
          <p:cNvPr id="25" name="TextBox 24"/>
          <p:cNvSpPr txBox="1">
            <a:spLocks noChangeArrowheads="1"/>
          </p:cNvSpPr>
          <p:nvPr/>
        </p:nvSpPr>
        <p:spPr bwMode="auto">
          <a:xfrm>
            <a:off x="5259388" y="4047670"/>
            <a:ext cx="35591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200" dirty="0" err="1">
                <a:latin typeface="Arial" panose="020B0604020202020204" pitchFamily="34" charset="0"/>
              </a:rPr>
              <a:t>une</a:t>
            </a:r>
            <a:r>
              <a:rPr lang="en-GB" altLang="en-US" sz="2200" dirty="0">
                <a:latin typeface="Arial" panose="020B0604020202020204" pitchFamily="34" charset="0"/>
              </a:rPr>
              <a:t> </a:t>
            </a:r>
            <a:r>
              <a:rPr lang="en-GB" altLang="en-US" sz="2200" dirty="0" err="1">
                <a:latin typeface="Arial" panose="020B0604020202020204" pitchFamily="34" charset="0"/>
              </a:rPr>
              <a:t>grande</a:t>
            </a:r>
            <a:r>
              <a:rPr lang="en-GB" altLang="en-US" sz="2200" dirty="0">
                <a:latin typeface="Arial" panose="020B0604020202020204" pitchFamily="34" charset="0"/>
              </a:rPr>
              <a:t> bouche </a:t>
            </a:r>
            <a:endParaRPr lang="en-GB" altLang="en-US" sz="2200" dirty="0">
              <a:latin typeface="Arial" panose="020B0604020202020204" pitchFamily="34" charset="0"/>
            </a:endParaRPr>
          </a:p>
        </p:txBody>
      </p:sp>
      <p:sp>
        <p:nvSpPr>
          <p:cNvPr id="26" name="TextBox 25"/>
          <p:cNvSpPr txBox="1">
            <a:spLocks noChangeArrowheads="1"/>
          </p:cNvSpPr>
          <p:nvPr/>
        </p:nvSpPr>
        <p:spPr bwMode="auto">
          <a:xfrm>
            <a:off x="5340183" y="4471846"/>
            <a:ext cx="35591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200" dirty="0" err="1">
                <a:latin typeface="Arial" panose="020B0604020202020204" pitchFamily="34" charset="0"/>
              </a:rPr>
              <a:t>deux</a:t>
            </a:r>
            <a:r>
              <a:rPr lang="en-GB" altLang="en-US" sz="2200" dirty="0">
                <a:latin typeface="Arial" panose="020B0604020202020204" pitchFamily="34" charset="0"/>
              </a:rPr>
              <a:t> </a:t>
            </a:r>
            <a:r>
              <a:rPr lang="en-GB" altLang="en-US" sz="2200" dirty="0" err="1" smtClean="0">
                <a:latin typeface="Arial" panose="020B0604020202020204" pitchFamily="34" charset="0"/>
              </a:rPr>
              <a:t>oreilles</a:t>
            </a:r>
            <a:endParaRPr lang="en-GB" altLang="en-US" sz="2200" dirty="0">
              <a:latin typeface="Arial" panose="020B0604020202020204" pitchFamily="34" charset="0"/>
            </a:endParaRPr>
          </a:p>
        </p:txBody>
      </p:sp>
      <p:sp>
        <p:nvSpPr>
          <p:cNvPr id="27" name="TextBox 26"/>
          <p:cNvSpPr txBox="1">
            <a:spLocks noChangeArrowheads="1"/>
          </p:cNvSpPr>
          <p:nvPr/>
        </p:nvSpPr>
        <p:spPr bwMode="auto">
          <a:xfrm>
            <a:off x="5340183" y="4836296"/>
            <a:ext cx="35591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200" dirty="0" err="1">
                <a:latin typeface="Arial" panose="020B0604020202020204" pitchFamily="34" charset="0"/>
              </a:rPr>
              <a:t>une</a:t>
            </a:r>
            <a:r>
              <a:rPr lang="en-GB" altLang="en-US" sz="2200" dirty="0">
                <a:latin typeface="Arial" panose="020B0604020202020204" pitchFamily="34" charset="0"/>
              </a:rPr>
              <a:t> </a:t>
            </a:r>
            <a:r>
              <a:rPr lang="en-GB" altLang="en-US" sz="2200" dirty="0" err="1">
                <a:latin typeface="Arial" panose="020B0604020202020204" pitchFamily="34" charset="0"/>
              </a:rPr>
              <a:t>oreille</a:t>
            </a:r>
            <a:endParaRPr lang="en-GB" altLang="en-US" sz="2200" dirty="0">
              <a:latin typeface="Arial" panose="020B0604020202020204" pitchFamily="34" charset="0"/>
            </a:endParaRPr>
          </a:p>
        </p:txBody>
      </p:sp>
      <p:sp>
        <p:nvSpPr>
          <p:cNvPr id="28" name="TextBox 27"/>
          <p:cNvSpPr txBox="1">
            <a:spLocks noChangeArrowheads="1"/>
          </p:cNvSpPr>
          <p:nvPr/>
        </p:nvSpPr>
        <p:spPr bwMode="auto">
          <a:xfrm>
            <a:off x="5279350" y="5415627"/>
            <a:ext cx="35591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200" dirty="0">
                <a:latin typeface="Arial" panose="020B0604020202020204" pitchFamily="34" charset="0"/>
              </a:rPr>
              <a:t>les </a:t>
            </a:r>
            <a:r>
              <a:rPr lang="en-GB" altLang="en-US" sz="2200" dirty="0" err="1">
                <a:latin typeface="Arial" panose="020B0604020202020204" pitchFamily="34" charset="0"/>
              </a:rPr>
              <a:t>cheveux</a:t>
            </a:r>
            <a:r>
              <a:rPr lang="en-GB" altLang="en-US" sz="2200" dirty="0">
                <a:latin typeface="Arial" panose="020B0604020202020204" pitchFamily="34" charset="0"/>
              </a:rPr>
              <a:t> marron</a:t>
            </a:r>
            <a:endParaRPr lang="en-GB" altLang="en-US" sz="2200" dirty="0">
              <a:latin typeface="Arial" panose="020B0604020202020204" pitchFamily="34" charset="0"/>
            </a:endParaRPr>
          </a:p>
        </p:txBody>
      </p:sp>
      <p:sp>
        <p:nvSpPr>
          <p:cNvPr id="29" name="TextBox 28"/>
          <p:cNvSpPr txBox="1">
            <a:spLocks noChangeArrowheads="1"/>
          </p:cNvSpPr>
          <p:nvPr/>
        </p:nvSpPr>
        <p:spPr bwMode="auto">
          <a:xfrm>
            <a:off x="5279350" y="5780077"/>
            <a:ext cx="35591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200" dirty="0">
                <a:latin typeface="Arial" panose="020B0604020202020204" pitchFamily="34" charset="0"/>
              </a:rPr>
              <a:t>les </a:t>
            </a:r>
            <a:r>
              <a:rPr lang="en-GB" altLang="en-US" sz="2200" dirty="0" err="1">
                <a:latin typeface="Arial" panose="020B0604020202020204" pitchFamily="34" charset="0"/>
              </a:rPr>
              <a:t>cheveux</a:t>
            </a:r>
            <a:r>
              <a:rPr lang="en-GB" altLang="en-US" sz="2200" dirty="0">
                <a:latin typeface="Arial" panose="020B0604020202020204" pitchFamily="34" charset="0"/>
              </a:rPr>
              <a:t> noirs</a:t>
            </a:r>
            <a:endParaRPr lang="en-GB" altLang="en-US" sz="2200" dirty="0">
              <a:latin typeface="Arial" panose="020B0604020202020204" pitchFamily="34" charset="0"/>
            </a:endParaRPr>
          </a:p>
        </p:txBody>
      </p:sp>
      <p:sp>
        <p:nvSpPr>
          <p:cNvPr id="4" name="Rectangle 3">
            <a:hlinkClick r:id="" action="ppaction://noaction">
              <a:snd r:embed="rId17" name="20_je_vois.wav"/>
            </a:hlinkClick>
          </p:cNvPr>
          <p:cNvSpPr/>
          <p:nvPr/>
        </p:nvSpPr>
        <p:spPr>
          <a:xfrm>
            <a:off x="7353301" y="360870"/>
            <a:ext cx="1638590" cy="584775"/>
          </a:xfrm>
          <a:prstGeom prst="rect">
            <a:avLst/>
          </a:prstGeom>
        </p:spPr>
        <p:txBody>
          <a:bodyPr wrap="none">
            <a:spAutoFit/>
          </a:bodyPr>
          <a:lstStyle/>
          <a:p>
            <a:r>
              <a:rPr lang="en-GB" altLang="en-US" sz="2400" b="1" dirty="0"/>
              <a:t>Je </a:t>
            </a:r>
            <a:r>
              <a:rPr lang="en-GB" altLang="en-US" sz="2400" b="1" dirty="0" err="1"/>
              <a:t>vois</a:t>
            </a:r>
            <a:r>
              <a:rPr lang="en-GB" altLang="en-US" sz="3200" dirty="0"/>
              <a:t>…</a:t>
            </a:r>
            <a:endParaRPr lang="en-GB"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20_un_visage_rond.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subTnLst>
                                    <p:audio>
                                      <p:cMediaNode>
                                        <p:cTn display="0" masterRel="sameClick">
                                          <p:stCondLst>
                                            <p:cond evt="begin" delay="0">
                                              <p:tn val="10"/>
                                            </p:cond>
                                          </p:stCondLst>
                                          <p:endCondLst>
                                            <p:cond evt="onStopAudio" delay="0">
                                              <p:tgtEl>
                                                <p:sldTgt/>
                                              </p:tgtEl>
                                            </p:cond>
                                          </p:endCondLst>
                                        </p:cTn>
                                        <p:tgtEl>
                                          <p:sndTgt r:embed="rId4" name="20_un_visage_long.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subTnLst>
                                    <p:audio>
                                      <p:cMediaNode>
                                        <p:cTn display="0" masterRel="sameClick">
                                          <p:stCondLst>
                                            <p:cond evt="begin" delay="0">
                                              <p:tn val="20"/>
                                            </p:cond>
                                          </p:stCondLst>
                                          <p:endCondLst>
                                            <p:cond evt="onStopAudio" delay="0">
                                              <p:tgtEl>
                                                <p:sldTgt/>
                                              </p:tgtEl>
                                            </p:cond>
                                          </p:endCondLst>
                                        </p:cTn>
                                        <p:tgtEl>
                                          <p:sndTgt r:embed="rId5" name="20_des_yeux_verts.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subTnLst>
                                    <p:audio>
                                      <p:cMediaNode>
                                        <p:cTn display="0" masterRel="sameClick">
                                          <p:stCondLst>
                                            <p:cond evt="begin" delay="0">
                                              <p:tn val="25"/>
                                            </p:cond>
                                          </p:stCondLst>
                                          <p:endCondLst>
                                            <p:cond evt="onStopAudio" delay="0">
                                              <p:tgtEl>
                                                <p:sldTgt/>
                                              </p:tgtEl>
                                            </p:cond>
                                          </p:endCondLst>
                                        </p:cTn>
                                        <p:tgtEl>
                                          <p:sndTgt r:embed="rId6" name="20_des_yeux_marron.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subTnLst>
                                    <p:audio>
                                      <p:cMediaNode>
                                        <p:cTn display="0" masterRel="sameClick">
                                          <p:stCondLst>
                                            <p:cond evt="begin" delay="0">
                                              <p:tn val="35"/>
                                            </p:cond>
                                          </p:stCondLst>
                                          <p:endCondLst>
                                            <p:cond evt="onStopAudio" delay="0">
                                              <p:tgtEl>
                                                <p:sldTgt/>
                                              </p:tgtEl>
                                            </p:cond>
                                          </p:endCondLst>
                                        </p:cTn>
                                        <p:tgtEl>
                                          <p:sndTgt r:embed="rId7" name="20_un_grand_nez.wav"/>
                                        </p:tgtEl>
                                      </p:cMediaNode>
                                    </p:audio>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subTnLst>
                                    <p:audio>
                                      <p:cMediaNode>
                                        <p:cTn display="0" masterRel="sameClick">
                                          <p:stCondLst>
                                            <p:cond evt="begin" delay="0">
                                              <p:tn val="40"/>
                                            </p:cond>
                                          </p:stCondLst>
                                          <p:endCondLst>
                                            <p:cond evt="onStopAudio" delay="0">
                                              <p:tgtEl>
                                                <p:sldTgt/>
                                              </p:tgtEl>
                                            </p:cond>
                                          </p:endCondLst>
                                        </p:cTn>
                                        <p:tgtEl>
                                          <p:sndTgt r:embed="rId8" name="20_un_petit_nez.wav"/>
                                        </p:tgtEl>
                                      </p:cMediaNode>
                                    </p:audio>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subTnLst>
                                    <p:audio>
                                      <p:cMediaNode>
                                        <p:cTn display="0" masterRel="sameClick">
                                          <p:stCondLst>
                                            <p:cond evt="begin" delay="0">
                                              <p:tn val="50"/>
                                            </p:cond>
                                          </p:stCondLst>
                                          <p:endCondLst>
                                            <p:cond evt="onStopAudio" delay="0">
                                              <p:tgtEl>
                                                <p:sldTgt/>
                                              </p:tgtEl>
                                            </p:cond>
                                          </p:endCondLst>
                                        </p:cTn>
                                        <p:tgtEl>
                                          <p:sndTgt r:embed="rId9" name="20_une_petite_bouche.wav"/>
                                        </p:tgtEl>
                                      </p:cMediaNode>
                                    </p:audio>
                                  </p:sub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subTnLst>
                                    <p:audio>
                                      <p:cMediaNode>
                                        <p:cTn display="0" masterRel="sameClick">
                                          <p:stCondLst>
                                            <p:cond evt="begin" delay="0">
                                              <p:tn val="55"/>
                                            </p:cond>
                                          </p:stCondLst>
                                          <p:endCondLst>
                                            <p:cond evt="onStopAudio" delay="0">
                                              <p:tgtEl>
                                                <p:sldTgt/>
                                              </p:tgtEl>
                                            </p:cond>
                                          </p:endCondLst>
                                        </p:cTn>
                                        <p:tgtEl>
                                          <p:sndTgt r:embed="rId10" name="20_une_grande_bouche.wav"/>
                                        </p:tgtEl>
                                      </p:cMediaNode>
                                    </p:audio>
                                  </p:sub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subTnLst>
                                    <p:audio>
                                      <p:cMediaNode>
                                        <p:cTn display="0" masterRel="sameClick">
                                          <p:stCondLst>
                                            <p:cond evt="begin" delay="0">
                                              <p:tn val="65"/>
                                            </p:cond>
                                          </p:stCondLst>
                                          <p:endCondLst>
                                            <p:cond evt="onStopAudio" delay="0">
                                              <p:tgtEl>
                                                <p:sldTgt/>
                                              </p:tgtEl>
                                            </p:cond>
                                          </p:endCondLst>
                                        </p:cTn>
                                        <p:tgtEl>
                                          <p:sndTgt r:embed="rId11" name="20_deux_oreilles.wav"/>
                                        </p:tgtEl>
                                      </p:cMediaNode>
                                    </p:audio>
                                  </p:sub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subTnLst>
                                    <p:audio>
                                      <p:cMediaNode>
                                        <p:cTn display="0" masterRel="sameClick">
                                          <p:stCondLst>
                                            <p:cond evt="begin" delay="0">
                                              <p:tn val="70"/>
                                            </p:cond>
                                          </p:stCondLst>
                                          <p:endCondLst>
                                            <p:cond evt="onStopAudio" delay="0">
                                              <p:tgtEl>
                                                <p:sldTgt/>
                                              </p:tgtEl>
                                            </p:cond>
                                          </p:endCondLst>
                                        </p:cTn>
                                        <p:tgtEl>
                                          <p:sndTgt r:embed="rId12" name="20_une_oreille.wav"/>
                                        </p:tgtEl>
                                      </p:cMediaNode>
                                    </p:audio>
                                  </p:sub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500"/>
                                        <p:tgtEl>
                                          <p:spTgt spid="1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subTnLst>
                                    <p:audio>
                                      <p:cMediaNode>
                                        <p:cTn display="0" masterRel="sameClick">
                                          <p:stCondLst>
                                            <p:cond evt="begin" delay="0">
                                              <p:tn val="80"/>
                                            </p:cond>
                                          </p:stCondLst>
                                          <p:endCondLst>
                                            <p:cond evt="onStopAudio" delay="0">
                                              <p:tgtEl>
                                                <p:sldTgt/>
                                              </p:tgtEl>
                                            </p:cond>
                                          </p:endCondLst>
                                        </p:cTn>
                                        <p:tgtEl>
                                          <p:sndTgt r:embed="rId13" name="20_les_cheveux_marron.wav"/>
                                        </p:tgtEl>
                                      </p:cMediaNode>
                                    </p:audio>
                                  </p:sub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childTnLst>
                                  <p:subTnLst>
                                    <p:audio>
                                      <p:cMediaNode>
                                        <p:cTn display="0" masterRel="sameClick">
                                          <p:stCondLst>
                                            <p:cond evt="begin" delay="0">
                                              <p:tn val="85"/>
                                            </p:cond>
                                          </p:stCondLst>
                                          <p:endCondLst>
                                            <p:cond evt="onStopAudio" delay="0">
                                              <p:tgtEl>
                                                <p:sldTgt/>
                                              </p:tgtEl>
                                            </p:cond>
                                          </p:endCondLst>
                                        </p:cTn>
                                        <p:tgtEl>
                                          <p:sndTgt r:embed="rId14" name="20_les_cheveux_noirs.wav"/>
                                        </p:tgtEl>
                                      </p:cMediaNode>
                                    </p:audio>
                                  </p:sub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1"/>
                                        </p:tgtEl>
                                        <p:attrNameLst>
                                          <p:attrName>style.visibility</p:attrName>
                                        </p:attrNameLst>
                                      </p:cBhvr>
                                      <p:to>
                                        <p:strVal val="visible"/>
                                      </p:to>
                                    </p:set>
                                    <p:animEffect transition="in" filter="fade">
                                      <p:cBhvr>
                                        <p:cTn id="9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11" grpId="0" animBg="1"/>
      <p:bldP spid="13" grpId="0" animBg="1"/>
      <p:bldP spid="15" grpId="0" animBg="1"/>
      <p:bldP spid="17" grpId="0" animBg="1"/>
      <p:bldP spid="18" grpId="0"/>
      <p:bldP spid="19" grpId="0"/>
      <p:bldP spid="20" grpId="0" animBg="1"/>
      <p:bldP spid="21" grpId="0"/>
      <p:bldP spid="22" grpId="0"/>
      <p:bldP spid="23" grpId="0"/>
      <p:bldP spid="24" grpId="0"/>
      <p:bldP spid="25" grpId="0"/>
      <p:bldP spid="26" grpId="0"/>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532188"/>
            <a:ext cx="2230437"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4863" y="3532188"/>
            <a:ext cx="2241550"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2363" y="428625"/>
            <a:ext cx="2309812"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 y="428625"/>
            <a:ext cx="2170113"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4688" y="452438"/>
            <a:ext cx="237172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1425" y="3568700"/>
            <a:ext cx="2071688"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8625" y="357188"/>
            <a:ext cx="4602163" cy="610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5214938" y="357188"/>
            <a:ext cx="3929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FontTx/>
              <a:buAutoNum type="arabicPeriod"/>
            </a:pPr>
            <a:r>
              <a:rPr lang="en-GB" altLang="en-US" dirty="0" err="1">
                <a:latin typeface="Arial" panose="020B0604020202020204" pitchFamily="34" charset="0"/>
              </a:rPr>
              <a:t>D</a:t>
            </a:r>
            <a:r>
              <a:rPr lang="en-GB" altLang="en-US" dirty="0" err="1" smtClean="0">
                <a:latin typeface="Arial" panose="020B0604020202020204" pitchFamily="34" charset="0"/>
              </a:rPr>
              <a:t>essinez</a:t>
            </a:r>
            <a:r>
              <a:rPr lang="en-GB" altLang="en-US" dirty="0" smtClean="0">
                <a:latin typeface="Arial" panose="020B0604020202020204" pitchFamily="34" charset="0"/>
              </a:rPr>
              <a:t> </a:t>
            </a:r>
            <a:r>
              <a:rPr lang="en-GB" altLang="en-US" dirty="0">
                <a:latin typeface="Arial" panose="020B0604020202020204" pitchFamily="34" charset="0"/>
              </a:rPr>
              <a:t>un </a:t>
            </a:r>
            <a:r>
              <a:rPr lang="en-GB" altLang="en-US" dirty="0" err="1">
                <a:latin typeface="Arial" panose="020B0604020202020204" pitchFamily="34" charset="0"/>
              </a:rPr>
              <a:t>cercle</a:t>
            </a:r>
            <a:r>
              <a:rPr lang="en-GB" altLang="en-US" dirty="0">
                <a:latin typeface="Arial" panose="020B0604020202020204" pitchFamily="34" charset="0"/>
              </a:rPr>
              <a:t> </a:t>
            </a:r>
            <a:r>
              <a:rPr lang="en-GB" altLang="en-US" dirty="0" err="1">
                <a:latin typeface="Arial" panose="020B0604020202020204" pitchFamily="34" charset="0"/>
              </a:rPr>
              <a:t>ou</a:t>
            </a:r>
            <a:r>
              <a:rPr lang="en-GB" altLang="en-US" dirty="0">
                <a:latin typeface="Arial" panose="020B0604020202020204" pitchFamily="34" charset="0"/>
              </a:rPr>
              <a:t> </a:t>
            </a:r>
            <a:r>
              <a:rPr lang="en-GB" altLang="en-US" dirty="0" smtClean="0">
                <a:latin typeface="Arial" panose="020B0604020202020204" pitchFamily="34" charset="0"/>
              </a:rPr>
              <a:t>un </a:t>
            </a:r>
            <a:r>
              <a:rPr lang="en-GB" altLang="en-US" dirty="0" err="1">
                <a:latin typeface="Arial" panose="020B0604020202020204" pitchFamily="34" charset="0"/>
              </a:rPr>
              <a:t>ovale</a:t>
            </a:r>
            <a:r>
              <a:rPr lang="en-GB" altLang="en-US" dirty="0">
                <a:latin typeface="Arial" panose="020B0604020202020204" pitchFamily="34" charset="0"/>
              </a:rPr>
              <a:t>.</a:t>
            </a:r>
          </a:p>
        </p:txBody>
      </p:sp>
      <p:sp>
        <p:nvSpPr>
          <p:cNvPr id="4" name="TextBox 3"/>
          <p:cNvSpPr txBox="1">
            <a:spLocks noChangeArrowheads="1"/>
          </p:cNvSpPr>
          <p:nvPr/>
        </p:nvSpPr>
        <p:spPr bwMode="auto">
          <a:xfrm>
            <a:off x="5214938" y="1000125"/>
            <a:ext cx="3571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FontTx/>
              <a:buAutoNum type="arabicPeriod" startAt="2"/>
            </a:pPr>
            <a:r>
              <a:rPr lang="en-GB" altLang="en-US" dirty="0" err="1">
                <a:latin typeface="Arial" panose="020B0604020202020204" pitchFamily="34" charset="0"/>
              </a:rPr>
              <a:t>Dessinez</a:t>
            </a:r>
            <a:r>
              <a:rPr lang="en-GB" altLang="en-US" dirty="0">
                <a:latin typeface="Arial" panose="020B0604020202020204" pitchFamily="34" charset="0"/>
              </a:rPr>
              <a:t> un </a:t>
            </a:r>
            <a:r>
              <a:rPr lang="en-GB" altLang="en-US" dirty="0" err="1">
                <a:latin typeface="Arial" panose="020B0604020202020204" pitchFamily="34" charset="0"/>
              </a:rPr>
              <a:t>oeil</a:t>
            </a:r>
            <a:r>
              <a:rPr lang="en-GB" altLang="en-US" dirty="0">
                <a:latin typeface="Arial" panose="020B0604020202020204" pitchFamily="34" charset="0"/>
              </a:rPr>
              <a:t> .</a:t>
            </a:r>
          </a:p>
        </p:txBody>
      </p:sp>
      <p:sp>
        <p:nvSpPr>
          <p:cNvPr id="5" name="TextBox 4"/>
          <p:cNvSpPr txBox="1">
            <a:spLocks noChangeArrowheads="1"/>
          </p:cNvSpPr>
          <p:nvPr/>
        </p:nvSpPr>
        <p:spPr bwMode="auto">
          <a:xfrm>
            <a:off x="5214938" y="1558925"/>
            <a:ext cx="3571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dirty="0">
                <a:latin typeface="Arial" panose="020B0604020202020204" pitchFamily="34" charset="0"/>
              </a:rPr>
              <a:t>3.   </a:t>
            </a:r>
            <a:r>
              <a:rPr lang="en-GB" altLang="en-US" dirty="0" err="1">
                <a:latin typeface="Arial" panose="020B0604020202020204" pitchFamily="34" charset="0"/>
              </a:rPr>
              <a:t>Dessinez</a:t>
            </a:r>
            <a:r>
              <a:rPr lang="en-GB" altLang="en-US" dirty="0">
                <a:latin typeface="Arial" panose="020B0604020202020204" pitchFamily="34" charset="0"/>
              </a:rPr>
              <a:t> </a:t>
            </a:r>
            <a:r>
              <a:rPr lang="en-GB" altLang="en-US" dirty="0" err="1">
                <a:latin typeface="Arial" panose="020B0604020202020204" pitchFamily="34" charset="0"/>
              </a:rPr>
              <a:t>l’autre</a:t>
            </a:r>
            <a:r>
              <a:rPr lang="en-GB" altLang="en-US" dirty="0">
                <a:latin typeface="Arial" panose="020B0604020202020204" pitchFamily="34" charset="0"/>
              </a:rPr>
              <a:t> </a:t>
            </a:r>
            <a:r>
              <a:rPr lang="en-GB" altLang="en-US" dirty="0" err="1">
                <a:latin typeface="Arial" panose="020B0604020202020204" pitchFamily="34" charset="0"/>
              </a:rPr>
              <a:t>oeil</a:t>
            </a:r>
            <a:r>
              <a:rPr lang="en-GB" altLang="en-US" dirty="0">
                <a:latin typeface="Arial" panose="020B0604020202020204" pitchFamily="34" charset="0"/>
              </a:rPr>
              <a:t> </a:t>
            </a:r>
            <a:r>
              <a:rPr lang="en-GB" altLang="en-US" dirty="0" err="1">
                <a:latin typeface="Arial" panose="020B0604020202020204" pitchFamily="34" charset="0"/>
              </a:rPr>
              <a:t>en</a:t>
            </a:r>
            <a:r>
              <a:rPr lang="en-GB" altLang="en-US" dirty="0">
                <a:latin typeface="Arial" panose="020B0604020202020204" pitchFamily="34" charset="0"/>
              </a:rPr>
              <a:t> </a:t>
            </a:r>
            <a:r>
              <a:rPr lang="en-GB" altLang="en-US" dirty="0" err="1">
                <a:latin typeface="Arial" panose="020B0604020202020204" pitchFamily="34" charset="0"/>
              </a:rPr>
              <a:t>profil</a:t>
            </a:r>
            <a:r>
              <a:rPr lang="en-GB" altLang="en-US" dirty="0">
                <a:latin typeface="Arial" panose="020B0604020202020204" pitchFamily="34" charset="0"/>
              </a:rPr>
              <a:t>.</a:t>
            </a:r>
          </a:p>
        </p:txBody>
      </p:sp>
      <p:sp>
        <p:nvSpPr>
          <p:cNvPr id="6" name="Rectangle 5"/>
          <p:cNvSpPr>
            <a:spLocks noChangeArrowheads="1"/>
          </p:cNvSpPr>
          <p:nvPr/>
        </p:nvSpPr>
        <p:spPr bwMode="auto">
          <a:xfrm>
            <a:off x="5214938" y="2130425"/>
            <a:ext cx="345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dirty="0">
                <a:latin typeface="Arial" panose="020B0604020202020204" pitchFamily="34" charset="0"/>
              </a:rPr>
              <a:t>4.    </a:t>
            </a:r>
            <a:r>
              <a:rPr lang="en-GB" altLang="en-US" dirty="0" err="1">
                <a:latin typeface="Arial" panose="020B0604020202020204" pitchFamily="34" charset="0"/>
              </a:rPr>
              <a:t>Ajoutez</a:t>
            </a:r>
            <a:r>
              <a:rPr lang="en-GB" altLang="en-US" dirty="0">
                <a:latin typeface="Arial" panose="020B0604020202020204" pitchFamily="34" charset="0"/>
              </a:rPr>
              <a:t> la bouche et le </a:t>
            </a:r>
            <a:r>
              <a:rPr lang="en-GB" altLang="en-US" dirty="0" err="1">
                <a:latin typeface="Arial" panose="020B0604020202020204" pitchFamily="34" charset="0"/>
              </a:rPr>
              <a:t>nez</a:t>
            </a:r>
            <a:r>
              <a:rPr lang="en-GB" altLang="en-US" dirty="0">
                <a:latin typeface="Arial" panose="020B0604020202020204" pitchFamily="34" charset="0"/>
              </a:rPr>
              <a:t>.</a:t>
            </a:r>
          </a:p>
        </p:txBody>
      </p:sp>
      <p:sp>
        <p:nvSpPr>
          <p:cNvPr id="7" name="Rectangle 6"/>
          <p:cNvSpPr>
            <a:spLocks noChangeArrowheads="1"/>
          </p:cNvSpPr>
          <p:nvPr/>
        </p:nvSpPr>
        <p:spPr bwMode="auto">
          <a:xfrm>
            <a:off x="5214938" y="2773363"/>
            <a:ext cx="3108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FontTx/>
              <a:buAutoNum type="arabicPeriod" startAt="5"/>
            </a:pPr>
            <a:r>
              <a:rPr lang="en-GB" altLang="en-US" dirty="0" err="1">
                <a:latin typeface="Arial" panose="020B0604020202020204" pitchFamily="34" charset="0"/>
              </a:rPr>
              <a:t>Dessinez</a:t>
            </a:r>
            <a:r>
              <a:rPr lang="en-GB" altLang="en-US" dirty="0">
                <a:latin typeface="Arial" panose="020B0604020202020204" pitchFamily="34" charset="0"/>
              </a:rPr>
              <a:t> </a:t>
            </a:r>
            <a:r>
              <a:rPr lang="en-GB" altLang="en-US" dirty="0" err="1">
                <a:latin typeface="Arial" panose="020B0604020202020204" pitchFamily="34" charset="0"/>
              </a:rPr>
              <a:t>chaque</a:t>
            </a:r>
            <a:r>
              <a:rPr lang="en-GB" altLang="en-US" dirty="0">
                <a:latin typeface="Arial" panose="020B0604020202020204" pitchFamily="34" charset="0"/>
              </a:rPr>
              <a:t> </a:t>
            </a:r>
            <a:r>
              <a:rPr lang="en-GB" altLang="en-US" dirty="0" err="1">
                <a:latin typeface="Arial" panose="020B0604020202020204" pitchFamily="34" charset="0"/>
              </a:rPr>
              <a:t>cheveu</a:t>
            </a:r>
            <a:endParaRPr lang="en-GB" altLang="en-US" dirty="0">
              <a:latin typeface="Arial" panose="020B0604020202020204" pitchFamily="34" charset="0"/>
            </a:endParaRPr>
          </a:p>
          <a:p>
            <a:r>
              <a:rPr lang="en-GB" altLang="en-US" dirty="0">
                <a:latin typeface="Arial" panose="020B0604020202020204" pitchFamily="34" charset="0"/>
              </a:rPr>
              <a:t>      </a:t>
            </a:r>
            <a:r>
              <a:rPr lang="en-GB" altLang="en-US" dirty="0" err="1">
                <a:latin typeface="Arial" panose="020B0604020202020204" pitchFamily="34" charset="0"/>
              </a:rPr>
              <a:t>individuellement</a:t>
            </a:r>
            <a:r>
              <a:rPr lang="en-GB" altLang="en-US" dirty="0">
                <a:latin typeface="Arial" panose="020B0604020202020204" pitchFamily="34" charset="0"/>
              </a:rPr>
              <a:t> </a:t>
            </a:r>
          </a:p>
        </p:txBody>
      </p:sp>
      <p:sp>
        <p:nvSpPr>
          <p:cNvPr id="8" name="Rectangle 7"/>
          <p:cNvSpPr>
            <a:spLocks noChangeArrowheads="1"/>
          </p:cNvSpPr>
          <p:nvPr/>
        </p:nvSpPr>
        <p:spPr bwMode="auto">
          <a:xfrm>
            <a:off x="5214938" y="3630613"/>
            <a:ext cx="3714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dirty="0">
                <a:latin typeface="Arial" panose="020B0604020202020204" pitchFamily="34" charset="0"/>
              </a:rPr>
              <a:t>6.  </a:t>
            </a:r>
            <a:r>
              <a:rPr lang="en-GB" altLang="en-US" dirty="0" err="1" smtClean="0">
                <a:latin typeface="Arial" panose="020B0604020202020204" pitchFamily="34" charset="0"/>
              </a:rPr>
              <a:t>Soulignez</a:t>
            </a:r>
            <a:r>
              <a:rPr lang="en-GB" altLang="en-US" dirty="0" smtClean="0">
                <a:latin typeface="Arial" panose="020B0604020202020204" pitchFamily="34" charset="0"/>
              </a:rPr>
              <a:t> </a:t>
            </a:r>
            <a:r>
              <a:rPr lang="en-GB" altLang="en-US" dirty="0" err="1">
                <a:latin typeface="Arial" panose="020B0604020202020204" pitchFamily="34" charset="0"/>
              </a:rPr>
              <a:t>chaque</a:t>
            </a:r>
            <a:r>
              <a:rPr lang="en-GB" altLang="en-US" dirty="0">
                <a:latin typeface="Arial" panose="020B0604020202020204" pitchFamily="34" charset="0"/>
              </a:rPr>
              <a:t> </a:t>
            </a:r>
            <a:r>
              <a:rPr lang="en-GB" altLang="en-US" dirty="0" err="1">
                <a:latin typeface="Arial" panose="020B0604020202020204" pitchFamily="34" charset="0"/>
              </a:rPr>
              <a:t>partie</a:t>
            </a:r>
            <a:r>
              <a:rPr lang="en-GB" altLang="en-US" dirty="0">
                <a:latin typeface="Arial" panose="020B0604020202020204" pitchFamily="34" charset="0"/>
              </a:rPr>
              <a:t> </a:t>
            </a:r>
            <a:r>
              <a:rPr lang="en-GB" altLang="en-US" dirty="0" err="1">
                <a:latin typeface="Arial" panose="020B0604020202020204" pitchFamily="34" charset="0"/>
              </a:rPr>
              <a:t>en</a:t>
            </a:r>
            <a:r>
              <a:rPr lang="en-GB" altLang="en-US" dirty="0">
                <a:latin typeface="Arial" panose="020B0604020202020204" pitchFamily="34" charset="0"/>
              </a:rPr>
              <a:t> noir.</a:t>
            </a:r>
          </a:p>
        </p:txBody>
      </p:sp>
      <p:sp>
        <p:nvSpPr>
          <p:cNvPr id="9" name="Rectangle 8"/>
          <p:cNvSpPr>
            <a:spLocks noChangeArrowheads="1"/>
          </p:cNvSpPr>
          <p:nvPr/>
        </p:nvSpPr>
        <p:spPr bwMode="auto">
          <a:xfrm>
            <a:off x="5214938" y="4416425"/>
            <a:ext cx="3878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dirty="0">
                <a:latin typeface="Arial" panose="020B0604020202020204" pitchFamily="34" charset="0"/>
              </a:rPr>
              <a:t>7.  </a:t>
            </a:r>
            <a:r>
              <a:rPr lang="en-GB" altLang="en-US" dirty="0" err="1">
                <a:latin typeface="Arial" panose="020B0604020202020204" pitchFamily="34" charset="0"/>
              </a:rPr>
              <a:t>Colorez</a:t>
            </a:r>
            <a:r>
              <a:rPr lang="en-GB" altLang="en-US" dirty="0">
                <a:latin typeface="Arial" panose="020B0604020202020204" pitchFamily="34" charset="0"/>
              </a:rPr>
              <a:t> </a:t>
            </a:r>
            <a:r>
              <a:rPr lang="en-GB" altLang="en-US" dirty="0" err="1">
                <a:latin typeface="Arial" panose="020B0604020202020204" pitchFamily="34" charset="0"/>
              </a:rPr>
              <a:t>chaque</a:t>
            </a:r>
            <a:r>
              <a:rPr lang="en-GB" altLang="en-US" dirty="0">
                <a:latin typeface="Arial" panose="020B0604020202020204" pitchFamily="34" charset="0"/>
              </a:rPr>
              <a:t> </a:t>
            </a:r>
            <a:r>
              <a:rPr lang="en-GB" altLang="en-US" dirty="0" err="1">
                <a:latin typeface="Arial" panose="020B0604020202020204" pitchFamily="34" charset="0"/>
              </a:rPr>
              <a:t>partie</a:t>
            </a:r>
            <a:r>
              <a:rPr lang="en-GB" altLang="en-US" dirty="0">
                <a:latin typeface="Arial" panose="020B0604020202020204" pitchFamily="34" charset="0"/>
              </a:rPr>
              <a:t> du visage.</a:t>
            </a:r>
            <a:endParaRPr lang="en-US"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20.6.1.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3"/>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4" name="20.6.2.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3"/>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5" name="20.6.3.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strVal val="#ppt_w+.3"/>
                                          </p:val>
                                        </p:tav>
                                        <p:tav tm="100000">
                                          <p:val>
                                            <p:strVal val="#ppt_w"/>
                                          </p:val>
                                        </p:tav>
                                      </p:tavLst>
                                    </p:anim>
                                    <p:anim calcmode="lin" valueType="num">
                                      <p:cBhvr>
                                        <p:cTn id="29" dur="1000" fill="hold"/>
                                        <p:tgtEl>
                                          <p:spTgt spid="6"/>
                                        </p:tgtEl>
                                        <p:attrNameLst>
                                          <p:attrName>ppt_h</p:attrName>
                                        </p:attrNameLst>
                                      </p:cBhvr>
                                      <p:tavLst>
                                        <p:tav tm="0">
                                          <p:val>
                                            <p:strVal val="#ppt_h"/>
                                          </p:val>
                                        </p:tav>
                                        <p:tav tm="100000">
                                          <p:val>
                                            <p:strVal val="#ppt_h"/>
                                          </p:val>
                                        </p:tav>
                                      </p:tavLst>
                                    </p:anim>
                                    <p:animEffect transition="in" filter="fade">
                                      <p:cBhvr>
                                        <p:cTn id="30" dur="1000"/>
                                        <p:tgtEl>
                                          <p:spTgt spid="6"/>
                                        </p:tgtEl>
                                      </p:cBhvr>
                                    </p:animEffect>
                                  </p:childTnLst>
                                  <p:subTnLst>
                                    <p:audio>
                                      <p:cMediaNode>
                                        <p:cTn display="0" masterRel="sameClick">
                                          <p:stCondLst>
                                            <p:cond evt="begin" delay="0">
                                              <p:tn val="26"/>
                                            </p:cond>
                                          </p:stCondLst>
                                          <p:endCondLst>
                                            <p:cond evt="onStopAudio" delay="0">
                                              <p:tgtEl>
                                                <p:sldTgt/>
                                              </p:tgtEl>
                                            </p:cond>
                                          </p:endCondLst>
                                        </p:cTn>
                                        <p:tgtEl>
                                          <p:sndTgt r:embed="rId6" name="20.6.4.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strVal val="#ppt_w+.3"/>
                                          </p:val>
                                        </p:tav>
                                        <p:tav tm="100000">
                                          <p:val>
                                            <p:strVal val="#ppt_w"/>
                                          </p:val>
                                        </p:tav>
                                      </p:tavLst>
                                    </p:anim>
                                    <p:anim calcmode="lin" valueType="num">
                                      <p:cBhvr>
                                        <p:cTn id="36" dur="1000" fill="hold"/>
                                        <p:tgtEl>
                                          <p:spTgt spid="7"/>
                                        </p:tgtEl>
                                        <p:attrNameLst>
                                          <p:attrName>ppt_h</p:attrName>
                                        </p:attrNameLst>
                                      </p:cBhvr>
                                      <p:tavLst>
                                        <p:tav tm="0">
                                          <p:val>
                                            <p:strVal val="#ppt_h"/>
                                          </p:val>
                                        </p:tav>
                                        <p:tav tm="100000">
                                          <p:val>
                                            <p:strVal val="#ppt_h"/>
                                          </p:val>
                                        </p:tav>
                                      </p:tavLst>
                                    </p:anim>
                                    <p:animEffect transition="in" filter="fade">
                                      <p:cBhvr>
                                        <p:cTn id="37" dur="1000"/>
                                        <p:tgtEl>
                                          <p:spTgt spid="7"/>
                                        </p:tgtEl>
                                      </p:cBhvr>
                                    </p:animEffect>
                                  </p:childTnLst>
                                  <p:subTnLst>
                                    <p:audio>
                                      <p:cMediaNode>
                                        <p:cTn display="0" masterRel="sameClick">
                                          <p:stCondLst>
                                            <p:cond evt="begin" delay="0">
                                              <p:tn val="33"/>
                                            </p:cond>
                                          </p:stCondLst>
                                          <p:endCondLst>
                                            <p:cond evt="onStopAudio" delay="0">
                                              <p:tgtEl>
                                                <p:sldTgt/>
                                              </p:tgtEl>
                                            </p:cond>
                                          </p:endCondLst>
                                        </p:cTn>
                                        <p:tgtEl>
                                          <p:sndTgt r:embed="rId7" name="20.6.5.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strVal val="#ppt_w+.3"/>
                                          </p:val>
                                        </p:tav>
                                        <p:tav tm="100000">
                                          <p:val>
                                            <p:strVal val="#ppt_w"/>
                                          </p:val>
                                        </p:tav>
                                      </p:tavLst>
                                    </p:anim>
                                    <p:anim calcmode="lin" valueType="num">
                                      <p:cBhvr>
                                        <p:cTn id="43" dur="1000" fill="hold"/>
                                        <p:tgtEl>
                                          <p:spTgt spid="8"/>
                                        </p:tgtEl>
                                        <p:attrNameLst>
                                          <p:attrName>ppt_h</p:attrName>
                                        </p:attrNameLst>
                                      </p:cBhvr>
                                      <p:tavLst>
                                        <p:tav tm="0">
                                          <p:val>
                                            <p:strVal val="#ppt_h"/>
                                          </p:val>
                                        </p:tav>
                                        <p:tav tm="100000">
                                          <p:val>
                                            <p:strVal val="#ppt_h"/>
                                          </p:val>
                                        </p:tav>
                                      </p:tavLst>
                                    </p:anim>
                                    <p:animEffect transition="in" filter="fade">
                                      <p:cBhvr>
                                        <p:cTn id="44" dur="1000"/>
                                        <p:tgtEl>
                                          <p:spTgt spid="8"/>
                                        </p:tgtEl>
                                      </p:cBhvr>
                                    </p:animEffect>
                                  </p:childTnLst>
                                  <p:subTnLst>
                                    <p:audio>
                                      <p:cMediaNode>
                                        <p:cTn display="0" masterRel="sameClick">
                                          <p:stCondLst>
                                            <p:cond evt="begin" delay="0">
                                              <p:tn val="40"/>
                                            </p:cond>
                                          </p:stCondLst>
                                          <p:endCondLst>
                                            <p:cond evt="onStopAudio" delay="0">
                                              <p:tgtEl>
                                                <p:sldTgt/>
                                              </p:tgtEl>
                                            </p:cond>
                                          </p:endCondLst>
                                        </p:cTn>
                                        <p:tgtEl>
                                          <p:sndTgt r:embed="rId8" name="20.6.6.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strVal val="#ppt_w+.3"/>
                                          </p:val>
                                        </p:tav>
                                        <p:tav tm="100000">
                                          <p:val>
                                            <p:strVal val="#ppt_w"/>
                                          </p:val>
                                        </p:tav>
                                      </p:tavLst>
                                    </p:anim>
                                    <p:anim calcmode="lin" valueType="num">
                                      <p:cBhvr>
                                        <p:cTn id="50" dur="1000" fill="hold"/>
                                        <p:tgtEl>
                                          <p:spTgt spid="9"/>
                                        </p:tgtEl>
                                        <p:attrNameLst>
                                          <p:attrName>ppt_h</p:attrName>
                                        </p:attrNameLst>
                                      </p:cBhvr>
                                      <p:tavLst>
                                        <p:tav tm="0">
                                          <p:val>
                                            <p:strVal val="#ppt_h"/>
                                          </p:val>
                                        </p:tav>
                                        <p:tav tm="100000">
                                          <p:val>
                                            <p:strVal val="#ppt_h"/>
                                          </p:val>
                                        </p:tav>
                                      </p:tavLst>
                                    </p:anim>
                                    <p:animEffect transition="in" filter="fade">
                                      <p:cBhvr>
                                        <p:cTn id="51" dur="1000"/>
                                        <p:tgtEl>
                                          <p:spTgt spid="9"/>
                                        </p:tgtEl>
                                      </p:cBhvr>
                                    </p:animEffect>
                                  </p:childTnLst>
                                  <p:subTnLst>
                                    <p:audio>
                                      <p:cMediaNode>
                                        <p:cTn display="0" masterRel="sameClick">
                                          <p:stCondLst>
                                            <p:cond evt="begin" delay="0">
                                              <p:tn val="47"/>
                                            </p:cond>
                                          </p:stCondLst>
                                          <p:endCondLst>
                                            <p:cond evt="onStopAudio" delay="0">
                                              <p:tgtEl>
                                                <p:sldTgt/>
                                              </p:tgtEl>
                                            </p:cond>
                                          </p:endCondLst>
                                        </p:cTn>
                                        <p:tgtEl>
                                          <p:sndTgt r:embed="rId9" name="20.6.7.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BLOGGER_PHOTO_ID_5432580662800908098" descr="http://2.bp.blogspot.com/_a8vATy25gyM/S2RnVGvnf0I/AAAAAAAADBI/YPmU1WJajD4/s320/Picasso+Fac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2400" y="465138"/>
            <a:ext cx="6223000" cy="595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357188"/>
            <a:ext cx="4602163" cy="610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214938" y="357188"/>
            <a:ext cx="3643312" cy="60007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20" name="TextBox 5"/>
          <p:cNvSpPr txBox="1">
            <a:spLocks noChangeArrowheads="1"/>
          </p:cNvSpPr>
          <p:nvPr/>
        </p:nvSpPr>
        <p:spPr bwMode="auto">
          <a:xfrm>
            <a:off x="5481638" y="484188"/>
            <a:ext cx="31099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800">
                <a:latin typeface="Arial" panose="020B0604020202020204" pitchFamily="34" charset="0"/>
              </a:rPr>
              <a:t>Que vois-tu ? Je vois…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159</TotalTime>
  <Words>429</Words>
  <Application>Microsoft Office PowerPoint</Application>
  <PresentationFormat>On-screen Show (4:3)</PresentationFormat>
  <Paragraphs>61</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55WD</dc:creator>
  <cp:lastModifiedBy>Study</cp:lastModifiedBy>
  <cp:revision>18</cp:revision>
  <dcterms:created xsi:type="dcterms:W3CDTF">2014-08-13T06:48:36Z</dcterms:created>
  <dcterms:modified xsi:type="dcterms:W3CDTF">2019-02-22T14:16:13Z</dcterms:modified>
</cp:coreProperties>
</file>