
<file path=[Content_Types].xml><?xml version="1.0" encoding="utf-8"?>
<Types xmlns="http://schemas.openxmlformats.org/package/2006/content-types">
  <Default Extension="png" ContentType="image/png"/>
  <Default Extension="WMA" ContentType="audio/x-ms-wma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1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581" autoAdjust="0"/>
  </p:normalViewPr>
  <p:slideViewPr>
    <p:cSldViewPr snapToGrid="0">
      <p:cViewPr varScale="1">
        <p:scale>
          <a:sx n="78" d="100"/>
          <a:sy n="78" d="100"/>
        </p:scale>
        <p:origin x="25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F8D319-4FBF-44BE-965D-B493BB5F4289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864EFC3-2C29-4F75-80F5-2698A16C07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1496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s-ES" altLang="en-US" dirty="0" err="1" smtClean="0"/>
              <a:t>This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is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an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adaptation</a:t>
            </a:r>
            <a:r>
              <a:rPr lang="es-ES" altLang="en-US" dirty="0" smtClean="0"/>
              <a:t> of </a:t>
            </a:r>
            <a:r>
              <a:rPr lang="es-ES" altLang="en-US" dirty="0" err="1" smtClean="0"/>
              <a:t>Lisilu’s</a:t>
            </a:r>
            <a:r>
              <a:rPr lang="es-ES" altLang="en-US" dirty="0" smtClean="0"/>
              <a:t> TES </a:t>
            </a:r>
            <a:r>
              <a:rPr lang="es-ES" altLang="en-US" dirty="0" err="1" smtClean="0"/>
              <a:t>resource</a:t>
            </a:r>
            <a:r>
              <a:rPr lang="es-ES" altLang="en-US" dirty="0" smtClean="0"/>
              <a:t> Señor Cabeza Naranja – </a:t>
            </a:r>
            <a:r>
              <a:rPr lang="es-ES" altLang="en-US" dirty="0" err="1" smtClean="0"/>
              <a:t>thank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you</a:t>
            </a:r>
            <a:r>
              <a:rPr lang="es-ES" altLang="en-US" dirty="0" smtClean="0"/>
              <a:t> Lisa </a:t>
            </a:r>
            <a:r>
              <a:rPr lang="es-ES" altLang="en-US" dirty="0" err="1" smtClean="0"/>
              <a:t>for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the</a:t>
            </a:r>
            <a:r>
              <a:rPr lang="es-ES" altLang="en-US" dirty="0" smtClean="0"/>
              <a:t> original.</a:t>
            </a:r>
          </a:p>
          <a:p>
            <a:pPr>
              <a:spcBef>
                <a:spcPct val="0"/>
              </a:spcBef>
            </a:pPr>
            <a:endParaRPr lang="es-ES" altLang="en-US" dirty="0" smtClean="0"/>
          </a:p>
          <a:p>
            <a:pPr>
              <a:spcBef>
                <a:spcPct val="0"/>
              </a:spcBef>
            </a:pPr>
            <a:r>
              <a:rPr lang="es-ES" altLang="en-US" dirty="0" smtClean="0"/>
              <a:t>As </a:t>
            </a:r>
            <a:r>
              <a:rPr lang="es-ES" altLang="en-US" dirty="0" err="1" smtClean="0"/>
              <a:t>pupils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have</a:t>
            </a:r>
            <a:r>
              <a:rPr lang="es-ES" altLang="en-US" dirty="0" smtClean="0"/>
              <a:t> done </a:t>
            </a:r>
            <a:r>
              <a:rPr lang="es-ES" altLang="en-US" dirty="0" err="1" smtClean="0"/>
              <a:t>colours</a:t>
            </a:r>
            <a:r>
              <a:rPr lang="es-ES" altLang="en-US" dirty="0" smtClean="0"/>
              <a:t> and </a:t>
            </a:r>
            <a:r>
              <a:rPr lang="es-ES" altLang="en-US" dirty="0" err="1" smtClean="0"/>
              <a:t>shapes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already</a:t>
            </a:r>
            <a:r>
              <a:rPr lang="es-ES" altLang="en-US" dirty="0" smtClean="0"/>
              <a:t>, </a:t>
            </a:r>
            <a:r>
              <a:rPr lang="es-ES" altLang="en-US" dirty="0" err="1" smtClean="0"/>
              <a:t>this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provides</a:t>
            </a:r>
            <a:r>
              <a:rPr lang="es-ES" altLang="en-US" dirty="0" smtClean="0"/>
              <a:t> a </a:t>
            </a:r>
            <a:r>
              <a:rPr lang="es-ES" altLang="en-US" dirty="0" err="1" smtClean="0"/>
              <a:t>really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useful</a:t>
            </a:r>
            <a:r>
              <a:rPr lang="es-ES" altLang="en-US" dirty="0" smtClean="0"/>
              <a:t> revisión as </a:t>
            </a:r>
            <a:r>
              <a:rPr lang="es-ES" altLang="en-US" dirty="0" err="1" smtClean="0"/>
              <a:t>the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teacher</a:t>
            </a:r>
            <a:r>
              <a:rPr lang="es-ES" altLang="en-US" dirty="0" smtClean="0"/>
              <a:t> can </a:t>
            </a:r>
            <a:r>
              <a:rPr lang="es-ES" altLang="en-US" dirty="0" err="1" smtClean="0"/>
              <a:t>also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ask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questions</a:t>
            </a:r>
            <a:r>
              <a:rPr lang="es-ES" altLang="en-US" dirty="0" smtClean="0"/>
              <a:t> at </a:t>
            </a:r>
            <a:r>
              <a:rPr lang="es-ES" altLang="en-US" dirty="0" err="1" smtClean="0"/>
              <a:t>the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end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about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the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shape</a:t>
            </a:r>
            <a:r>
              <a:rPr lang="es-ES" altLang="en-US" dirty="0" smtClean="0"/>
              <a:t> and color of </a:t>
            </a:r>
            <a:r>
              <a:rPr lang="es-ES" altLang="en-US" dirty="0" err="1" smtClean="0"/>
              <a:t>each</a:t>
            </a:r>
            <a:r>
              <a:rPr lang="es-ES" altLang="en-US" dirty="0" smtClean="0"/>
              <a:t> of </a:t>
            </a:r>
            <a:r>
              <a:rPr lang="es-ES" altLang="en-US" dirty="0" err="1" smtClean="0"/>
              <a:t>the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parts</a:t>
            </a:r>
            <a:r>
              <a:rPr lang="es-ES" altLang="en-US" dirty="0" smtClean="0"/>
              <a:t> of </a:t>
            </a:r>
            <a:r>
              <a:rPr lang="es-ES" altLang="en-US" dirty="0" err="1" smtClean="0"/>
              <a:t>the</a:t>
            </a:r>
            <a:r>
              <a:rPr lang="es-ES" altLang="en-US" dirty="0" smtClean="0"/>
              <a:t> </a:t>
            </a:r>
            <a:r>
              <a:rPr lang="es-ES" altLang="en-US" dirty="0" err="1" smtClean="0"/>
              <a:t>face</a:t>
            </a:r>
            <a:r>
              <a:rPr lang="es-ES" altLang="en-US" dirty="0" smtClean="0"/>
              <a:t>.</a:t>
            </a:r>
            <a:br>
              <a:rPr lang="es-ES" altLang="en-US" dirty="0" smtClean="0"/>
            </a:br>
            <a:r>
              <a:rPr lang="es-ES" altLang="en-US" smtClean="0"/>
              <a:t/>
            </a:r>
            <a:br>
              <a:rPr lang="es-ES" altLang="en-US" smtClean="0"/>
            </a:br>
            <a:endParaRPr lang="en-GB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26B2A87-AF58-4A02-9AA9-2333E2EF6BC6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8728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Slide to practise the vocabulary</a:t>
            </a:r>
            <a:r>
              <a:rPr lang="en-GB" baseline="0" dirty="0" smtClean="0"/>
              <a:t> of the face.</a:t>
            </a:r>
            <a:br>
              <a:rPr lang="en-GB" baseline="0" dirty="0" smtClean="0"/>
            </a:br>
            <a:r>
              <a:rPr lang="en-GB" baseline="0" dirty="0" smtClean="0"/>
              <a:t>Image www.openclipart.org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3E648-3806-4599-92C2-260294ED81BD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292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Song text to follow</a:t>
            </a:r>
            <a:r>
              <a:rPr lang="en-GB" baseline="0" dirty="0" smtClean="0"/>
              <a:t> along and join in with.</a:t>
            </a:r>
            <a:br>
              <a:rPr lang="en-GB" baseline="0" dirty="0" smtClean="0"/>
            </a:br>
            <a:r>
              <a:rPr lang="en-GB" baseline="0" dirty="0" smtClean="0"/>
              <a:t>Words colour coded for gender to aid memory.</a:t>
            </a:r>
          </a:p>
          <a:p>
            <a:endParaRPr lang="en-GB" baseline="0" dirty="0" smtClean="0"/>
          </a:p>
          <a:p>
            <a:r>
              <a:rPr lang="en-GB" baseline="0" dirty="0" smtClean="0"/>
              <a:t>First two lines are repeated, then lines 3 and 4 are repeated and finally line 5 is repeated.</a:t>
            </a:r>
          </a:p>
          <a:p>
            <a:endParaRPr lang="en-GB" baseline="0" dirty="0" smtClean="0"/>
          </a:p>
          <a:p>
            <a:r>
              <a:rPr lang="en-GB" baseline="0" dirty="0" smtClean="0"/>
              <a:t/>
            </a:r>
            <a:br>
              <a:rPr lang="en-GB" baseline="0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3E648-3806-4599-92C2-260294ED81BD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73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time</a:t>
            </a:r>
            <a:r>
              <a:rPr lang="en-GB" baseline="0" dirty="0" smtClean="0"/>
              <a:t> key words are replaced by pictures.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3E648-3806-4599-92C2-260294ED81BD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815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BBCEB-5FCA-4AD5-8DF9-DE8D706CBB6F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F354D-86BA-4CEF-9EC2-24C9CA511EE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3693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ABFDD-BE57-4669-9787-23425ABBF778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547D6-C5B2-4B14-8BDC-285BC1C8007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966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C936C-3025-4ADA-BE4F-B46CF5B12BBD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B1137-CFB7-4050-8621-E85444C8F4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66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8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77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915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21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067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689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4624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36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D6F4E-AB3C-4A1D-B0E9-18DC33428970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4DAF6-8187-451E-B4AF-8164F6244A5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37997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99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00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083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1884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5573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1404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3997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886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7640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08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818C-D5B3-4E0D-9AE1-C3AC97983250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C7DBD-8255-46F0-AC8E-5F1DA2188EC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52365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6716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843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7315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09/12/2018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1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1F175-EEA8-4EB3-A697-722CFA2364F0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3E48A-0A08-45A0-9BCC-2FE7F4A553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787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75A60-50E5-4436-8F52-7B84C1DA70EE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33AD10-6ADB-430B-ACE3-CE4587FA992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30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F41BF-E500-440D-8BA9-6A42963434FC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C63F3-EE6C-4F6B-A848-699A4B87CD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45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D0F1-AABC-4EC0-B64D-B8749BD9A879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313DE-D847-4AEB-BF2B-CB014E175B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161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EB14-D59B-47CC-858C-FAE04B253D5A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77412-02ED-46B3-AA0E-3A907380EF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1283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CF63D-E96D-499C-ABBE-1AA2D7837181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CB856-F3D9-4769-8889-C62B0BDCB6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703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F244EC-EE68-48CD-AA53-A946314ABD32}" type="datetimeFigureOut">
              <a:rPr lang="en-GB"/>
              <a:pPr>
                <a:defRPr/>
              </a:pPr>
              <a:t>09/12/2018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3D438C6-52BB-4750-B37F-1C8D091631B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09/12/2018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10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B8D3311-8B87-4D24-B69E-6AE751E5E151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09/12/2018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EF53850-4CE2-468D-94AD-8B9EE1C1C382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922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4.png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wmf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3.xml"/><Relationship Id="rId9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4.png"/><Relationship Id="rId2" Type="http://schemas.openxmlformats.org/officeDocument/2006/relationships/audio" Target="../media/media1.WMA"/><Relationship Id="rId1" Type="http://schemas.microsoft.com/office/2007/relationships/media" Target="../media/media1.WMA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wmf"/><Relationship Id="rId10" Type="http://schemas.openxmlformats.org/officeDocument/2006/relationships/image" Target="../media/image7.png"/><Relationship Id="rId4" Type="http://schemas.openxmlformats.org/officeDocument/2006/relationships/notesSlide" Target="../notesSlides/notesSlide4.xml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1638" y="5572125"/>
            <a:ext cx="8523287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 </a:t>
            </a:r>
            <a:r>
              <a:rPr lang="en-GB" sz="6600" b="1" dirty="0" err="1"/>
              <a:t>Couleur</a:t>
            </a:r>
            <a:endParaRPr lang="en-GB" sz="6600" b="1" dirty="0"/>
          </a:p>
        </p:txBody>
      </p:sp>
      <p:sp>
        <p:nvSpPr>
          <p:cNvPr id="5" name="Oval 4"/>
          <p:cNvSpPr/>
          <p:nvPr/>
        </p:nvSpPr>
        <p:spPr>
          <a:xfrm>
            <a:off x="2170113" y="1060450"/>
            <a:ext cx="4572000" cy="4511675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95263" y="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/>
              <a:t>Salut</a:t>
            </a:r>
            <a:r>
              <a:rPr lang="en-GB" sz="6600" b="1" dirty="0"/>
              <a:t> </a:t>
            </a:r>
            <a:r>
              <a:rPr lang="en-GB" sz="6600" b="1" dirty="0" err="1"/>
              <a:t>cher</a:t>
            </a:r>
            <a:r>
              <a:rPr lang="en-GB" sz="6600" b="1" dirty="0"/>
              <a:t> </a:t>
            </a:r>
            <a:r>
              <a:rPr lang="en-GB" sz="6600" b="1" dirty="0">
                <a:solidFill>
                  <a:srgbClr val="FF6600"/>
                </a:solidFill>
              </a:rPr>
              <a:t>orange</a:t>
            </a:r>
            <a:r>
              <a:rPr lang="en-GB" sz="6600" b="1" dirty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268413"/>
            <a:ext cx="4572000" cy="4510087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263" y="577850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endParaRPr lang="en-GB" sz="6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0" y="-149225"/>
            <a:ext cx="9277350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b="1" dirty="0"/>
              <a:t>Au revoir dents </a:t>
            </a:r>
            <a:r>
              <a:rPr lang="en-GB" sz="6000" b="1" dirty="0" err="1" smtClean="0">
                <a:solidFill>
                  <a:srgbClr val="00B050"/>
                </a:solidFill>
              </a:rPr>
              <a:t>vertes</a:t>
            </a:r>
            <a:r>
              <a:rPr lang="en-GB" sz="60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260725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108325" y="4319588"/>
            <a:ext cx="2695575" cy="795337"/>
          </a:xfrm>
          <a:custGeom>
            <a:avLst/>
            <a:gdLst>
              <a:gd name="connsiteX0" fmla="*/ 0 w 2694432"/>
              <a:gd name="connsiteY0" fmla="*/ 136865 h 795233"/>
              <a:gd name="connsiteX1" fmla="*/ 0 w 2694432"/>
              <a:gd name="connsiteY1" fmla="*/ 136865 h 795233"/>
              <a:gd name="connsiteX2" fmla="*/ 36576 w 2694432"/>
              <a:gd name="connsiteY2" fmla="*/ 246593 h 795233"/>
              <a:gd name="connsiteX3" fmla="*/ 73152 w 2694432"/>
              <a:gd name="connsiteY3" fmla="*/ 295361 h 795233"/>
              <a:gd name="connsiteX4" fmla="*/ 97536 w 2694432"/>
              <a:gd name="connsiteY4" fmla="*/ 331937 h 795233"/>
              <a:gd name="connsiteX5" fmla="*/ 109728 w 2694432"/>
              <a:gd name="connsiteY5" fmla="*/ 380705 h 795233"/>
              <a:gd name="connsiteX6" fmla="*/ 195072 w 2694432"/>
              <a:gd name="connsiteY6" fmla="*/ 453857 h 795233"/>
              <a:gd name="connsiteX7" fmla="*/ 219456 w 2694432"/>
              <a:gd name="connsiteY7" fmla="*/ 490433 h 795233"/>
              <a:gd name="connsiteX8" fmla="*/ 304800 w 2694432"/>
              <a:gd name="connsiteY8" fmla="*/ 551393 h 795233"/>
              <a:gd name="connsiteX9" fmla="*/ 353568 w 2694432"/>
              <a:gd name="connsiteY9" fmla="*/ 587969 h 795233"/>
              <a:gd name="connsiteX10" fmla="*/ 414528 w 2694432"/>
              <a:gd name="connsiteY10" fmla="*/ 612353 h 795233"/>
              <a:gd name="connsiteX11" fmla="*/ 451104 w 2694432"/>
              <a:gd name="connsiteY11" fmla="*/ 636737 h 795233"/>
              <a:gd name="connsiteX12" fmla="*/ 548640 w 2694432"/>
              <a:gd name="connsiteY12" fmla="*/ 685505 h 795233"/>
              <a:gd name="connsiteX13" fmla="*/ 633984 w 2694432"/>
              <a:gd name="connsiteY13" fmla="*/ 722081 h 795233"/>
              <a:gd name="connsiteX14" fmla="*/ 865632 w 2694432"/>
              <a:gd name="connsiteY14" fmla="*/ 734273 h 795233"/>
              <a:gd name="connsiteX15" fmla="*/ 1121664 w 2694432"/>
              <a:gd name="connsiteY15" fmla="*/ 758657 h 795233"/>
              <a:gd name="connsiteX16" fmla="*/ 1158240 w 2694432"/>
              <a:gd name="connsiteY16" fmla="*/ 770849 h 795233"/>
              <a:gd name="connsiteX17" fmla="*/ 1207008 w 2694432"/>
              <a:gd name="connsiteY17" fmla="*/ 783041 h 795233"/>
              <a:gd name="connsiteX18" fmla="*/ 1377696 w 2694432"/>
              <a:gd name="connsiteY18" fmla="*/ 795233 h 795233"/>
              <a:gd name="connsiteX19" fmla="*/ 2060448 w 2694432"/>
              <a:gd name="connsiteY19" fmla="*/ 783041 h 795233"/>
              <a:gd name="connsiteX20" fmla="*/ 2170176 w 2694432"/>
              <a:gd name="connsiteY20" fmla="*/ 746465 h 795233"/>
              <a:gd name="connsiteX21" fmla="*/ 2243328 w 2694432"/>
              <a:gd name="connsiteY21" fmla="*/ 685505 h 795233"/>
              <a:gd name="connsiteX22" fmla="*/ 2292096 w 2694432"/>
              <a:gd name="connsiteY22" fmla="*/ 673313 h 795233"/>
              <a:gd name="connsiteX23" fmla="*/ 2353056 w 2694432"/>
              <a:gd name="connsiteY23" fmla="*/ 587969 h 795233"/>
              <a:gd name="connsiteX24" fmla="*/ 2426208 w 2694432"/>
              <a:gd name="connsiteY24" fmla="*/ 514817 h 795233"/>
              <a:gd name="connsiteX25" fmla="*/ 2462784 w 2694432"/>
              <a:gd name="connsiteY25" fmla="*/ 502625 h 795233"/>
              <a:gd name="connsiteX26" fmla="*/ 2499360 w 2694432"/>
              <a:gd name="connsiteY26" fmla="*/ 466049 h 795233"/>
              <a:gd name="connsiteX27" fmla="*/ 2548128 w 2694432"/>
              <a:gd name="connsiteY27" fmla="*/ 429473 h 795233"/>
              <a:gd name="connsiteX28" fmla="*/ 2572512 w 2694432"/>
              <a:gd name="connsiteY28" fmla="*/ 380705 h 795233"/>
              <a:gd name="connsiteX29" fmla="*/ 2621280 w 2694432"/>
              <a:gd name="connsiteY29" fmla="*/ 307553 h 795233"/>
              <a:gd name="connsiteX30" fmla="*/ 2645664 w 2694432"/>
              <a:gd name="connsiteY30" fmla="*/ 270977 h 795233"/>
              <a:gd name="connsiteX31" fmla="*/ 2670048 w 2694432"/>
              <a:gd name="connsiteY31" fmla="*/ 222209 h 795233"/>
              <a:gd name="connsiteX32" fmla="*/ 2694432 w 2694432"/>
              <a:gd name="connsiteY32" fmla="*/ 136865 h 795233"/>
              <a:gd name="connsiteX33" fmla="*/ 2633472 w 2694432"/>
              <a:gd name="connsiteY33" fmla="*/ 39329 h 795233"/>
              <a:gd name="connsiteX34" fmla="*/ 2560320 w 2694432"/>
              <a:gd name="connsiteY34" fmla="*/ 14945 h 795233"/>
              <a:gd name="connsiteX35" fmla="*/ 2328672 w 2694432"/>
              <a:gd name="connsiteY35" fmla="*/ 27137 h 795233"/>
              <a:gd name="connsiteX36" fmla="*/ 2255520 w 2694432"/>
              <a:gd name="connsiteY36" fmla="*/ 75905 h 795233"/>
              <a:gd name="connsiteX37" fmla="*/ 2206752 w 2694432"/>
              <a:gd name="connsiteY37" fmla="*/ 88097 h 795233"/>
              <a:gd name="connsiteX38" fmla="*/ 2133600 w 2694432"/>
              <a:gd name="connsiteY38" fmla="*/ 136865 h 795233"/>
              <a:gd name="connsiteX39" fmla="*/ 2097024 w 2694432"/>
              <a:gd name="connsiteY39" fmla="*/ 161249 h 795233"/>
              <a:gd name="connsiteX40" fmla="*/ 2060448 w 2694432"/>
              <a:gd name="connsiteY40" fmla="*/ 173441 h 795233"/>
              <a:gd name="connsiteX41" fmla="*/ 1987296 w 2694432"/>
              <a:gd name="connsiteY41" fmla="*/ 222209 h 795233"/>
              <a:gd name="connsiteX42" fmla="*/ 1950720 w 2694432"/>
              <a:gd name="connsiteY42" fmla="*/ 246593 h 795233"/>
              <a:gd name="connsiteX43" fmla="*/ 1877568 w 2694432"/>
              <a:gd name="connsiteY43" fmla="*/ 270977 h 795233"/>
              <a:gd name="connsiteX44" fmla="*/ 1840992 w 2694432"/>
              <a:gd name="connsiteY44" fmla="*/ 295361 h 795233"/>
              <a:gd name="connsiteX45" fmla="*/ 1780032 w 2694432"/>
              <a:gd name="connsiteY45" fmla="*/ 307553 h 795233"/>
              <a:gd name="connsiteX46" fmla="*/ 1584960 w 2694432"/>
              <a:gd name="connsiteY46" fmla="*/ 331937 h 795233"/>
              <a:gd name="connsiteX47" fmla="*/ 1487424 w 2694432"/>
              <a:gd name="connsiteY47" fmla="*/ 344129 h 795233"/>
              <a:gd name="connsiteX48" fmla="*/ 1292352 w 2694432"/>
              <a:gd name="connsiteY48" fmla="*/ 368513 h 795233"/>
              <a:gd name="connsiteX49" fmla="*/ 950976 w 2694432"/>
              <a:gd name="connsiteY49" fmla="*/ 356321 h 795233"/>
              <a:gd name="connsiteX50" fmla="*/ 841248 w 2694432"/>
              <a:gd name="connsiteY50" fmla="*/ 331937 h 795233"/>
              <a:gd name="connsiteX51" fmla="*/ 719328 w 2694432"/>
              <a:gd name="connsiteY51" fmla="*/ 295361 h 795233"/>
              <a:gd name="connsiteX52" fmla="*/ 682752 w 2694432"/>
              <a:gd name="connsiteY52" fmla="*/ 283169 h 795233"/>
              <a:gd name="connsiteX53" fmla="*/ 633984 w 2694432"/>
              <a:gd name="connsiteY53" fmla="*/ 270977 h 795233"/>
              <a:gd name="connsiteX54" fmla="*/ 585216 w 2694432"/>
              <a:gd name="connsiteY54" fmla="*/ 246593 h 795233"/>
              <a:gd name="connsiteX55" fmla="*/ 512064 w 2694432"/>
              <a:gd name="connsiteY55" fmla="*/ 222209 h 795233"/>
              <a:gd name="connsiteX56" fmla="*/ 463296 w 2694432"/>
              <a:gd name="connsiteY56" fmla="*/ 197825 h 795233"/>
              <a:gd name="connsiteX57" fmla="*/ 426720 w 2694432"/>
              <a:gd name="connsiteY57" fmla="*/ 173441 h 795233"/>
              <a:gd name="connsiteX58" fmla="*/ 329184 w 2694432"/>
              <a:gd name="connsiteY58" fmla="*/ 136865 h 795233"/>
              <a:gd name="connsiteX59" fmla="*/ 207264 w 2694432"/>
              <a:gd name="connsiteY59" fmla="*/ 63713 h 795233"/>
              <a:gd name="connsiteX60" fmla="*/ 182880 w 2694432"/>
              <a:gd name="connsiteY60" fmla="*/ 27137 h 795233"/>
              <a:gd name="connsiteX61" fmla="*/ 36576 w 2694432"/>
              <a:gd name="connsiteY61" fmla="*/ 14945 h 795233"/>
              <a:gd name="connsiteX62" fmla="*/ 24384 w 2694432"/>
              <a:gd name="connsiteY62" fmla="*/ 173441 h 795233"/>
              <a:gd name="connsiteX63" fmla="*/ 36576 w 2694432"/>
              <a:gd name="connsiteY63" fmla="*/ 185633 h 795233"/>
              <a:gd name="connsiteX64" fmla="*/ 36576 w 2694432"/>
              <a:gd name="connsiteY64" fmla="*/ 185633 h 795233"/>
              <a:gd name="connsiteX65" fmla="*/ 0 w 2694432"/>
              <a:gd name="connsiteY65" fmla="*/ 136865 h 79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94432" h="795233">
                <a:moveTo>
                  <a:pt x="0" y="136865"/>
                </a:moveTo>
                <a:lnTo>
                  <a:pt x="0" y="136865"/>
                </a:lnTo>
                <a:cubicBezTo>
                  <a:pt x="12192" y="173441"/>
                  <a:pt x="20419" y="211587"/>
                  <a:pt x="36576" y="246593"/>
                </a:cubicBezTo>
                <a:cubicBezTo>
                  <a:pt x="45091" y="265043"/>
                  <a:pt x="61341" y="278826"/>
                  <a:pt x="73152" y="295361"/>
                </a:cubicBezTo>
                <a:cubicBezTo>
                  <a:pt x="81669" y="307285"/>
                  <a:pt x="89408" y="319745"/>
                  <a:pt x="97536" y="331937"/>
                </a:cubicBezTo>
                <a:cubicBezTo>
                  <a:pt x="101600" y="348193"/>
                  <a:pt x="100847" y="366496"/>
                  <a:pt x="109728" y="380705"/>
                </a:cubicBezTo>
                <a:cubicBezTo>
                  <a:pt x="130846" y="414493"/>
                  <a:pt x="163595" y="432873"/>
                  <a:pt x="195072" y="453857"/>
                </a:cubicBezTo>
                <a:cubicBezTo>
                  <a:pt x="203200" y="466049"/>
                  <a:pt x="209095" y="480072"/>
                  <a:pt x="219456" y="490433"/>
                </a:cubicBezTo>
                <a:cubicBezTo>
                  <a:pt x="239379" y="510356"/>
                  <a:pt x="280571" y="534086"/>
                  <a:pt x="304800" y="551393"/>
                </a:cubicBezTo>
                <a:cubicBezTo>
                  <a:pt x="321335" y="563204"/>
                  <a:pt x="335805" y="578101"/>
                  <a:pt x="353568" y="587969"/>
                </a:cubicBezTo>
                <a:cubicBezTo>
                  <a:pt x="372699" y="598597"/>
                  <a:pt x="394953" y="602566"/>
                  <a:pt x="414528" y="612353"/>
                </a:cubicBezTo>
                <a:cubicBezTo>
                  <a:pt x="427634" y="618906"/>
                  <a:pt x="438240" y="629720"/>
                  <a:pt x="451104" y="636737"/>
                </a:cubicBezTo>
                <a:cubicBezTo>
                  <a:pt x="483015" y="654143"/>
                  <a:pt x="516128" y="669249"/>
                  <a:pt x="548640" y="685505"/>
                </a:cubicBezTo>
                <a:cubicBezTo>
                  <a:pt x="563800" y="693085"/>
                  <a:pt x="612058" y="720088"/>
                  <a:pt x="633984" y="722081"/>
                </a:cubicBezTo>
                <a:cubicBezTo>
                  <a:pt x="710989" y="729081"/>
                  <a:pt x="788416" y="730209"/>
                  <a:pt x="865632" y="734273"/>
                </a:cubicBezTo>
                <a:cubicBezTo>
                  <a:pt x="1066230" y="767706"/>
                  <a:pt x="748082" y="717148"/>
                  <a:pt x="1121664" y="758657"/>
                </a:cubicBezTo>
                <a:cubicBezTo>
                  <a:pt x="1134437" y="760076"/>
                  <a:pt x="1145883" y="767318"/>
                  <a:pt x="1158240" y="770849"/>
                </a:cubicBezTo>
                <a:cubicBezTo>
                  <a:pt x="1174352" y="775452"/>
                  <a:pt x="1190354" y="781191"/>
                  <a:pt x="1207008" y="783041"/>
                </a:cubicBezTo>
                <a:cubicBezTo>
                  <a:pt x="1263700" y="789340"/>
                  <a:pt x="1320800" y="791169"/>
                  <a:pt x="1377696" y="795233"/>
                </a:cubicBezTo>
                <a:cubicBezTo>
                  <a:pt x="1605280" y="791169"/>
                  <a:pt x="1833257" y="797022"/>
                  <a:pt x="2060448" y="783041"/>
                </a:cubicBezTo>
                <a:cubicBezTo>
                  <a:pt x="2098930" y="780673"/>
                  <a:pt x="2170176" y="746465"/>
                  <a:pt x="2170176" y="746465"/>
                </a:cubicBezTo>
                <a:cubicBezTo>
                  <a:pt x="2192147" y="724494"/>
                  <a:pt x="2213623" y="698236"/>
                  <a:pt x="2243328" y="685505"/>
                </a:cubicBezTo>
                <a:cubicBezTo>
                  <a:pt x="2258729" y="678904"/>
                  <a:pt x="2275840" y="677377"/>
                  <a:pt x="2292096" y="673313"/>
                </a:cubicBezTo>
                <a:cubicBezTo>
                  <a:pt x="2309057" y="647871"/>
                  <a:pt x="2333613" y="609573"/>
                  <a:pt x="2353056" y="587969"/>
                </a:cubicBezTo>
                <a:cubicBezTo>
                  <a:pt x="2376125" y="562337"/>
                  <a:pt x="2393493" y="525722"/>
                  <a:pt x="2426208" y="514817"/>
                </a:cubicBezTo>
                <a:lnTo>
                  <a:pt x="2462784" y="502625"/>
                </a:lnTo>
                <a:cubicBezTo>
                  <a:pt x="2474976" y="490433"/>
                  <a:pt x="2486269" y="477270"/>
                  <a:pt x="2499360" y="466049"/>
                </a:cubicBezTo>
                <a:cubicBezTo>
                  <a:pt x="2514788" y="452825"/>
                  <a:pt x="2534904" y="444901"/>
                  <a:pt x="2548128" y="429473"/>
                </a:cubicBezTo>
                <a:cubicBezTo>
                  <a:pt x="2559956" y="415674"/>
                  <a:pt x="2563161" y="396290"/>
                  <a:pt x="2572512" y="380705"/>
                </a:cubicBezTo>
                <a:cubicBezTo>
                  <a:pt x="2587590" y="355575"/>
                  <a:pt x="2605024" y="331937"/>
                  <a:pt x="2621280" y="307553"/>
                </a:cubicBezTo>
                <a:cubicBezTo>
                  <a:pt x="2629408" y="295361"/>
                  <a:pt x="2639111" y="284083"/>
                  <a:pt x="2645664" y="270977"/>
                </a:cubicBezTo>
                <a:cubicBezTo>
                  <a:pt x="2653792" y="254721"/>
                  <a:pt x="2662889" y="238914"/>
                  <a:pt x="2670048" y="222209"/>
                </a:cubicBezTo>
                <a:cubicBezTo>
                  <a:pt x="2680542" y="197722"/>
                  <a:pt x="2688245" y="161612"/>
                  <a:pt x="2694432" y="136865"/>
                </a:cubicBezTo>
                <a:cubicBezTo>
                  <a:pt x="2682195" y="112390"/>
                  <a:pt x="2657212" y="55156"/>
                  <a:pt x="2633472" y="39329"/>
                </a:cubicBezTo>
                <a:cubicBezTo>
                  <a:pt x="2612086" y="25072"/>
                  <a:pt x="2560320" y="14945"/>
                  <a:pt x="2560320" y="14945"/>
                </a:cubicBezTo>
                <a:cubicBezTo>
                  <a:pt x="2483104" y="19009"/>
                  <a:pt x="2404493" y="11973"/>
                  <a:pt x="2328672" y="27137"/>
                </a:cubicBezTo>
                <a:cubicBezTo>
                  <a:pt x="2299935" y="32884"/>
                  <a:pt x="2283951" y="68797"/>
                  <a:pt x="2255520" y="75905"/>
                </a:cubicBezTo>
                <a:lnTo>
                  <a:pt x="2206752" y="88097"/>
                </a:lnTo>
                <a:lnTo>
                  <a:pt x="2133600" y="136865"/>
                </a:lnTo>
                <a:cubicBezTo>
                  <a:pt x="2121408" y="144993"/>
                  <a:pt x="2110925" y="156615"/>
                  <a:pt x="2097024" y="161249"/>
                </a:cubicBezTo>
                <a:cubicBezTo>
                  <a:pt x="2084832" y="165313"/>
                  <a:pt x="2071682" y="167200"/>
                  <a:pt x="2060448" y="173441"/>
                </a:cubicBezTo>
                <a:cubicBezTo>
                  <a:pt x="2034830" y="187673"/>
                  <a:pt x="2011680" y="205953"/>
                  <a:pt x="1987296" y="222209"/>
                </a:cubicBezTo>
                <a:cubicBezTo>
                  <a:pt x="1975104" y="230337"/>
                  <a:pt x="1964621" y="241959"/>
                  <a:pt x="1950720" y="246593"/>
                </a:cubicBezTo>
                <a:cubicBezTo>
                  <a:pt x="1926336" y="254721"/>
                  <a:pt x="1898954" y="256720"/>
                  <a:pt x="1877568" y="270977"/>
                </a:cubicBezTo>
                <a:cubicBezTo>
                  <a:pt x="1865376" y="279105"/>
                  <a:pt x="1854712" y="290216"/>
                  <a:pt x="1840992" y="295361"/>
                </a:cubicBezTo>
                <a:cubicBezTo>
                  <a:pt x="1821589" y="302637"/>
                  <a:pt x="1800261" y="303058"/>
                  <a:pt x="1780032" y="307553"/>
                </a:cubicBezTo>
                <a:cubicBezTo>
                  <a:pt x="1654304" y="335493"/>
                  <a:pt x="1834072" y="307026"/>
                  <a:pt x="1584960" y="331937"/>
                </a:cubicBezTo>
                <a:cubicBezTo>
                  <a:pt x="1552358" y="335197"/>
                  <a:pt x="1519965" y="340301"/>
                  <a:pt x="1487424" y="344129"/>
                </a:cubicBezTo>
                <a:cubicBezTo>
                  <a:pt x="1313282" y="364616"/>
                  <a:pt x="1442123" y="347117"/>
                  <a:pt x="1292352" y="368513"/>
                </a:cubicBezTo>
                <a:cubicBezTo>
                  <a:pt x="1178560" y="364449"/>
                  <a:pt x="1064644" y="363007"/>
                  <a:pt x="950976" y="356321"/>
                </a:cubicBezTo>
                <a:cubicBezTo>
                  <a:pt x="881709" y="352246"/>
                  <a:pt x="892666" y="346628"/>
                  <a:pt x="841248" y="331937"/>
                </a:cubicBezTo>
                <a:cubicBezTo>
                  <a:pt x="712267" y="295085"/>
                  <a:pt x="893169" y="353308"/>
                  <a:pt x="719328" y="295361"/>
                </a:cubicBezTo>
                <a:cubicBezTo>
                  <a:pt x="707136" y="291297"/>
                  <a:pt x="695220" y="286286"/>
                  <a:pt x="682752" y="283169"/>
                </a:cubicBezTo>
                <a:cubicBezTo>
                  <a:pt x="666496" y="279105"/>
                  <a:pt x="649673" y="276861"/>
                  <a:pt x="633984" y="270977"/>
                </a:cubicBezTo>
                <a:cubicBezTo>
                  <a:pt x="616966" y="264595"/>
                  <a:pt x="602091" y="253343"/>
                  <a:pt x="585216" y="246593"/>
                </a:cubicBezTo>
                <a:cubicBezTo>
                  <a:pt x="561351" y="237047"/>
                  <a:pt x="535053" y="233704"/>
                  <a:pt x="512064" y="222209"/>
                </a:cubicBezTo>
                <a:cubicBezTo>
                  <a:pt x="495808" y="214081"/>
                  <a:pt x="479076" y="206842"/>
                  <a:pt x="463296" y="197825"/>
                </a:cubicBezTo>
                <a:cubicBezTo>
                  <a:pt x="450574" y="190555"/>
                  <a:pt x="440188" y="179213"/>
                  <a:pt x="426720" y="173441"/>
                </a:cubicBezTo>
                <a:cubicBezTo>
                  <a:pt x="325441" y="130036"/>
                  <a:pt x="430771" y="197817"/>
                  <a:pt x="329184" y="136865"/>
                </a:cubicBezTo>
                <a:cubicBezTo>
                  <a:pt x="182060" y="48591"/>
                  <a:pt x="318741" y="119451"/>
                  <a:pt x="207264" y="63713"/>
                </a:cubicBezTo>
                <a:cubicBezTo>
                  <a:pt x="199136" y="51521"/>
                  <a:pt x="193241" y="37498"/>
                  <a:pt x="182880" y="27137"/>
                </a:cubicBezTo>
                <a:cubicBezTo>
                  <a:pt x="135843" y="-19900"/>
                  <a:pt x="110238" y="6760"/>
                  <a:pt x="36576" y="14945"/>
                </a:cubicBezTo>
                <a:cubicBezTo>
                  <a:pt x="9172" y="97158"/>
                  <a:pt x="1774" y="83001"/>
                  <a:pt x="24384" y="173441"/>
                </a:cubicBezTo>
                <a:cubicBezTo>
                  <a:pt x="25778" y="179017"/>
                  <a:pt x="32512" y="181569"/>
                  <a:pt x="36576" y="185633"/>
                </a:cubicBezTo>
                <a:lnTo>
                  <a:pt x="36576" y="185633"/>
                </a:lnTo>
                <a:lnTo>
                  <a:pt x="0" y="136865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689350" y="4641850"/>
            <a:ext cx="1539875" cy="460375"/>
            <a:chOff x="3852672" y="4279613"/>
            <a:chExt cx="1540152" cy="460481"/>
          </a:xfrm>
        </p:grpSpPr>
        <p:sp>
          <p:nvSpPr>
            <p:cNvPr id="28" name="Isosceles Triangle 27"/>
            <p:cNvSpPr/>
            <p:nvPr/>
          </p:nvSpPr>
          <p:spPr>
            <a:xfrm rot="10586529">
              <a:off x="3852672" y="4279613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9" name="Isosceles Triangle 28"/>
            <p:cNvSpPr/>
            <p:nvPr/>
          </p:nvSpPr>
          <p:spPr>
            <a:xfrm rot="10800000">
              <a:off x="4217863" y="4292316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0" name="Isosceles Triangle 29"/>
            <p:cNvSpPr/>
            <p:nvPr/>
          </p:nvSpPr>
          <p:spPr>
            <a:xfrm rot="10586529">
              <a:off x="4630687" y="4305019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1" name="Isosceles Triangle 30"/>
            <p:cNvSpPr/>
            <p:nvPr/>
          </p:nvSpPr>
          <p:spPr>
            <a:xfrm rot="10586529">
              <a:off x="5002229" y="4303431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2" name="Isosceles Triangle 31"/>
            <p:cNvSpPr/>
            <p:nvPr/>
          </p:nvSpPr>
          <p:spPr>
            <a:xfrm rot="21431316">
              <a:off x="4035268" y="4354243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3" name="Isosceles Triangle 32"/>
            <p:cNvSpPr/>
            <p:nvPr/>
          </p:nvSpPr>
          <p:spPr>
            <a:xfrm rot="21431316">
              <a:off x="4425863" y="4368533"/>
              <a:ext cx="389007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4" name="Isosceles Triangle 33"/>
            <p:cNvSpPr/>
            <p:nvPr/>
          </p:nvSpPr>
          <p:spPr>
            <a:xfrm rot="21431316">
              <a:off x="4816458" y="4374885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268413"/>
            <a:ext cx="4572000" cy="4510087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263" y="577850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r>
              <a:rPr lang="en-GB" sz="66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-149225"/>
            <a:ext cx="9277350" cy="101441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000" b="1" dirty="0"/>
              <a:t>Au </a:t>
            </a:r>
            <a:r>
              <a:rPr lang="en-GB" sz="6000" b="1" dirty="0" err="1"/>
              <a:t>revoir</a:t>
            </a:r>
            <a:r>
              <a:rPr lang="en-GB" sz="6000" b="1" dirty="0"/>
              <a:t> </a:t>
            </a:r>
            <a:r>
              <a:rPr lang="en-GB" sz="6000" b="1" dirty="0" err="1"/>
              <a:t>bouche</a:t>
            </a:r>
            <a:r>
              <a:rPr lang="en-GB" sz="6000" b="1" dirty="0"/>
              <a:t> </a:t>
            </a:r>
            <a:r>
              <a:rPr lang="en-GB" sz="6000" b="1" dirty="0">
                <a:solidFill>
                  <a:srgbClr val="FF0000"/>
                </a:solidFill>
              </a:rPr>
              <a:t>rouge </a:t>
            </a:r>
            <a:r>
              <a:rPr lang="en-GB" sz="60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260725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108325" y="4319588"/>
            <a:ext cx="2695575" cy="795337"/>
          </a:xfrm>
          <a:custGeom>
            <a:avLst/>
            <a:gdLst>
              <a:gd name="connsiteX0" fmla="*/ 0 w 2694432"/>
              <a:gd name="connsiteY0" fmla="*/ 136865 h 795233"/>
              <a:gd name="connsiteX1" fmla="*/ 0 w 2694432"/>
              <a:gd name="connsiteY1" fmla="*/ 136865 h 795233"/>
              <a:gd name="connsiteX2" fmla="*/ 36576 w 2694432"/>
              <a:gd name="connsiteY2" fmla="*/ 246593 h 795233"/>
              <a:gd name="connsiteX3" fmla="*/ 73152 w 2694432"/>
              <a:gd name="connsiteY3" fmla="*/ 295361 h 795233"/>
              <a:gd name="connsiteX4" fmla="*/ 97536 w 2694432"/>
              <a:gd name="connsiteY4" fmla="*/ 331937 h 795233"/>
              <a:gd name="connsiteX5" fmla="*/ 109728 w 2694432"/>
              <a:gd name="connsiteY5" fmla="*/ 380705 h 795233"/>
              <a:gd name="connsiteX6" fmla="*/ 195072 w 2694432"/>
              <a:gd name="connsiteY6" fmla="*/ 453857 h 795233"/>
              <a:gd name="connsiteX7" fmla="*/ 219456 w 2694432"/>
              <a:gd name="connsiteY7" fmla="*/ 490433 h 795233"/>
              <a:gd name="connsiteX8" fmla="*/ 304800 w 2694432"/>
              <a:gd name="connsiteY8" fmla="*/ 551393 h 795233"/>
              <a:gd name="connsiteX9" fmla="*/ 353568 w 2694432"/>
              <a:gd name="connsiteY9" fmla="*/ 587969 h 795233"/>
              <a:gd name="connsiteX10" fmla="*/ 414528 w 2694432"/>
              <a:gd name="connsiteY10" fmla="*/ 612353 h 795233"/>
              <a:gd name="connsiteX11" fmla="*/ 451104 w 2694432"/>
              <a:gd name="connsiteY11" fmla="*/ 636737 h 795233"/>
              <a:gd name="connsiteX12" fmla="*/ 548640 w 2694432"/>
              <a:gd name="connsiteY12" fmla="*/ 685505 h 795233"/>
              <a:gd name="connsiteX13" fmla="*/ 633984 w 2694432"/>
              <a:gd name="connsiteY13" fmla="*/ 722081 h 795233"/>
              <a:gd name="connsiteX14" fmla="*/ 865632 w 2694432"/>
              <a:gd name="connsiteY14" fmla="*/ 734273 h 795233"/>
              <a:gd name="connsiteX15" fmla="*/ 1121664 w 2694432"/>
              <a:gd name="connsiteY15" fmla="*/ 758657 h 795233"/>
              <a:gd name="connsiteX16" fmla="*/ 1158240 w 2694432"/>
              <a:gd name="connsiteY16" fmla="*/ 770849 h 795233"/>
              <a:gd name="connsiteX17" fmla="*/ 1207008 w 2694432"/>
              <a:gd name="connsiteY17" fmla="*/ 783041 h 795233"/>
              <a:gd name="connsiteX18" fmla="*/ 1377696 w 2694432"/>
              <a:gd name="connsiteY18" fmla="*/ 795233 h 795233"/>
              <a:gd name="connsiteX19" fmla="*/ 2060448 w 2694432"/>
              <a:gd name="connsiteY19" fmla="*/ 783041 h 795233"/>
              <a:gd name="connsiteX20" fmla="*/ 2170176 w 2694432"/>
              <a:gd name="connsiteY20" fmla="*/ 746465 h 795233"/>
              <a:gd name="connsiteX21" fmla="*/ 2243328 w 2694432"/>
              <a:gd name="connsiteY21" fmla="*/ 685505 h 795233"/>
              <a:gd name="connsiteX22" fmla="*/ 2292096 w 2694432"/>
              <a:gd name="connsiteY22" fmla="*/ 673313 h 795233"/>
              <a:gd name="connsiteX23" fmla="*/ 2353056 w 2694432"/>
              <a:gd name="connsiteY23" fmla="*/ 587969 h 795233"/>
              <a:gd name="connsiteX24" fmla="*/ 2426208 w 2694432"/>
              <a:gd name="connsiteY24" fmla="*/ 514817 h 795233"/>
              <a:gd name="connsiteX25" fmla="*/ 2462784 w 2694432"/>
              <a:gd name="connsiteY25" fmla="*/ 502625 h 795233"/>
              <a:gd name="connsiteX26" fmla="*/ 2499360 w 2694432"/>
              <a:gd name="connsiteY26" fmla="*/ 466049 h 795233"/>
              <a:gd name="connsiteX27" fmla="*/ 2548128 w 2694432"/>
              <a:gd name="connsiteY27" fmla="*/ 429473 h 795233"/>
              <a:gd name="connsiteX28" fmla="*/ 2572512 w 2694432"/>
              <a:gd name="connsiteY28" fmla="*/ 380705 h 795233"/>
              <a:gd name="connsiteX29" fmla="*/ 2621280 w 2694432"/>
              <a:gd name="connsiteY29" fmla="*/ 307553 h 795233"/>
              <a:gd name="connsiteX30" fmla="*/ 2645664 w 2694432"/>
              <a:gd name="connsiteY30" fmla="*/ 270977 h 795233"/>
              <a:gd name="connsiteX31" fmla="*/ 2670048 w 2694432"/>
              <a:gd name="connsiteY31" fmla="*/ 222209 h 795233"/>
              <a:gd name="connsiteX32" fmla="*/ 2694432 w 2694432"/>
              <a:gd name="connsiteY32" fmla="*/ 136865 h 795233"/>
              <a:gd name="connsiteX33" fmla="*/ 2633472 w 2694432"/>
              <a:gd name="connsiteY33" fmla="*/ 39329 h 795233"/>
              <a:gd name="connsiteX34" fmla="*/ 2560320 w 2694432"/>
              <a:gd name="connsiteY34" fmla="*/ 14945 h 795233"/>
              <a:gd name="connsiteX35" fmla="*/ 2328672 w 2694432"/>
              <a:gd name="connsiteY35" fmla="*/ 27137 h 795233"/>
              <a:gd name="connsiteX36" fmla="*/ 2255520 w 2694432"/>
              <a:gd name="connsiteY36" fmla="*/ 75905 h 795233"/>
              <a:gd name="connsiteX37" fmla="*/ 2206752 w 2694432"/>
              <a:gd name="connsiteY37" fmla="*/ 88097 h 795233"/>
              <a:gd name="connsiteX38" fmla="*/ 2133600 w 2694432"/>
              <a:gd name="connsiteY38" fmla="*/ 136865 h 795233"/>
              <a:gd name="connsiteX39" fmla="*/ 2097024 w 2694432"/>
              <a:gd name="connsiteY39" fmla="*/ 161249 h 795233"/>
              <a:gd name="connsiteX40" fmla="*/ 2060448 w 2694432"/>
              <a:gd name="connsiteY40" fmla="*/ 173441 h 795233"/>
              <a:gd name="connsiteX41" fmla="*/ 1987296 w 2694432"/>
              <a:gd name="connsiteY41" fmla="*/ 222209 h 795233"/>
              <a:gd name="connsiteX42" fmla="*/ 1950720 w 2694432"/>
              <a:gd name="connsiteY42" fmla="*/ 246593 h 795233"/>
              <a:gd name="connsiteX43" fmla="*/ 1877568 w 2694432"/>
              <a:gd name="connsiteY43" fmla="*/ 270977 h 795233"/>
              <a:gd name="connsiteX44" fmla="*/ 1840992 w 2694432"/>
              <a:gd name="connsiteY44" fmla="*/ 295361 h 795233"/>
              <a:gd name="connsiteX45" fmla="*/ 1780032 w 2694432"/>
              <a:gd name="connsiteY45" fmla="*/ 307553 h 795233"/>
              <a:gd name="connsiteX46" fmla="*/ 1584960 w 2694432"/>
              <a:gd name="connsiteY46" fmla="*/ 331937 h 795233"/>
              <a:gd name="connsiteX47" fmla="*/ 1487424 w 2694432"/>
              <a:gd name="connsiteY47" fmla="*/ 344129 h 795233"/>
              <a:gd name="connsiteX48" fmla="*/ 1292352 w 2694432"/>
              <a:gd name="connsiteY48" fmla="*/ 368513 h 795233"/>
              <a:gd name="connsiteX49" fmla="*/ 950976 w 2694432"/>
              <a:gd name="connsiteY49" fmla="*/ 356321 h 795233"/>
              <a:gd name="connsiteX50" fmla="*/ 841248 w 2694432"/>
              <a:gd name="connsiteY50" fmla="*/ 331937 h 795233"/>
              <a:gd name="connsiteX51" fmla="*/ 719328 w 2694432"/>
              <a:gd name="connsiteY51" fmla="*/ 295361 h 795233"/>
              <a:gd name="connsiteX52" fmla="*/ 682752 w 2694432"/>
              <a:gd name="connsiteY52" fmla="*/ 283169 h 795233"/>
              <a:gd name="connsiteX53" fmla="*/ 633984 w 2694432"/>
              <a:gd name="connsiteY53" fmla="*/ 270977 h 795233"/>
              <a:gd name="connsiteX54" fmla="*/ 585216 w 2694432"/>
              <a:gd name="connsiteY54" fmla="*/ 246593 h 795233"/>
              <a:gd name="connsiteX55" fmla="*/ 512064 w 2694432"/>
              <a:gd name="connsiteY55" fmla="*/ 222209 h 795233"/>
              <a:gd name="connsiteX56" fmla="*/ 463296 w 2694432"/>
              <a:gd name="connsiteY56" fmla="*/ 197825 h 795233"/>
              <a:gd name="connsiteX57" fmla="*/ 426720 w 2694432"/>
              <a:gd name="connsiteY57" fmla="*/ 173441 h 795233"/>
              <a:gd name="connsiteX58" fmla="*/ 329184 w 2694432"/>
              <a:gd name="connsiteY58" fmla="*/ 136865 h 795233"/>
              <a:gd name="connsiteX59" fmla="*/ 207264 w 2694432"/>
              <a:gd name="connsiteY59" fmla="*/ 63713 h 795233"/>
              <a:gd name="connsiteX60" fmla="*/ 182880 w 2694432"/>
              <a:gd name="connsiteY60" fmla="*/ 27137 h 795233"/>
              <a:gd name="connsiteX61" fmla="*/ 36576 w 2694432"/>
              <a:gd name="connsiteY61" fmla="*/ 14945 h 795233"/>
              <a:gd name="connsiteX62" fmla="*/ 24384 w 2694432"/>
              <a:gd name="connsiteY62" fmla="*/ 173441 h 795233"/>
              <a:gd name="connsiteX63" fmla="*/ 36576 w 2694432"/>
              <a:gd name="connsiteY63" fmla="*/ 185633 h 795233"/>
              <a:gd name="connsiteX64" fmla="*/ 36576 w 2694432"/>
              <a:gd name="connsiteY64" fmla="*/ 185633 h 795233"/>
              <a:gd name="connsiteX65" fmla="*/ 0 w 2694432"/>
              <a:gd name="connsiteY65" fmla="*/ 136865 h 79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94432" h="795233">
                <a:moveTo>
                  <a:pt x="0" y="136865"/>
                </a:moveTo>
                <a:lnTo>
                  <a:pt x="0" y="136865"/>
                </a:lnTo>
                <a:cubicBezTo>
                  <a:pt x="12192" y="173441"/>
                  <a:pt x="20419" y="211587"/>
                  <a:pt x="36576" y="246593"/>
                </a:cubicBezTo>
                <a:cubicBezTo>
                  <a:pt x="45091" y="265043"/>
                  <a:pt x="61341" y="278826"/>
                  <a:pt x="73152" y="295361"/>
                </a:cubicBezTo>
                <a:cubicBezTo>
                  <a:pt x="81669" y="307285"/>
                  <a:pt x="89408" y="319745"/>
                  <a:pt x="97536" y="331937"/>
                </a:cubicBezTo>
                <a:cubicBezTo>
                  <a:pt x="101600" y="348193"/>
                  <a:pt x="100847" y="366496"/>
                  <a:pt x="109728" y="380705"/>
                </a:cubicBezTo>
                <a:cubicBezTo>
                  <a:pt x="130846" y="414493"/>
                  <a:pt x="163595" y="432873"/>
                  <a:pt x="195072" y="453857"/>
                </a:cubicBezTo>
                <a:cubicBezTo>
                  <a:pt x="203200" y="466049"/>
                  <a:pt x="209095" y="480072"/>
                  <a:pt x="219456" y="490433"/>
                </a:cubicBezTo>
                <a:cubicBezTo>
                  <a:pt x="239379" y="510356"/>
                  <a:pt x="280571" y="534086"/>
                  <a:pt x="304800" y="551393"/>
                </a:cubicBezTo>
                <a:cubicBezTo>
                  <a:pt x="321335" y="563204"/>
                  <a:pt x="335805" y="578101"/>
                  <a:pt x="353568" y="587969"/>
                </a:cubicBezTo>
                <a:cubicBezTo>
                  <a:pt x="372699" y="598597"/>
                  <a:pt x="394953" y="602566"/>
                  <a:pt x="414528" y="612353"/>
                </a:cubicBezTo>
                <a:cubicBezTo>
                  <a:pt x="427634" y="618906"/>
                  <a:pt x="438240" y="629720"/>
                  <a:pt x="451104" y="636737"/>
                </a:cubicBezTo>
                <a:cubicBezTo>
                  <a:pt x="483015" y="654143"/>
                  <a:pt x="516128" y="669249"/>
                  <a:pt x="548640" y="685505"/>
                </a:cubicBezTo>
                <a:cubicBezTo>
                  <a:pt x="563800" y="693085"/>
                  <a:pt x="612058" y="720088"/>
                  <a:pt x="633984" y="722081"/>
                </a:cubicBezTo>
                <a:cubicBezTo>
                  <a:pt x="710989" y="729081"/>
                  <a:pt x="788416" y="730209"/>
                  <a:pt x="865632" y="734273"/>
                </a:cubicBezTo>
                <a:cubicBezTo>
                  <a:pt x="1066230" y="767706"/>
                  <a:pt x="748082" y="717148"/>
                  <a:pt x="1121664" y="758657"/>
                </a:cubicBezTo>
                <a:cubicBezTo>
                  <a:pt x="1134437" y="760076"/>
                  <a:pt x="1145883" y="767318"/>
                  <a:pt x="1158240" y="770849"/>
                </a:cubicBezTo>
                <a:cubicBezTo>
                  <a:pt x="1174352" y="775452"/>
                  <a:pt x="1190354" y="781191"/>
                  <a:pt x="1207008" y="783041"/>
                </a:cubicBezTo>
                <a:cubicBezTo>
                  <a:pt x="1263700" y="789340"/>
                  <a:pt x="1320800" y="791169"/>
                  <a:pt x="1377696" y="795233"/>
                </a:cubicBezTo>
                <a:cubicBezTo>
                  <a:pt x="1605280" y="791169"/>
                  <a:pt x="1833257" y="797022"/>
                  <a:pt x="2060448" y="783041"/>
                </a:cubicBezTo>
                <a:cubicBezTo>
                  <a:pt x="2098930" y="780673"/>
                  <a:pt x="2170176" y="746465"/>
                  <a:pt x="2170176" y="746465"/>
                </a:cubicBezTo>
                <a:cubicBezTo>
                  <a:pt x="2192147" y="724494"/>
                  <a:pt x="2213623" y="698236"/>
                  <a:pt x="2243328" y="685505"/>
                </a:cubicBezTo>
                <a:cubicBezTo>
                  <a:pt x="2258729" y="678904"/>
                  <a:pt x="2275840" y="677377"/>
                  <a:pt x="2292096" y="673313"/>
                </a:cubicBezTo>
                <a:cubicBezTo>
                  <a:pt x="2309057" y="647871"/>
                  <a:pt x="2333613" y="609573"/>
                  <a:pt x="2353056" y="587969"/>
                </a:cubicBezTo>
                <a:cubicBezTo>
                  <a:pt x="2376125" y="562337"/>
                  <a:pt x="2393493" y="525722"/>
                  <a:pt x="2426208" y="514817"/>
                </a:cubicBezTo>
                <a:lnTo>
                  <a:pt x="2462784" y="502625"/>
                </a:lnTo>
                <a:cubicBezTo>
                  <a:pt x="2474976" y="490433"/>
                  <a:pt x="2486269" y="477270"/>
                  <a:pt x="2499360" y="466049"/>
                </a:cubicBezTo>
                <a:cubicBezTo>
                  <a:pt x="2514788" y="452825"/>
                  <a:pt x="2534904" y="444901"/>
                  <a:pt x="2548128" y="429473"/>
                </a:cubicBezTo>
                <a:cubicBezTo>
                  <a:pt x="2559956" y="415674"/>
                  <a:pt x="2563161" y="396290"/>
                  <a:pt x="2572512" y="380705"/>
                </a:cubicBezTo>
                <a:cubicBezTo>
                  <a:pt x="2587590" y="355575"/>
                  <a:pt x="2605024" y="331937"/>
                  <a:pt x="2621280" y="307553"/>
                </a:cubicBezTo>
                <a:cubicBezTo>
                  <a:pt x="2629408" y="295361"/>
                  <a:pt x="2639111" y="284083"/>
                  <a:pt x="2645664" y="270977"/>
                </a:cubicBezTo>
                <a:cubicBezTo>
                  <a:pt x="2653792" y="254721"/>
                  <a:pt x="2662889" y="238914"/>
                  <a:pt x="2670048" y="222209"/>
                </a:cubicBezTo>
                <a:cubicBezTo>
                  <a:pt x="2680542" y="197722"/>
                  <a:pt x="2688245" y="161612"/>
                  <a:pt x="2694432" y="136865"/>
                </a:cubicBezTo>
                <a:cubicBezTo>
                  <a:pt x="2682195" y="112390"/>
                  <a:pt x="2657212" y="55156"/>
                  <a:pt x="2633472" y="39329"/>
                </a:cubicBezTo>
                <a:cubicBezTo>
                  <a:pt x="2612086" y="25072"/>
                  <a:pt x="2560320" y="14945"/>
                  <a:pt x="2560320" y="14945"/>
                </a:cubicBezTo>
                <a:cubicBezTo>
                  <a:pt x="2483104" y="19009"/>
                  <a:pt x="2404493" y="11973"/>
                  <a:pt x="2328672" y="27137"/>
                </a:cubicBezTo>
                <a:cubicBezTo>
                  <a:pt x="2299935" y="32884"/>
                  <a:pt x="2283951" y="68797"/>
                  <a:pt x="2255520" y="75905"/>
                </a:cubicBezTo>
                <a:lnTo>
                  <a:pt x="2206752" y="88097"/>
                </a:lnTo>
                <a:lnTo>
                  <a:pt x="2133600" y="136865"/>
                </a:lnTo>
                <a:cubicBezTo>
                  <a:pt x="2121408" y="144993"/>
                  <a:pt x="2110925" y="156615"/>
                  <a:pt x="2097024" y="161249"/>
                </a:cubicBezTo>
                <a:cubicBezTo>
                  <a:pt x="2084832" y="165313"/>
                  <a:pt x="2071682" y="167200"/>
                  <a:pt x="2060448" y="173441"/>
                </a:cubicBezTo>
                <a:cubicBezTo>
                  <a:pt x="2034830" y="187673"/>
                  <a:pt x="2011680" y="205953"/>
                  <a:pt x="1987296" y="222209"/>
                </a:cubicBezTo>
                <a:cubicBezTo>
                  <a:pt x="1975104" y="230337"/>
                  <a:pt x="1964621" y="241959"/>
                  <a:pt x="1950720" y="246593"/>
                </a:cubicBezTo>
                <a:cubicBezTo>
                  <a:pt x="1926336" y="254721"/>
                  <a:pt x="1898954" y="256720"/>
                  <a:pt x="1877568" y="270977"/>
                </a:cubicBezTo>
                <a:cubicBezTo>
                  <a:pt x="1865376" y="279105"/>
                  <a:pt x="1854712" y="290216"/>
                  <a:pt x="1840992" y="295361"/>
                </a:cubicBezTo>
                <a:cubicBezTo>
                  <a:pt x="1821589" y="302637"/>
                  <a:pt x="1800261" y="303058"/>
                  <a:pt x="1780032" y="307553"/>
                </a:cubicBezTo>
                <a:cubicBezTo>
                  <a:pt x="1654304" y="335493"/>
                  <a:pt x="1834072" y="307026"/>
                  <a:pt x="1584960" y="331937"/>
                </a:cubicBezTo>
                <a:cubicBezTo>
                  <a:pt x="1552358" y="335197"/>
                  <a:pt x="1519965" y="340301"/>
                  <a:pt x="1487424" y="344129"/>
                </a:cubicBezTo>
                <a:cubicBezTo>
                  <a:pt x="1313282" y="364616"/>
                  <a:pt x="1442123" y="347117"/>
                  <a:pt x="1292352" y="368513"/>
                </a:cubicBezTo>
                <a:cubicBezTo>
                  <a:pt x="1178560" y="364449"/>
                  <a:pt x="1064644" y="363007"/>
                  <a:pt x="950976" y="356321"/>
                </a:cubicBezTo>
                <a:cubicBezTo>
                  <a:pt x="881709" y="352246"/>
                  <a:pt x="892666" y="346628"/>
                  <a:pt x="841248" y="331937"/>
                </a:cubicBezTo>
                <a:cubicBezTo>
                  <a:pt x="712267" y="295085"/>
                  <a:pt x="893169" y="353308"/>
                  <a:pt x="719328" y="295361"/>
                </a:cubicBezTo>
                <a:cubicBezTo>
                  <a:pt x="707136" y="291297"/>
                  <a:pt x="695220" y="286286"/>
                  <a:pt x="682752" y="283169"/>
                </a:cubicBezTo>
                <a:cubicBezTo>
                  <a:pt x="666496" y="279105"/>
                  <a:pt x="649673" y="276861"/>
                  <a:pt x="633984" y="270977"/>
                </a:cubicBezTo>
                <a:cubicBezTo>
                  <a:pt x="616966" y="264595"/>
                  <a:pt x="602091" y="253343"/>
                  <a:pt x="585216" y="246593"/>
                </a:cubicBezTo>
                <a:cubicBezTo>
                  <a:pt x="561351" y="237047"/>
                  <a:pt x="535053" y="233704"/>
                  <a:pt x="512064" y="222209"/>
                </a:cubicBezTo>
                <a:cubicBezTo>
                  <a:pt x="495808" y="214081"/>
                  <a:pt x="479076" y="206842"/>
                  <a:pt x="463296" y="197825"/>
                </a:cubicBezTo>
                <a:cubicBezTo>
                  <a:pt x="450574" y="190555"/>
                  <a:pt x="440188" y="179213"/>
                  <a:pt x="426720" y="173441"/>
                </a:cubicBezTo>
                <a:cubicBezTo>
                  <a:pt x="325441" y="130036"/>
                  <a:pt x="430771" y="197817"/>
                  <a:pt x="329184" y="136865"/>
                </a:cubicBezTo>
                <a:cubicBezTo>
                  <a:pt x="182060" y="48591"/>
                  <a:pt x="318741" y="119451"/>
                  <a:pt x="207264" y="63713"/>
                </a:cubicBezTo>
                <a:cubicBezTo>
                  <a:pt x="199136" y="51521"/>
                  <a:pt x="193241" y="37498"/>
                  <a:pt x="182880" y="27137"/>
                </a:cubicBezTo>
                <a:cubicBezTo>
                  <a:pt x="135843" y="-19900"/>
                  <a:pt x="110238" y="6760"/>
                  <a:pt x="36576" y="14945"/>
                </a:cubicBezTo>
                <a:cubicBezTo>
                  <a:pt x="9172" y="97158"/>
                  <a:pt x="1774" y="83001"/>
                  <a:pt x="24384" y="173441"/>
                </a:cubicBezTo>
                <a:cubicBezTo>
                  <a:pt x="25778" y="179017"/>
                  <a:pt x="32512" y="181569"/>
                  <a:pt x="36576" y="185633"/>
                </a:cubicBezTo>
                <a:lnTo>
                  <a:pt x="36576" y="185633"/>
                </a:lnTo>
                <a:lnTo>
                  <a:pt x="0" y="136865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268413"/>
            <a:ext cx="4572000" cy="4510087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263" y="577850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r>
              <a:rPr lang="en-GB" sz="66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-149225"/>
            <a:ext cx="927735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Au </a:t>
            </a:r>
            <a:r>
              <a:rPr lang="en-GB" sz="6600" b="1" dirty="0" err="1"/>
              <a:t>revoir</a:t>
            </a:r>
            <a:r>
              <a:rPr lang="en-GB" sz="6600" b="1" dirty="0"/>
              <a:t> </a:t>
            </a:r>
            <a:r>
              <a:rPr lang="en-GB" sz="6600" b="1" dirty="0" err="1"/>
              <a:t>nez</a:t>
            </a:r>
            <a:r>
              <a:rPr lang="en-GB" sz="6600" b="1" dirty="0"/>
              <a:t> </a:t>
            </a:r>
            <a:r>
              <a:rPr lang="en-GB" sz="6600" b="1" dirty="0" err="1">
                <a:solidFill>
                  <a:srgbClr val="FFFF00"/>
                </a:solidFill>
              </a:rPr>
              <a:t>jaune</a:t>
            </a:r>
            <a:r>
              <a:rPr lang="en-GB" sz="66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260725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268413"/>
            <a:ext cx="4572000" cy="4510087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263" y="577850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r>
              <a:rPr lang="en-GB" sz="66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-149225"/>
            <a:ext cx="927735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Au </a:t>
            </a:r>
            <a:r>
              <a:rPr lang="en-GB" sz="6600" b="1" dirty="0" err="1"/>
              <a:t>revoir</a:t>
            </a:r>
            <a:r>
              <a:rPr lang="en-GB" sz="6600" b="1" dirty="0"/>
              <a:t> </a:t>
            </a:r>
            <a:r>
              <a:rPr lang="en-GB" sz="6600" b="1" dirty="0" err="1"/>
              <a:t>yeux</a:t>
            </a:r>
            <a:r>
              <a:rPr lang="en-GB" sz="6600" b="1" dirty="0"/>
              <a:t> </a:t>
            </a:r>
            <a:r>
              <a:rPr lang="en-GB" sz="6600" b="1" dirty="0">
                <a:solidFill>
                  <a:srgbClr val="00B0F0"/>
                </a:solidFill>
              </a:rPr>
              <a:t>bleus</a:t>
            </a:r>
            <a:r>
              <a:rPr lang="en-GB" sz="6600" b="1" dirty="0"/>
              <a:t>!</a:t>
            </a:r>
          </a:p>
        </p:txBody>
      </p:sp>
      <p:sp>
        <p:nvSpPr>
          <p:cNvPr id="25" name="Oval 24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268413"/>
            <a:ext cx="4572000" cy="4510087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263" y="577850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r>
              <a:rPr lang="en-GB" sz="66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-149225"/>
            <a:ext cx="927735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Au </a:t>
            </a:r>
            <a:r>
              <a:rPr lang="en-GB" sz="6600" b="1" dirty="0" err="1"/>
              <a:t>revoir</a:t>
            </a:r>
            <a:r>
              <a:rPr lang="en-GB" sz="6600" b="1" dirty="0"/>
              <a:t> </a:t>
            </a:r>
            <a:r>
              <a:rPr lang="en-GB" sz="6600" b="1" dirty="0">
                <a:solidFill>
                  <a:srgbClr val="FF6600"/>
                </a:solidFill>
              </a:rPr>
              <a:t>orange</a:t>
            </a:r>
            <a:r>
              <a:rPr lang="en-GB" sz="6600" b="1" dirty="0"/>
              <a:t>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33350" y="2416175"/>
            <a:ext cx="9277350" cy="212248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Au </a:t>
            </a:r>
            <a:r>
              <a:rPr lang="en-GB" sz="6600" b="1" dirty="0" err="1"/>
              <a:t>revoir</a:t>
            </a:r>
            <a:r>
              <a:rPr lang="en-GB" sz="6600" b="1" dirty="0"/>
              <a:t> Monsieur </a:t>
            </a:r>
            <a:r>
              <a:rPr lang="en-GB" sz="6600" b="1" dirty="0" err="1"/>
              <a:t>Couleur</a:t>
            </a:r>
            <a:r>
              <a:rPr lang="en-GB" sz="6600" b="1" dirty="0"/>
              <a:t>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-73971" y="3915443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oreilles</a:t>
            </a:r>
            <a:endParaRPr lang="en-GB" sz="3600" b="1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090" y="715338"/>
            <a:ext cx="4134386" cy="490563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370502" y="2586011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>
                <a:solidFill>
                  <a:prstClr val="black"/>
                </a:solidFill>
              </a:rPr>
              <a:t>la </a:t>
            </a:r>
            <a:r>
              <a:rPr lang="en-GB" sz="3600" b="1" dirty="0" smtClean="0">
                <a:solidFill>
                  <a:prstClr val="black"/>
                </a:solidFill>
              </a:rPr>
              <a:t>bouche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931" y="2686936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 </a:t>
            </a:r>
            <a:r>
              <a:rPr lang="en-GB" sz="3600" b="1" dirty="0" err="1" smtClean="0">
                <a:solidFill>
                  <a:prstClr val="black"/>
                </a:solidFill>
              </a:rPr>
              <a:t>nez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4544" y="1475675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yeux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478" y="1570384"/>
            <a:ext cx="2425148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2673626" y="1838741"/>
            <a:ext cx="2662061" cy="126981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3"/>
          </p:cNvCxnSpPr>
          <p:nvPr/>
        </p:nvCxnSpPr>
        <p:spPr>
          <a:xfrm>
            <a:off x="2673626" y="1838741"/>
            <a:ext cx="1459663" cy="12771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32191" y="2753854"/>
            <a:ext cx="1881800" cy="53671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613991" y="3037119"/>
            <a:ext cx="2132242" cy="878324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120887" y="69007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 visage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50461" y="1057879"/>
            <a:ext cx="2683565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8843" y="3990131"/>
            <a:ext cx="2425148" cy="5367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9426" y="107244"/>
            <a:ext cx="2425148" cy="53671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648777" y="4000855"/>
            <a:ext cx="3497263" cy="2377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618960" y="3964111"/>
            <a:ext cx="521805" cy="2943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706235" y="1397969"/>
            <a:ext cx="725556" cy="1195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330943" y="1012028"/>
            <a:ext cx="292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</a:t>
            </a:r>
            <a:r>
              <a:rPr lang="en-GB" sz="3600" b="1" dirty="0" err="1" smtClean="0">
                <a:solidFill>
                  <a:prstClr val="black"/>
                </a:solidFill>
              </a:rPr>
              <a:t>cheveux</a:t>
            </a:r>
            <a:endParaRPr lang="en-GB" sz="3600" b="1" dirty="0">
              <a:solidFill>
                <a:prstClr val="black"/>
              </a:solidFill>
            </a:endParaRPr>
          </a:p>
        </p:txBody>
      </p:sp>
      <p:cxnSp>
        <p:nvCxnSpPr>
          <p:cNvPr id="36" name="Straight Arrow Connector 35"/>
          <p:cNvCxnSpPr>
            <a:stCxn id="35" idx="1"/>
          </p:cNvCxnSpPr>
          <p:nvPr/>
        </p:nvCxnSpPr>
        <p:spPr>
          <a:xfrm flipH="1">
            <a:off x="4634056" y="2909410"/>
            <a:ext cx="1994863" cy="158859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68488" y="5030619"/>
            <a:ext cx="2425148" cy="53671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572000" y="4561774"/>
            <a:ext cx="1984064" cy="6990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316283" y="4956710"/>
            <a:ext cx="29519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GB" sz="3600" b="1" dirty="0" smtClean="0">
                <a:solidFill>
                  <a:prstClr val="black"/>
                </a:solidFill>
              </a:rPr>
              <a:t>les dents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6468" y="83623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97207" y="201198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2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495" y="319177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3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328246" y="27012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4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679018" y="1906905"/>
            <a:ext cx="646710" cy="9182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5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485930" y="423438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+mn-cs"/>
              </a:rPr>
              <a:t>6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628919" y="2641053"/>
            <a:ext cx="2425148" cy="53671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76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8" grpId="0"/>
      <p:bldP spid="18" grpId="0"/>
      <p:bldP spid="7" grpId="0"/>
      <p:bldP spid="34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40267" y="82973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n-US" sz="4400" dirty="0" err="1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Deux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yeux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pour </a:t>
            </a:r>
            <a:r>
              <a:rPr lang="en-US" sz="4400" dirty="0" err="1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regarder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,</a:t>
            </a:r>
            <a:b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</a:br>
            <a:r>
              <a:rPr lang="en-US" sz="4400" dirty="0" err="1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une</a:t>
            </a:r>
            <a:r>
              <a:rPr lang="en-US" sz="4400" dirty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langue 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pour </a:t>
            </a:r>
            <a:r>
              <a:rPr lang="en-US" sz="4400" dirty="0" err="1" smtClean="0">
                <a:latin typeface="Tw Cen MT" panose="020B0602020104020603" pitchFamily="34" charset="0"/>
                <a:cs typeface="Arial" panose="020B0604020202020204" pitchFamily="34" charset="0"/>
              </a:rPr>
              <a:t>gôuter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, (x2)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n-US" sz="4400" dirty="0" err="1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Deux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oreilles</a:t>
            </a:r>
            <a:r>
              <a:rPr lang="en-US" sz="4400" b="1" dirty="0" smtClean="0">
                <a:solidFill>
                  <a:srgbClr val="FF0000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Tw Cen MT" panose="020B0602020104020603" pitchFamily="34" charset="0"/>
                <a:cs typeface="Arial" panose="020B0604020202020204" pitchFamily="34" charset="0"/>
              </a:rPr>
              <a:t>pour </a:t>
            </a:r>
            <a:r>
              <a:rPr lang="en-US" sz="4400" dirty="0" err="1" smtClean="0">
                <a:latin typeface="Tw Cen MT" panose="020B0602020104020603" pitchFamily="34" charset="0"/>
                <a:cs typeface="Arial" panose="020B0604020202020204" pitchFamily="34" charset="0"/>
              </a:rPr>
              <a:t>écouter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,</a:t>
            </a:r>
            <a:endParaRPr lang="en-US" sz="4400" dirty="0">
              <a:latin typeface="Tw Cen MT" panose="020B0602020104020603" pitchFamily="34" charset="0"/>
              <a:cs typeface="Arial" panose="020B0604020202020204" pitchFamily="34" charset="0"/>
            </a:endParaRP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Un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nez</a:t>
            </a:r>
            <a:r>
              <a:rPr lang="en-US" sz="4400" b="1" dirty="0" smtClean="0">
                <a:solidFill>
                  <a:srgbClr val="0070C0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latin typeface="Tw Cen MT" panose="020B0602020104020603" pitchFamily="34" charset="0"/>
                <a:cs typeface="Arial" panose="020B0604020202020204" pitchFamily="34" charset="0"/>
              </a:rPr>
              <a:t>pour </a:t>
            </a:r>
            <a:r>
              <a:rPr lang="en-US" sz="4400" dirty="0" err="1" smtClean="0">
                <a:latin typeface="Tw Cen MT" panose="020B0602020104020603" pitchFamily="34" charset="0"/>
                <a:cs typeface="Arial" panose="020B0604020202020204" pitchFamily="34" charset="0"/>
              </a:rPr>
              <a:t>humer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, (x2)</a:t>
            </a:r>
            <a:endParaRPr lang="en-US" sz="4400" b="1" dirty="0">
              <a:solidFill>
                <a:srgbClr val="0070C0"/>
              </a:solidFill>
              <a:latin typeface="Tw Cen MT" panose="020B0602020104020603" pitchFamily="34" charset="0"/>
              <a:cs typeface="Arial" panose="020B0604020202020204" pitchFamily="34" charset="0"/>
            </a:endParaRP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Et </a:t>
            </a:r>
            <a:r>
              <a:rPr lang="en-US" sz="4400" dirty="0" err="1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deux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mains 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(x3) </a:t>
            </a:r>
            <a:r>
              <a:rPr lang="en-US" sz="4400" dirty="0">
                <a:latin typeface="Tw Cen MT" panose="020B0602020104020603" pitchFamily="34" charset="0"/>
                <a:cs typeface="Arial" panose="020B0604020202020204" pitchFamily="34" charset="0"/>
              </a:rPr>
              <a:t>pour 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toucher. (x2) </a:t>
            </a:r>
            <a:endParaRPr lang="en-US" sz="4400" b="1" dirty="0">
              <a:solidFill>
                <a:srgbClr val="0070C0"/>
              </a:solidFill>
              <a:latin typeface="Tw Cen MT" panose="020B0602020104020603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7" descr="pe02844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349" y="3500635"/>
            <a:ext cx="766762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ey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248" y="725574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ey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323" y="725574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earsb_smal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323" y="2700012"/>
            <a:ext cx="1011238" cy="91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 descr="tongue_small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154" y="1649499"/>
            <a:ext cx="7239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594" y="5135721"/>
            <a:ext cx="875072" cy="92161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48008" y="5135721"/>
            <a:ext cx="973635" cy="921618"/>
          </a:xfrm>
          <a:prstGeom prst="rect">
            <a:avLst/>
          </a:prstGeom>
        </p:spPr>
      </p:pic>
      <p:pic>
        <p:nvPicPr>
          <p:cNvPr id="3" name="Deux_yeux_chanso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060267" y="22013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6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2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40267" y="82973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n-US" sz="4400" dirty="0" err="1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Deux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               pour </a:t>
            </a:r>
            <a:r>
              <a:rPr lang="en-US" sz="4400" dirty="0" err="1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regarder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,</a:t>
            </a:r>
            <a:b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</a:br>
            <a:r>
              <a:rPr lang="en-US" sz="4400" dirty="0" err="1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une</a:t>
            </a:r>
            <a:r>
              <a:rPr lang="en-US" sz="4400" dirty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       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pour </a:t>
            </a:r>
            <a:r>
              <a:rPr lang="en-US" sz="4400" dirty="0" err="1" smtClean="0">
                <a:latin typeface="Tw Cen MT" panose="020B0602020104020603" pitchFamily="34" charset="0"/>
                <a:cs typeface="Arial" panose="020B0604020202020204" pitchFamily="34" charset="0"/>
              </a:rPr>
              <a:t>gôuter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,</a:t>
            </a:r>
            <a:r>
              <a:rPr lang="en-US" sz="4400" dirty="0">
                <a:latin typeface="Tw Cen MT" panose="020B0602020104020603" pitchFamily="34" charset="0"/>
                <a:cs typeface="Arial" panose="020B0604020202020204" pitchFamily="34" charset="0"/>
              </a:rPr>
              <a:t> (x2)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n-US" sz="4400" dirty="0" err="1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Deux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          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pour </a:t>
            </a:r>
            <a:r>
              <a:rPr lang="en-US" sz="4400" dirty="0" err="1" smtClean="0">
                <a:latin typeface="Tw Cen MT" panose="020B0602020104020603" pitchFamily="34" charset="0"/>
                <a:cs typeface="Arial" panose="020B0604020202020204" pitchFamily="34" charset="0"/>
              </a:rPr>
              <a:t>écouter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,</a:t>
            </a:r>
            <a:endParaRPr lang="en-US" sz="4400" dirty="0">
              <a:latin typeface="Tw Cen MT" panose="020B0602020104020603" pitchFamily="34" charset="0"/>
              <a:cs typeface="Arial" panose="020B0604020202020204" pitchFamily="34" charset="0"/>
            </a:endParaRP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Un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       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pour </a:t>
            </a:r>
            <a:r>
              <a:rPr lang="en-US" sz="4400" dirty="0" err="1" smtClean="0">
                <a:latin typeface="Tw Cen MT" panose="020B0602020104020603" pitchFamily="34" charset="0"/>
                <a:cs typeface="Arial" panose="020B0604020202020204" pitchFamily="34" charset="0"/>
              </a:rPr>
              <a:t>humer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, </a:t>
            </a:r>
            <a:r>
              <a:rPr lang="en-US" sz="4400" dirty="0">
                <a:latin typeface="Tw Cen MT" panose="020B0602020104020603" pitchFamily="34" charset="0"/>
                <a:cs typeface="Arial" panose="020B0604020202020204" pitchFamily="34" charset="0"/>
              </a:rPr>
              <a:t>(x2)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</a:pP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Et </a:t>
            </a:r>
            <a:r>
              <a:rPr lang="en-US" sz="4400" dirty="0" err="1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deux</a:t>
            </a:r>
            <a:r>
              <a:rPr lang="en-US" sz="4400" dirty="0" smtClean="0">
                <a:solidFill>
                  <a:prstClr val="black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                (x3) 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pour toucher.</a:t>
            </a:r>
            <a:r>
              <a:rPr lang="en-US" sz="4400" dirty="0">
                <a:latin typeface="Tw Cen MT" panose="020B0602020104020603" pitchFamily="34" charset="0"/>
                <a:cs typeface="Arial" panose="020B0604020202020204" pitchFamily="34" charset="0"/>
              </a:rPr>
              <a:t> (x2</a:t>
            </a:r>
            <a:r>
              <a:rPr lang="en-US" sz="4400" dirty="0" smtClean="0">
                <a:latin typeface="Tw Cen MT" panose="020B0602020104020603" pitchFamily="34" charset="0"/>
                <a:cs typeface="Arial" panose="020B0604020202020204" pitchFamily="34" charset="0"/>
              </a:rPr>
              <a:t>) </a:t>
            </a:r>
            <a:endParaRPr lang="en-US" sz="4400" b="1" dirty="0">
              <a:solidFill>
                <a:srgbClr val="0070C0"/>
              </a:solidFill>
              <a:latin typeface="Tw Cen MT" panose="020B0602020104020603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7" descr="pe02844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269" y="3648648"/>
            <a:ext cx="766762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ey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0232" y="725574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ey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307" y="725574"/>
            <a:ext cx="92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earsb_smal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650" y="2645754"/>
            <a:ext cx="1011238" cy="918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" descr="tongue_small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369" y="1649499"/>
            <a:ext cx="7239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031" y="4381959"/>
            <a:ext cx="875072" cy="92161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17339" y="4381959"/>
            <a:ext cx="973635" cy="921618"/>
          </a:xfrm>
          <a:prstGeom prst="rect">
            <a:avLst/>
          </a:prstGeom>
        </p:spPr>
      </p:pic>
      <p:pic>
        <p:nvPicPr>
          <p:cNvPr id="10" name="Deux_yeux_chanson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060267" y="22013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3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27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57413" y="1108075"/>
            <a:ext cx="4572000" cy="4511675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1638" y="5572125"/>
            <a:ext cx="8523287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endParaRPr lang="en-GB" sz="6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5263" y="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/>
              <a:t>Salut</a:t>
            </a:r>
            <a:r>
              <a:rPr lang="en-GB" sz="6600" b="1" dirty="0"/>
              <a:t> </a:t>
            </a:r>
            <a:r>
              <a:rPr lang="en-GB" sz="6600" b="1" dirty="0" err="1"/>
              <a:t>yeux</a:t>
            </a:r>
            <a:r>
              <a:rPr lang="en-GB" sz="6600" b="1" dirty="0"/>
              <a:t> </a:t>
            </a:r>
            <a:r>
              <a:rPr lang="en-GB" sz="6600" b="1" dirty="0">
                <a:solidFill>
                  <a:srgbClr val="00B0F0"/>
                </a:solidFill>
              </a:rPr>
              <a:t>bleus</a:t>
            </a:r>
            <a:r>
              <a:rPr lang="en-GB" sz="6600" b="1" dirty="0"/>
              <a:t>!</a:t>
            </a:r>
          </a:p>
        </p:txBody>
      </p:sp>
      <p:sp>
        <p:nvSpPr>
          <p:cNvPr id="9" name="Oval 8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060450"/>
            <a:ext cx="4572000" cy="4511675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1638" y="5572125"/>
            <a:ext cx="8523287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r>
              <a:rPr lang="en-GB" sz="66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5263" y="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/>
              <a:t>Salut</a:t>
            </a:r>
            <a:r>
              <a:rPr lang="en-GB" sz="6600" b="1" dirty="0"/>
              <a:t> </a:t>
            </a:r>
            <a:r>
              <a:rPr lang="en-GB" sz="6600" b="1" dirty="0" err="1"/>
              <a:t>nez</a:t>
            </a:r>
            <a:r>
              <a:rPr lang="en-GB" sz="6600" b="1" dirty="0"/>
              <a:t> </a:t>
            </a:r>
            <a:r>
              <a:rPr lang="en-GB" sz="6600" b="1" dirty="0" err="1">
                <a:solidFill>
                  <a:srgbClr val="FFFF00"/>
                </a:solidFill>
              </a:rPr>
              <a:t>jaune</a:t>
            </a:r>
            <a:r>
              <a:rPr lang="en-GB" sz="66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054350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060450"/>
            <a:ext cx="4572000" cy="4511675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1638" y="5572125"/>
            <a:ext cx="8523287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r>
              <a:rPr lang="en-GB" sz="66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5263" y="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/>
              <a:t>Salut</a:t>
            </a:r>
            <a:r>
              <a:rPr lang="en-GB" sz="6600" b="1" dirty="0"/>
              <a:t> </a:t>
            </a:r>
            <a:r>
              <a:rPr lang="en-GB" sz="6600" b="1" dirty="0" err="1"/>
              <a:t>bouche</a:t>
            </a:r>
            <a:r>
              <a:rPr lang="en-GB" sz="6600" b="1" dirty="0"/>
              <a:t> </a:t>
            </a:r>
            <a:r>
              <a:rPr lang="en-GB" sz="6600" b="1" dirty="0">
                <a:solidFill>
                  <a:srgbClr val="FF0000"/>
                </a:solidFill>
              </a:rPr>
              <a:t>rouge</a:t>
            </a:r>
            <a:r>
              <a:rPr lang="en-GB" sz="66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054350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3108325" y="4087813"/>
            <a:ext cx="2695575" cy="795337"/>
          </a:xfrm>
          <a:custGeom>
            <a:avLst/>
            <a:gdLst>
              <a:gd name="connsiteX0" fmla="*/ 0 w 2694432"/>
              <a:gd name="connsiteY0" fmla="*/ 136865 h 795233"/>
              <a:gd name="connsiteX1" fmla="*/ 0 w 2694432"/>
              <a:gd name="connsiteY1" fmla="*/ 136865 h 795233"/>
              <a:gd name="connsiteX2" fmla="*/ 36576 w 2694432"/>
              <a:gd name="connsiteY2" fmla="*/ 246593 h 795233"/>
              <a:gd name="connsiteX3" fmla="*/ 73152 w 2694432"/>
              <a:gd name="connsiteY3" fmla="*/ 295361 h 795233"/>
              <a:gd name="connsiteX4" fmla="*/ 97536 w 2694432"/>
              <a:gd name="connsiteY4" fmla="*/ 331937 h 795233"/>
              <a:gd name="connsiteX5" fmla="*/ 109728 w 2694432"/>
              <a:gd name="connsiteY5" fmla="*/ 380705 h 795233"/>
              <a:gd name="connsiteX6" fmla="*/ 195072 w 2694432"/>
              <a:gd name="connsiteY6" fmla="*/ 453857 h 795233"/>
              <a:gd name="connsiteX7" fmla="*/ 219456 w 2694432"/>
              <a:gd name="connsiteY7" fmla="*/ 490433 h 795233"/>
              <a:gd name="connsiteX8" fmla="*/ 304800 w 2694432"/>
              <a:gd name="connsiteY8" fmla="*/ 551393 h 795233"/>
              <a:gd name="connsiteX9" fmla="*/ 353568 w 2694432"/>
              <a:gd name="connsiteY9" fmla="*/ 587969 h 795233"/>
              <a:gd name="connsiteX10" fmla="*/ 414528 w 2694432"/>
              <a:gd name="connsiteY10" fmla="*/ 612353 h 795233"/>
              <a:gd name="connsiteX11" fmla="*/ 451104 w 2694432"/>
              <a:gd name="connsiteY11" fmla="*/ 636737 h 795233"/>
              <a:gd name="connsiteX12" fmla="*/ 548640 w 2694432"/>
              <a:gd name="connsiteY12" fmla="*/ 685505 h 795233"/>
              <a:gd name="connsiteX13" fmla="*/ 633984 w 2694432"/>
              <a:gd name="connsiteY13" fmla="*/ 722081 h 795233"/>
              <a:gd name="connsiteX14" fmla="*/ 865632 w 2694432"/>
              <a:gd name="connsiteY14" fmla="*/ 734273 h 795233"/>
              <a:gd name="connsiteX15" fmla="*/ 1121664 w 2694432"/>
              <a:gd name="connsiteY15" fmla="*/ 758657 h 795233"/>
              <a:gd name="connsiteX16" fmla="*/ 1158240 w 2694432"/>
              <a:gd name="connsiteY16" fmla="*/ 770849 h 795233"/>
              <a:gd name="connsiteX17" fmla="*/ 1207008 w 2694432"/>
              <a:gd name="connsiteY17" fmla="*/ 783041 h 795233"/>
              <a:gd name="connsiteX18" fmla="*/ 1377696 w 2694432"/>
              <a:gd name="connsiteY18" fmla="*/ 795233 h 795233"/>
              <a:gd name="connsiteX19" fmla="*/ 2060448 w 2694432"/>
              <a:gd name="connsiteY19" fmla="*/ 783041 h 795233"/>
              <a:gd name="connsiteX20" fmla="*/ 2170176 w 2694432"/>
              <a:gd name="connsiteY20" fmla="*/ 746465 h 795233"/>
              <a:gd name="connsiteX21" fmla="*/ 2243328 w 2694432"/>
              <a:gd name="connsiteY21" fmla="*/ 685505 h 795233"/>
              <a:gd name="connsiteX22" fmla="*/ 2292096 w 2694432"/>
              <a:gd name="connsiteY22" fmla="*/ 673313 h 795233"/>
              <a:gd name="connsiteX23" fmla="*/ 2353056 w 2694432"/>
              <a:gd name="connsiteY23" fmla="*/ 587969 h 795233"/>
              <a:gd name="connsiteX24" fmla="*/ 2426208 w 2694432"/>
              <a:gd name="connsiteY24" fmla="*/ 514817 h 795233"/>
              <a:gd name="connsiteX25" fmla="*/ 2462784 w 2694432"/>
              <a:gd name="connsiteY25" fmla="*/ 502625 h 795233"/>
              <a:gd name="connsiteX26" fmla="*/ 2499360 w 2694432"/>
              <a:gd name="connsiteY26" fmla="*/ 466049 h 795233"/>
              <a:gd name="connsiteX27" fmla="*/ 2548128 w 2694432"/>
              <a:gd name="connsiteY27" fmla="*/ 429473 h 795233"/>
              <a:gd name="connsiteX28" fmla="*/ 2572512 w 2694432"/>
              <a:gd name="connsiteY28" fmla="*/ 380705 h 795233"/>
              <a:gd name="connsiteX29" fmla="*/ 2621280 w 2694432"/>
              <a:gd name="connsiteY29" fmla="*/ 307553 h 795233"/>
              <a:gd name="connsiteX30" fmla="*/ 2645664 w 2694432"/>
              <a:gd name="connsiteY30" fmla="*/ 270977 h 795233"/>
              <a:gd name="connsiteX31" fmla="*/ 2670048 w 2694432"/>
              <a:gd name="connsiteY31" fmla="*/ 222209 h 795233"/>
              <a:gd name="connsiteX32" fmla="*/ 2694432 w 2694432"/>
              <a:gd name="connsiteY32" fmla="*/ 136865 h 795233"/>
              <a:gd name="connsiteX33" fmla="*/ 2633472 w 2694432"/>
              <a:gd name="connsiteY33" fmla="*/ 39329 h 795233"/>
              <a:gd name="connsiteX34" fmla="*/ 2560320 w 2694432"/>
              <a:gd name="connsiteY34" fmla="*/ 14945 h 795233"/>
              <a:gd name="connsiteX35" fmla="*/ 2328672 w 2694432"/>
              <a:gd name="connsiteY35" fmla="*/ 27137 h 795233"/>
              <a:gd name="connsiteX36" fmla="*/ 2255520 w 2694432"/>
              <a:gd name="connsiteY36" fmla="*/ 75905 h 795233"/>
              <a:gd name="connsiteX37" fmla="*/ 2206752 w 2694432"/>
              <a:gd name="connsiteY37" fmla="*/ 88097 h 795233"/>
              <a:gd name="connsiteX38" fmla="*/ 2133600 w 2694432"/>
              <a:gd name="connsiteY38" fmla="*/ 136865 h 795233"/>
              <a:gd name="connsiteX39" fmla="*/ 2097024 w 2694432"/>
              <a:gd name="connsiteY39" fmla="*/ 161249 h 795233"/>
              <a:gd name="connsiteX40" fmla="*/ 2060448 w 2694432"/>
              <a:gd name="connsiteY40" fmla="*/ 173441 h 795233"/>
              <a:gd name="connsiteX41" fmla="*/ 1987296 w 2694432"/>
              <a:gd name="connsiteY41" fmla="*/ 222209 h 795233"/>
              <a:gd name="connsiteX42" fmla="*/ 1950720 w 2694432"/>
              <a:gd name="connsiteY42" fmla="*/ 246593 h 795233"/>
              <a:gd name="connsiteX43" fmla="*/ 1877568 w 2694432"/>
              <a:gd name="connsiteY43" fmla="*/ 270977 h 795233"/>
              <a:gd name="connsiteX44" fmla="*/ 1840992 w 2694432"/>
              <a:gd name="connsiteY44" fmla="*/ 295361 h 795233"/>
              <a:gd name="connsiteX45" fmla="*/ 1780032 w 2694432"/>
              <a:gd name="connsiteY45" fmla="*/ 307553 h 795233"/>
              <a:gd name="connsiteX46" fmla="*/ 1584960 w 2694432"/>
              <a:gd name="connsiteY46" fmla="*/ 331937 h 795233"/>
              <a:gd name="connsiteX47" fmla="*/ 1487424 w 2694432"/>
              <a:gd name="connsiteY47" fmla="*/ 344129 h 795233"/>
              <a:gd name="connsiteX48" fmla="*/ 1292352 w 2694432"/>
              <a:gd name="connsiteY48" fmla="*/ 368513 h 795233"/>
              <a:gd name="connsiteX49" fmla="*/ 950976 w 2694432"/>
              <a:gd name="connsiteY49" fmla="*/ 356321 h 795233"/>
              <a:gd name="connsiteX50" fmla="*/ 841248 w 2694432"/>
              <a:gd name="connsiteY50" fmla="*/ 331937 h 795233"/>
              <a:gd name="connsiteX51" fmla="*/ 719328 w 2694432"/>
              <a:gd name="connsiteY51" fmla="*/ 295361 h 795233"/>
              <a:gd name="connsiteX52" fmla="*/ 682752 w 2694432"/>
              <a:gd name="connsiteY52" fmla="*/ 283169 h 795233"/>
              <a:gd name="connsiteX53" fmla="*/ 633984 w 2694432"/>
              <a:gd name="connsiteY53" fmla="*/ 270977 h 795233"/>
              <a:gd name="connsiteX54" fmla="*/ 585216 w 2694432"/>
              <a:gd name="connsiteY54" fmla="*/ 246593 h 795233"/>
              <a:gd name="connsiteX55" fmla="*/ 512064 w 2694432"/>
              <a:gd name="connsiteY55" fmla="*/ 222209 h 795233"/>
              <a:gd name="connsiteX56" fmla="*/ 463296 w 2694432"/>
              <a:gd name="connsiteY56" fmla="*/ 197825 h 795233"/>
              <a:gd name="connsiteX57" fmla="*/ 426720 w 2694432"/>
              <a:gd name="connsiteY57" fmla="*/ 173441 h 795233"/>
              <a:gd name="connsiteX58" fmla="*/ 329184 w 2694432"/>
              <a:gd name="connsiteY58" fmla="*/ 136865 h 795233"/>
              <a:gd name="connsiteX59" fmla="*/ 207264 w 2694432"/>
              <a:gd name="connsiteY59" fmla="*/ 63713 h 795233"/>
              <a:gd name="connsiteX60" fmla="*/ 182880 w 2694432"/>
              <a:gd name="connsiteY60" fmla="*/ 27137 h 795233"/>
              <a:gd name="connsiteX61" fmla="*/ 36576 w 2694432"/>
              <a:gd name="connsiteY61" fmla="*/ 14945 h 795233"/>
              <a:gd name="connsiteX62" fmla="*/ 24384 w 2694432"/>
              <a:gd name="connsiteY62" fmla="*/ 173441 h 795233"/>
              <a:gd name="connsiteX63" fmla="*/ 36576 w 2694432"/>
              <a:gd name="connsiteY63" fmla="*/ 185633 h 795233"/>
              <a:gd name="connsiteX64" fmla="*/ 36576 w 2694432"/>
              <a:gd name="connsiteY64" fmla="*/ 185633 h 795233"/>
              <a:gd name="connsiteX65" fmla="*/ 0 w 2694432"/>
              <a:gd name="connsiteY65" fmla="*/ 136865 h 79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94432" h="795233">
                <a:moveTo>
                  <a:pt x="0" y="136865"/>
                </a:moveTo>
                <a:lnTo>
                  <a:pt x="0" y="136865"/>
                </a:lnTo>
                <a:cubicBezTo>
                  <a:pt x="12192" y="173441"/>
                  <a:pt x="20419" y="211587"/>
                  <a:pt x="36576" y="246593"/>
                </a:cubicBezTo>
                <a:cubicBezTo>
                  <a:pt x="45091" y="265043"/>
                  <a:pt x="61341" y="278826"/>
                  <a:pt x="73152" y="295361"/>
                </a:cubicBezTo>
                <a:cubicBezTo>
                  <a:pt x="81669" y="307285"/>
                  <a:pt x="89408" y="319745"/>
                  <a:pt x="97536" y="331937"/>
                </a:cubicBezTo>
                <a:cubicBezTo>
                  <a:pt x="101600" y="348193"/>
                  <a:pt x="100847" y="366496"/>
                  <a:pt x="109728" y="380705"/>
                </a:cubicBezTo>
                <a:cubicBezTo>
                  <a:pt x="130846" y="414493"/>
                  <a:pt x="163595" y="432873"/>
                  <a:pt x="195072" y="453857"/>
                </a:cubicBezTo>
                <a:cubicBezTo>
                  <a:pt x="203200" y="466049"/>
                  <a:pt x="209095" y="480072"/>
                  <a:pt x="219456" y="490433"/>
                </a:cubicBezTo>
                <a:cubicBezTo>
                  <a:pt x="239379" y="510356"/>
                  <a:pt x="280571" y="534086"/>
                  <a:pt x="304800" y="551393"/>
                </a:cubicBezTo>
                <a:cubicBezTo>
                  <a:pt x="321335" y="563204"/>
                  <a:pt x="335805" y="578101"/>
                  <a:pt x="353568" y="587969"/>
                </a:cubicBezTo>
                <a:cubicBezTo>
                  <a:pt x="372699" y="598597"/>
                  <a:pt x="394953" y="602566"/>
                  <a:pt x="414528" y="612353"/>
                </a:cubicBezTo>
                <a:cubicBezTo>
                  <a:pt x="427634" y="618906"/>
                  <a:pt x="438240" y="629720"/>
                  <a:pt x="451104" y="636737"/>
                </a:cubicBezTo>
                <a:cubicBezTo>
                  <a:pt x="483015" y="654143"/>
                  <a:pt x="516128" y="669249"/>
                  <a:pt x="548640" y="685505"/>
                </a:cubicBezTo>
                <a:cubicBezTo>
                  <a:pt x="563800" y="693085"/>
                  <a:pt x="612058" y="720088"/>
                  <a:pt x="633984" y="722081"/>
                </a:cubicBezTo>
                <a:cubicBezTo>
                  <a:pt x="710989" y="729081"/>
                  <a:pt x="788416" y="730209"/>
                  <a:pt x="865632" y="734273"/>
                </a:cubicBezTo>
                <a:cubicBezTo>
                  <a:pt x="1066230" y="767706"/>
                  <a:pt x="748082" y="717148"/>
                  <a:pt x="1121664" y="758657"/>
                </a:cubicBezTo>
                <a:cubicBezTo>
                  <a:pt x="1134437" y="760076"/>
                  <a:pt x="1145883" y="767318"/>
                  <a:pt x="1158240" y="770849"/>
                </a:cubicBezTo>
                <a:cubicBezTo>
                  <a:pt x="1174352" y="775452"/>
                  <a:pt x="1190354" y="781191"/>
                  <a:pt x="1207008" y="783041"/>
                </a:cubicBezTo>
                <a:cubicBezTo>
                  <a:pt x="1263700" y="789340"/>
                  <a:pt x="1320800" y="791169"/>
                  <a:pt x="1377696" y="795233"/>
                </a:cubicBezTo>
                <a:cubicBezTo>
                  <a:pt x="1605280" y="791169"/>
                  <a:pt x="1833257" y="797022"/>
                  <a:pt x="2060448" y="783041"/>
                </a:cubicBezTo>
                <a:cubicBezTo>
                  <a:pt x="2098930" y="780673"/>
                  <a:pt x="2170176" y="746465"/>
                  <a:pt x="2170176" y="746465"/>
                </a:cubicBezTo>
                <a:cubicBezTo>
                  <a:pt x="2192147" y="724494"/>
                  <a:pt x="2213623" y="698236"/>
                  <a:pt x="2243328" y="685505"/>
                </a:cubicBezTo>
                <a:cubicBezTo>
                  <a:pt x="2258729" y="678904"/>
                  <a:pt x="2275840" y="677377"/>
                  <a:pt x="2292096" y="673313"/>
                </a:cubicBezTo>
                <a:cubicBezTo>
                  <a:pt x="2309057" y="647871"/>
                  <a:pt x="2333613" y="609573"/>
                  <a:pt x="2353056" y="587969"/>
                </a:cubicBezTo>
                <a:cubicBezTo>
                  <a:pt x="2376125" y="562337"/>
                  <a:pt x="2393493" y="525722"/>
                  <a:pt x="2426208" y="514817"/>
                </a:cubicBezTo>
                <a:lnTo>
                  <a:pt x="2462784" y="502625"/>
                </a:lnTo>
                <a:cubicBezTo>
                  <a:pt x="2474976" y="490433"/>
                  <a:pt x="2486269" y="477270"/>
                  <a:pt x="2499360" y="466049"/>
                </a:cubicBezTo>
                <a:cubicBezTo>
                  <a:pt x="2514788" y="452825"/>
                  <a:pt x="2534904" y="444901"/>
                  <a:pt x="2548128" y="429473"/>
                </a:cubicBezTo>
                <a:cubicBezTo>
                  <a:pt x="2559956" y="415674"/>
                  <a:pt x="2563161" y="396290"/>
                  <a:pt x="2572512" y="380705"/>
                </a:cubicBezTo>
                <a:cubicBezTo>
                  <a:pt x="2587590" y="355575"/>
                  <a:pt x="2605024" y="331937"/>
                  <a:pt x="2621280" y="307553"/>
                </a:cubicBezTo>
                <a:cubicBezTo>
                  <a:pt x="2629408" y="295361"/>
                  <a:pt x="2639111" y="284083"/>
                  <a:pt x="2645664" y="270977"/>
                </a:cubicBezTo>
                <a:cubicBezTo>
                  <a:pt x="2653792" y="254721"/>
                  <a:pt x="2662889" y="238914"/>
                  <a:pt x="2670048" y="222209"/>
                </a:cubicBezTo>
                <a:cubicBezTo>
                  <a:pt x="2680542" y="197722"/>
                  <a:pt x="2688245" y="161612"/>
                  <a:pt x="2694432" y="136865"/>
                </a:cubicBezTo>
                <a:cubicBezTo>
                  <a:pt x="2682195" y="112390"/>
                  <a:pt x="2657212" y="55156"/>
                  <a:pt x="2633472" y="39329"/>
                </a:cubicBezTo>
                <a:cubicBezTo>
                  <a:pt x="2612086" y="25072"/>
                  <a:pt x="2560320" y="14945"/>
                  <a:pt x="2560320" y="14945"/>
                </a:cubicBezTo>
                <a:cubicBezTo>
                  <a:pt x="2483104" y="19009"/>
                  <a:pt x="2404493" y="11973"/>
                  <a:pt x="2328672" y="27137"/>
                </a:cubicBezTo>
                <a:cubicBezTo>
                  <a:pt x="2299935" y="32884"/>
                  <a:pt x="2283951" y="68797"/>
                  <a:pt x="2255520" y="75905"/>
                </a:cubicBezTo>
                <a:lnTo>
                  <a:pt x="2206752" y="88097"/>
                </a:lnTo>
                <a:lnTo>
                  <a:pt x="2133600" y="136865"/>
                </a:lnTo>
                <a:cubicBezTo>
                  <a:pt x="2121408" y="144993"/>
                  <a:pt x="2110925" y="156615"/>
                  <a:pt x="2097024" y="161249"/>
                </a:cubicBezTo>
                <a:cubicBezTo>
                  <a:pt x="2084832" y="165313"/>
                  <a:pt x="2071682" y="167200"/>
                  <a:pt x="2060448" y="173441"/>
                </a:cubicBezTo>
                <a:cubicBezTo>
                  <a:pt x="2034830" y="187673"/>
                  <a:pt x="2011680" y="205953"/>
                  <a:pt x="1987296" y="222209"/>
                </a:cubicBezTo>
                <a:cubicBezTo>
                  <a:pt x="1975104" y="230337"/>
                  <a:pt x="1964621" y="241959"/>
                  <a:pt x="1950720" y="246593"/>
                </a:cubicBezTo>
                <a:cubicBezTo>
                  <a:pt x="1926336" y="254721"/>
                  <a:pt x="1898954" y="256720"/>
                  <a:pt x="1877568" y="270977"/>
                </a:cubicBezTo>
                <a:cubicBezTo>
                  <a:pt x="1865376" y="279105"/>
                  <a:pt x="1854712" y="290216"/>
                  <a:pt x="1840992" y="295361"/>
                </a:cubicBezTo>
                <a:cubicBezTo>
                  <a:pt x="1821589" y="302637"/>
                  <a:pt x="1800261" y="303058"/>
                  <a:pt x="1780032" y="307553"/>
                </a:cubicBezTo>
                <a:cubicBezTo>
                  <a:pt x="1654304" y="335493"/>
                  <a:pt x="1834072" y="307026"/>
                  <a:pt x="1584960" y="331937"/>
                </a:cubicBezTo>
                <a:cubicBezTo>
                  <a:pt x="1552358" y="335197"/>
                  <a:pt x="1519965" y="340301"/>
                  <a:pt x="1487424" y="344129"/>
                </a:cubicBezTo>
                <a:cubicBezTo>
                  <a:pt x="1313282" y="364616"/>
                  <a:pt x="1442123" y="347117"/>
                  <a:pt x="1292352" y="368513"/>
                </a:cubicBezTo>
                <a:cubicBezTo>
                  <a:pt x="1178560" y="364449"/>
                  <a:pt x="1064644" y="363007"/>
                  <a:pt x="950976" y="356321"/>
                </a:cubicBezTo>
                <a:cubicBezTo>
                  <a:pt x="881709" y="352246"/>
                  <a:pt x="892666" y="346628"/>
                  <a:pt x="841248" y="331937"/>
                </a:cubicBezTo>
                <a:cubicBezTo>
                  <a:pt x="712267" y="295085"/>
                  <a:pt x="893169" y="353308"/>
                  <a:pt x="719328" y="295361"/>
                </a:cubicBezTo>
                <a:cubicBezTo>
                  <a:pt x="707136" y="291297"/>
                  <a:pt x="695220" y="286286"/>
                  <a:pt x="682752" y="283169"/>
                </a:cubicBezTo>
                <a:cubicBezTo>
                  <a:pt x="666496" y="279105"/>
                  <a:pt x="649673" y="276861"/>
                  <a:pt x="633984" y="270977"/>
                </a:cubicBezTo>
                <a:cubicBezTo>
                  <a:pt x="616966" y="264595"/>
                  <a:pt x="602091" y="253343"/>
                  <a:pt x="585216" y="246593"/>
                </a:cubicBezTo>
                <a:cubicBezTo>
                  <a:pt x="561351" y="237047"/>
                  <a:pt x="535053" y="233704"/>
                  <a:pt x="512064" y="222209"/>
                </a:cubicBezTo>
                <a:cubicBezTo>
                  <a:pt x="495808" y="214081"/>
                  <a:pt x="479076" y="206842"/>
                  <a:pt x="463296" y="197825"/>
                </a:cubicBezTo>
                <a:cubicBezTo>
                  <a:pt x="450574" y="190555"/>
                  <a:pt x="440188" y="179213"/>
                  <a:pt x="426720" y="173441"/>
                </a:cubicBezTo>
                <a:cubicBezTo>
                  <a:pt x="325441" y="130036"/>
                  <a:pt x="430771" y="197817"/>
                  <a:pt x="329184" y="136865"/>
                </a:cubicBezTo>
                <a:cubicBezTo>
                  <a:pt x="182060" y="48591"/>
                  <a:pt x="318741" y="119451"/>
                  <a:pt x="207264" y="63713"/>
                </a:cubicBezTo>
                <a:cubicBezTo>
                  <a:pt x="199136" y="51521"/>
                  <a:pt x="193241" y="37498"/>
                  <a:pt x="182880" y="27137"/>
                </a:cubicBezTo>
                <a:cubicBezTo>
                  <a:pt x="135843" y="-19900"/>
                  <a:pt x="110238" y="6760"/>
                  <a:pt x="36576" y="14945"/>
                </a:cubicBezTo>
                <a:cubicBezTo>
                  <a:pt x="9172" y="97158"/>
                  <a:pt x="1774" y="83001"/>
                  <a:pt x="24384" y="173441"/>
                </a:cubicBezTo>
                <a:cubicBezTo>
                  <a:pt x="25778" y="179017"/>
                  <a:pt x="32512" y="181569"/>
                  <a:pt x="36576" y="185633"/>
                </a:cubicBezTo>
                <a:lnTo>
                  <a:pt x="36576" y="185633"/>
                </a:lnTo>
                <a:lnTo>
                  <a:pt x="0" y="136865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060450"/>
            <a:ext cx="4572000" cy="4511675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1638" y="5572125"/>
            <a:ext cx="8523287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endParaRPr lang="en-GB" sz="6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5588" y="-109538"/>
            <a:ext cx="8815387" cy="11080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/>
              <a:t>Salut</a:t>
            </a:r>
            <a:r>
              <a:rPr lang="en-GB" sz="6600" b="1" dirty="0"/>
              <a:t> </a:t>
            </a:r>
            <a:r>
              <a:rPr lang="en-GB" sz="6600" b="1" dirty="0" smtClean="0"/>
              <a:t>dents </a:t>
            </a:r>
            <a:r>
              <a:rPr lang="en-GB" sz="6600" b="1" dirty="0" err="1" smtClean="0">
                <a:solidFill>
                  <a:srgbClr val="00B050"/>
                </a:solidFill>
              </a:rPr>
              <a:t>vertes</a:t>
            </a:r>
            <a:r>
              <a:rPr lang="en-GB" sz="66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054350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3108325" y="4087813"/>
            <a:ext cx="2695575" cy="795337"/>
          </a:xfrm>
          <a:custGeom>
            <a:avLst/>
            <a:gdLst>
              <a:gd name="connsiteX0" fmla="*/ 0 w 2694432"/>
              <a:gd name="connsiteY0" fmla="*/ 136865 h 795233"/>
              <a:gd name="connsiteX1" fmla="*/ 0 w 2694432"/>
              <a:gd name="connsiteY1" fmla="*/ 136865 h 795233"/>
              <a:gd name="connsiteX2" fmla="*/ 36576 w 2694432"/>
              <a:gd name="connsiteY2" fmla="*/ 246593 h 795233"/>
              <a:gd name="connsiteX3" fmla="*/ 73152 w 2694432"/>
              <a:gd name="connsiteY3" fmla="*/ 295361 h 795233"/>
              <a:gd name="connsiteX4" fmla="*/ 97536 w 2694432"/>
              <a:gd name="connsiteY4" fmla="*/ 331937 h 795233"/>
              <a:gd name="connsiteX5" fmla="*/ 109728 w 2694432"/>
              <a:gd name="connsiteY5" fmla="*/ 380705 h 795233"/>
              <a:gd name="connsiteX6" fmla="*/ 195072 w 2694432"/>
              <a:gd name="connsiteY6" fmla="*/ 453857 h 795233"/>
              <a:gd name="connsiteX7" fmla="*/ 219456 w 2694432"/>
              <a:gd name="connsiteY7" fmla="*/ 490433 h 795233"/>
              <a:gd name="connsiteX8" fmla="*/ 304800 w 2694432"/>
              <a:gd name="connsiteY8" fmla="*/ 551393 h 795233"/>
              <a:gd name="connsiteX9" fmla="*/ 353568 w 2694432"/>
              <a:gd name="connsiteY9" fmla="*/ 587969 h 795233"/>
              <a:gd name="connsiteX10" fmla="*/ 414528 w 2694432"/>
              <a:gd name="connsiteY10" fmla="*/ 612353 h 795233"/>
              <a:gd name="connsiteX11" fmla="*/ 451104 w 2694432"/>
              <a:gd name="connsiteY11" fmla="*/ 636737 h 795233"/>
              <a:gd name="connsiteX12" fmla="*/ 548640 w 2694432"/>
              <a:gd name="connsiteY12" fmla="*/ 685505 h 795233"/>
              <a:gd name="connsiteX13" fmla="*/ 633984 w 2694432"/>
              <a:gd name="connsiteY13" fmla="*/ 722081 h 795233"/>
              <a:gd name="connsiteX14" fmla="*/ 865632 w 2694432"/>
              <a:gd name="connsiteY14" fmla="*/ 734273 h 795233"/>
              <a:gd name="connsiteX15" fmla="*/ 1121664 w 2694432"/>
              <a:gd name="connsiteY15" fmla="*/ 758657 h 795233"/>
              <a:gd name="connsiteX16" fmla="*/ 1158240 w 2694432"/>
              <a:gd name="connsiteY16" fmla="*/ 770849 h 795233"/>
              <a:gd name="connsiteX17" fmla="*/ 1207008 w 2694432"/>
              <a:gd name="connsiteY17" fmla="*/ 783041 h 795233"/>
              <a:gd name="connsiteX18" fmla="*/ 1377696 w 2694432"/>
              <a:gd name="connsiteY18" fmla="*/ 795233 h 795233"/>
              <a:gd name="connsiteX19" fmla="*/ 2060448 w 2694432"/>
              <a:gd name="connsiteY19" fmla="*/ 783041 h 795233"/>
              <a:gd name="connsiteX20" fmla="*/ 2170176 w 2694432"/>
              <a:gd name="connsiteY20" fmla="*/ 746465 h 795233"/>
              <a:gd name="connsiteX21" fmla="*/ 2243328 w 2694432"/>
              <a:gd name="connsiteY21" fmla="*/ 685505 h 795233"/>
              <a:gd name="connsiteX22" fmla="*/ 2292096 w 2694432"/>
              <a:gd name="connsiteY22" fmla="*/ 673313 h 795233"/>
              <a:gd name="connsiteX23" fmla="*/ 2353056 w 2694432"/>
              <a:gd name="connsiteY23" fmla="*/ 587969 h 795233"/>
              <a:gd name="connsiteX24" fmla="*/ 2426208 w 2694432"/>
              <a:gd name="connsiteY24" fmla="*/ 514817 h 795233"/>
              <a:gd name="connsiteX25" fmla="*/ 2462784 w 2694432"/>
              <a:gd name="connsiteY25" fmla="*/ 502625 h 795233"/>
              <a:gd name="connsiteX26" fmla="*/ 2499360 w 2694432"/>
              <a:gd name="connsiteY26" fmla="*/ 466049 h 795233"/>
              <a:gd name="connsiteX27" fmla="*/ 2548128 w 2694432"/>
              <a:gd name="connsiteY27" fmla="*/ 429473 h 795233"/>
              <a:gd name="connsiteX28" fmla="*/ 2572512 w 2694432"/>
              <a:gd name="connsiteY28" fmla="*/ 380705 h 795233"/>
              <a:gd name="connsiteX29" fmla="*/ 2621280 w 2694432"/>
              <a:gd name="connsiteY29" fmla="*/ 307553 h 795233"/>
              <a:gd name="connsiteX30" fmla="*/ 2645664 w 2694432"/>
              <a:gd name="connsiteY30" fmla="*/ 270977 h 795233"/>
              <a:gd name="connsiteX31" fmla="*/ 2670048 w 2694432"/>
              <a:gd name="connsiteY31" fmla="*/ 222209 h 795233"/>
              <a:gd name="connsiteX32" fmla="*/ 2694432 w 2694432"/>
              <a:gd name="connsiteY32" fmla="*/ 136865 h 795233"/>
              <a:gd name="connsiteX33" fmla="*/ 2633472 w 2694432"/>
              <a:gd name="connsiteY33" fmla="*/ 39329 h 795233"/>
              <a:gd name="connsiteX34" fmla="*/ 2560320 w 2694432"/>
              <a:gd name="connsiteY34" fmla="*/ 14945 h 795233"/>
              <a:gd name="connsiteX35" fmla="*/ 2328672 w 2694432"/>
              <a:gd name="connsiteY35" fmla="*/ 27137 h 795233"/>
              <a:gd name="connsiteX36" fmla="*/ 2255520 w 2694432"/>
              <a:gd name="connsiteY36" fmla="*/ 75905 h 795233"/>
              <a:gd name="connsiteX37" fmla="*/ 2206752 w 2694432"/>
              <a:gd name="connsiteY37" fmla="*/ 88097 h 795233"/>
              <a:gd name="connsiteX38" fmla="*/ 2133600 w 2694432"/>
              <a:gd name="connsiteY38" fmla="*/ 136865 h 795233"/>
              <a:gd name="connsiteX39" fmla="*/ 2097024 w 2694432"/>
              <a:gd name="connsiteY39" fmla="*/ 161249 h 795233"/>
              <a:gd name="connsiteX40" fmla="*/ 2060448 w 2694432"/>
              <a:gd name="connsiteY40" fmla="*/ 173441 h 795233"/>
              <a:gd name="connsiteX41" fmla="*/ 1987296 w 2694432"/>
              <a:gd name="connsiteY41" fmla="*/ 222209 h 795233"/>
              <a:gd name="connsiteX42" fmla="*/ 1950720 w 2694432"/>
              <a:gd name="connsiteY42" fmla="*/ 246593 h 795233"/>
              <a:gd name="connsiteX43" fmla="*/ 1877568 w 2694432"/>
              <a:gd name="connsiteY43" fmla="*/ 270977 h 795233"/>
              <a:gd name="connsiteX44" fmla="*/ 1840992 w 2694432"/>
              <a:gd name="connsiteY44" fmla="*/ 295361 h 795233"/>
              <a:gd name="connsiteX45" fmla="*/ 1780032 w 2694432"/>
              <a:gd name="connsiteY45" fmla="*/ 307553 h 795233"/>
              <a:gd name="connsiteX46" fmla="*/ 1584960 w 2694432"/>
              <a:gd name="connsiteY46" fmla="*/ 331937 h 795233"/>
              <a:gd name="connsiteX47" fmla="*/ 1487424 w 2694432"/>
              <a:gd name="connsiteY47" fmla="*/ 344129 h 795233"/>
              <a:gd name="connsiteX48" fmla="*/ 1292352 w 2694432"/>
              <a:gd name="connsiteY48" fmla="*/ 368513 h 795233"/>
              <a:gd name="connsiteX49" fmla="*/ 950976 w 2694432"/>
              <a:gd name="connsiteY49" fmla="*/ 356321 h 795233"/>
              <a:gd name="connsiteX50" fmla="*/ 841248 w 2694432"/>
              <a:gd name="connsiteY50" fmla="*/ 331937 h 795233"/>
              <a:gd name="connsiteX51" fmla="*/ 719328 w 2694432"/>
              <a:gd name="connsiteY51" fmla="*/ 295361 h 795233"/>
              <a:gd name="connsiteX52" fmla="*/ 682752 w 2694432"/>
              <a:gd name="connsiteY52" fmla="*/ 283169 h 795233"/>
              <a:gd name="connsiteX53" fmla="*/ 633984 w 2694432"/>
              <a:gd name="connsiteY53" fmla="*/ 270977 h 795233"/>
              <a:gd name="connsiteX54" fmla="*/ 585216 w 2694432"/>
              <a:gd name="connsiteY54" fmla="*/ 246593 h 795233"/>
              <a:gd name="connsiteX55" fmla="*/ 512064 w 2694432"/>
              <a:gd name="connsiteY55" fmla="*/ 222209 h 795233"/>
              <a:gd name="connsiteX56" fmla="*/ 463296 w 2694432"/>
              <a:gd name="connsiteY56" fmla="*/ 197825 h 795233"/>
              <a:gd name="connsiteX57" fmla="*/ 426720 w 2694432"/>
              <a:gd name="connsiteY57" fmla="*/ 173441 h 795233"/>
              <a:gd name="connsiteX58" fmla="*/ 329184 w 2694432"/>
              <a:gd name="connsiteY58" fmla="*/ 136865 h 795233"/>
              <a:gd name="connsiteX59" fmla="*/ 207264 w 2694432"/>
              <a:gd name="connsiteY59" fmla="*/ 63713 h 795233"/>
              <a:gd name="connsiteX60" fmla="*/ 182880 w 2694432"/>
              <a:gd name="connsiteY60" fmla="*/ 27137 h 795233"/>
              <a:gd name="connsiteX61" fmla="*/ 36576 w 2694432"/>
              <a:gd name="connsiteY61" fmla="*/ 14945 h 795233"/>
              <a:gd name="connsiteX62" fmla="*/ 24384 w 2694432"/>
              <a:gd name="connsiteY62" fmla="*/ 173441 h 795233"/>
              <a:gd name="connsiteX63" fmla="*/ 36576 w 2694432"/>
              <a:gd name="connsiteY63" fmla="*/ 185633 h 795233"/>
              <a:gd name="connsiteX64" fmla="*/ 36576 w 2694432"/>
              <a:gd name="connsiteY64" fmla="*/ 185633 h 795233"/>
              <a:gd name="connsiteX65" fmla="*/ 0 w 2694432"/>
              <a:gd name="connsiteY65" fmla="*/ 136865 h 79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94432" h="795233">
                <a:moveTo>
                  <a:pt x="0" y="136865"/>
                </a:moveTo>
                <a:lnTo>
                  <a:pt x="0" y="136865"/>
                </a:lnTo>
                <a:cubicBezTo>
                  <a:pt x="12192" y="173441"/>
                  <a:pt x="20419" y="211587"/>
                  <a:pt x="36576" y="246593"/>
                </a:cubicBezTo>
                <a:cubicBezTo>
                  <a:pt x="45091" y="265043"/>
                  <a:pt x="61341" y="278826"/>
                  <a:pt x="73152" y="295361"/>
                </a:cubicBezTo>
                <a:cubicBezTo>
                  <a:pt x="81669" y="307285"/>
                  <a:pt x="89408" y="319745"/>
                  <a:pt x="97536" y="331937"/>
                </a:cubicBezTo>
                <a:cubicBezTo>
                  <a:pt x="101600" y="348193"/>
                  <a:pt x="100847" y="366496"/>
                  <a:pt x="109728" y="380705"/>
                </a:cubicBezTo>
                <a:cubicBezTo>
                  <a:pt x="130846" y="414493"/>
                  <a:pt x="163595" y="432873"/>
                  <a:pt x="195072" y="453857"/>
                </a:cubicBezTo>
                <a:cubicBezTo>
                  <a:pt x="203200" y="466049"/>
                  <a:pt x="209095" y="480072"/>
                  <a:pt x="219456" y="490433"/>
                </a:cubicBezTo>
                <a:cubicBezTo>
                  <a:pt x="239379" y="510356"/>
                  <a:pt x="280571" y="534086"/>
                  <a:pt x="304800" y="551393"/>
                </a:cubicBezTo>
                <a:cubicBezTo>
                  <a:pt x="321335" y="563204"/>
                  <a:pt x="335805" y="578101"/>
                  <a:pt x="353568" y="587969"/>
                </a:cubicBezTo>
                <a:cubicBezTo>
                  <a:pt x="372699" y="598597"/>
                  <a:pt x="394953" y="602566"/>
                  <a:pt x="414528" y="612353"/>
                </a:cubicBezTo>
                <a:cubicBezTo>
                  <a:pt x="427634" y="618906"/>
                  <a:pt x="438240" y="629720"/>
                  <a:pt x="451104" y="636737"/>
                </a:cubicBezTo>
                <a:cubicBezTo>
                  <a:pt x="483015" y="654143"/>
                  <a:pt x="516128" y="669249"/>
                  <a:pt x="548640" y="685505"/>
                </a:cubicBezTo>
                <a:cubicBezTo>
                  <a:pt x="563800" y="693085"/>
                  <a:pt x="612058" y="720088"/>
                  <a:pt x="633984" y="722081"/>
                </a:cubicBezTo>
                <a:cubicBezTo>
                  <a:pt x="710989" y="729081"/>
                  <a:pt x="788416" y="730209"/>
                  <a:pt x="865632" y="734273"/>
                </a:cubicBezTo>
                <a:cubicBezTo>
                  <a:pt x="1066230" y="767706"/>
                  <a:pt x="748082" y="717148"/>
                  <a:pt x="1121664" y="758657"/>
                </a:cubicBezTo>
                <a:cubicBezTo>
                  <a:pt x="1134437" y="760076"/>
                  <a:pt x="1145883" y="767318"/>
                  <a:pt x="1158240" y="770849"/>
                </a:cubicBezTo>
                <a:cubicBezTo>
                  <a:pt x="1174352" y="775452"/>
                  <a:pt x="1190354" y="781191"/>
                  <a:pt x="1207008" y="783041"/>
                </a:cubicBezTo>
                <a:cubicBezTo>
                  <a:pt x="1263700" y="789340"/>
                  <a:pt x="1320800" y="791169"/>
                  <a:pt x="1377696" y="795233"/>
                </a:cubicBezTo>
                <a:cubicBezTo>
                  <a:pt x="1605280" y="791169"/>
                  <a:pt x="1833257" y="797022"/>
                  <a:pt x="2060448" y="783041"/>
                </a:cubicBezTo>
                <a:cubicBezTo>
                  <a:pt x="2098930" y="780673"/>
                  <a:pt x="2170176" y="746465"/>
                  <a:pt x="2170176" y="746465"/>
                </a:cubicBezTo>
                <a:cubicBezTo>
                  <a:pt x="2192147" y="724494"/>
                  <a:pt x="2213623" y="698236"/>
                  <a:pt x="2243328" y="685505"/>
                </a:cubicBezTo>
                <a:cubicBezTo>
                  <a:pt x="2258729" y="678904"/>
                  <a:pt x="2275840" y="677377"/>
                  <a:pt x="2292096" y="673313"/>
                </a:cubicBezTo>
                <a:cubicBezTo>
                  <a:pt x="2309057" y="647871"/>
                  <a:pt x="2333613" y="609573"/>
                  <a:pt x="2353056" y="587969"/>
                </a:cubicBezTo>
                <a:cubicBezTo>
                  <a:pt x="2376125" y="562337"/>
                  <a:pt x="2393493" y="525722"/>
                  <a:pt x="2426208" y="514817"/>
                </a:cubicBezTo>
                <a:lnTo>
                  <a:pt x="2462784" y="502625"/>
                </a:lnTo>
                <a:cubicBezTo>
                  <a:pt x="2474976" y="490433"/>
                  <a:pt x="2486269" y="477270"/>
                  <a:pt x="2499360" y="466049"/>
                </a:cubicBezTo>
                <a:cubicBezTo>
                  <a:pt x="2514788" y="452825"/>
                  <a:pt x="2534904" y="444901"/>
                  <a:pt x="2548128" y="429473"/>
                </a:cubicBezTo>
                <a:cubicBezTo>
                  <a:pt x="2559956" y="415674"/>
                  <a:pt x="2563161" y="396290"/>
                  <a:pt x="2572512" y="380705"/>
                </a:cubicBezTo>
                <a:cubicBezTo>
                  <a:pt x="2587590" y="355575"/>
                  <a:pt x="2605024" y="331937"/>
                  <a:pt x="2621280" y="307553"/>
                </a:cubicBezTo>
                <a:cubicBezTo>
                  <a:pt x="2629408" y="295361"/>
                  <a:pt x="2639111" y="284083"/>
                  <a:pt x="2645664" y="270977"/>
                </a:cubicBezTo>
                <a:cubicBezTo>
                  <a:pt x="2653792" y="254721"/>
                  <a:pt x="2662889" y="238914"/>
                  <a:pt x="2670048" y="222209"/>
                </a:cubicBezTo>
                <a:cubicBezTo>
                  <a:pt x="2680542" y="197722"/>
                  <a:pt x="2688245" y="161612"/>
                  <a:pt x="2694432" y="136865"/>
                </a:cubicBezTo>
                <a:cubicBezTo>
                  <a:pt x="2682195" y="112390"/>
                  <a:pt x="2657212" y="55156"/>
                  <a:pt x="2633472" y="39329"/>
                </a:cubicBezTo>
                <a:cubicBezTo>
                  <a:pt x="2612086" y="25072"/>
                  <a:pt x="2560320" y="14945"/>
                  <a:pt x="2560320" y="14945"/>
                </a:cubicBezTo>
                <a:cubicBezTo>
                  <a:pt x="2483104" y="19009"/>
                  <a:pt x="2404493" y="11973"/>
                  <a:pt x="2328672" y="27137"/>
                </a:cubicBezTo>
                <a:cubicBezTo>
                  <a:pt x="2299935" y="32884"/>
                  <a:pt x="2283951" y="68797"/>
                  <a:pt x="2255520" y="75905"/>
                </a:cubicBezTo>
                <a:lnTo>
                  <a:pt x="2206752" y="88097"/>
                </a:lnTo>
                <a:lnTo>
                  <a:pt x="2133600" y="136865"/>
                </a:lnTo>
                <a:cubicBezTo>
                  <a:pt x="2121408" y="144993"/>
                  <a:pt x="2110925" y="156615"/>
                  <a:pt x="2097024" y="161249"/>
                </a:cubicBezTo>
                <a:cubicBezTo>
                  <a:pt x="2084832" y="165313"/>
                  <a:pt x="2071682" y="167200"/>
                  <a:pt x="2060448" y="173441"/>
                </a:cubicBezTo>
                <a:cubicBezTo>
                  <a:pt x="2034830" y="187673"/>
                  <a:pt x="2011680" y="205953"/>
                  <a:pt x="1987296" y="222209"/>
                </a:cubicBezTo>
                <a:cubicBezTo>
                  <a:pt x="1975104" y="230337"/>
                  <a:pt x="1964621" y="241959"/>
                  <a:pt x="1950720" y="246593"/>
                </a:cubicBezTo>
                <a:cubicBezTo>
                  <a:pt x="1926336" y="254721"/>
                  <a:pt x="1898954" y="256720"/>
                  <a:pt x="1877568" y="270977"/>
                </a:cubicBezTo>
                <a:cubicBezTo>
                  <a:pt x="1865376" y="279105"/>
                  <a:pt x="1854712" y="290216"/>
                  <a:pt x="1840992" y="295361"/>
                </a:cubicBezTo>
                <a:cubicBezTo>
                  <a:pt x="1821589" y="302637"/>
                  <a:pt x="1800261" y="303058"/>
                  <a:pt x="1780032" y="307553"/>
                </a:cubicBezTo>
                <a:cubicBezTo>
                  <a:pt x="1654304" y="335493"/>
                  <a:pt x="1834072" y="307026"/>
                  <a:pt x="1584960" y="331937"/>
                </a:cubicBezTo>
                <a:cubicBezTo>
                  <a:pt x="1552358" y="335197"/>
                  <a:pt x="1519965" y="340301"/>
                  <a:pt x="1487424" y="344129"/>
                </a:cubicBezTo>
                <a:cubicBezTo>
                  <a:pt x="1313282" y="364616"/>
                  <a:pt x="1442123" y="347117"/>
                  <a:pt x="1292352" y="368513"/>
                </a:cubicBezTo>
                <a:cubicBezTo>
                  <a:pt x="1178560" y="364449"/>
                  <a:pt x="1064644" y="363007"/>
                  <a:pt x="950976" y="356321"/>
                </a:cubicBezTo>
                <a:cubicBezTo>
                  <a:pt x="881709" y="352246"/>
                  <a:pt x="892666" y="346628"/>
                  <a:pt x="841248" y="331937"/>
                </a:cubicBezTo>
                <a:cubicBezTo>
                  <a:pt x="712267" y="295085"/>
                  <a:pt x="893169" y="353308"/>
                  <a:pt x="719328" y="295361"/>
                </a:cubicBezTo>
                <a:cubicBezTo>
                  <a:pt x="707136" y="291297"/>
                  <a:pt x="695220" y="286286"/>
                  <a:pt x="682752" y="283169"/>
                </a:cubicBezTo>
                <a:cubicBezTo>
                  <a:pt x="666496" y="279105"/>
                  <a:pt x="649673" y="276861"/>
                  <a:pt x="633984" y="270977"/>
                </a:cubicBezTo>
                <a:cubicBezTo>
                  <a:pt x="616966" y="264595"/>
                  <a:pt x="602091" y="253343"/>
                  <a:pt x="585216" y="246593"/>
                </a:cubicBezTo>
                <a:cubicBezTo>
                  <a:pt x="561351" y="237047"/>
                  <a:pt x="535053" y="233704"/>
                  <a:pt x="512064" y="222209"/>
                </a:cubicBezTo>
                <a:cubicBezTo>
                  <a:pt x="495808" y="214081"/>
                  <a:pt x="479076" y="206842"/>
                  <a:pt x="463296" y="197825"/>
                </a:cubicBezTo>
                <a:cubicBezTo>
                  <a:pt x="450574" y="190555"/>
                  <a:pt x="440188" y="179213"/>
                  <a:pt x="426720" y="173441"/>
                </a:cubicBezTo>
                <a:cubicBezTo>
                  <a:pt x="325441" y="130036"/>
                  <a:pt x="430771" y="197817"/>
                  <a:pt x="329184" y="136865"/>
                </a:cubicBezTo>
                <a:cubicBezTo>
                  <a:pt x="182060" y="48591"/>
                  <a:pt x="318741" y="119451"/>
                  <a:pt x="207264" y="63713"/>
                </a:cubicBezTo>
                <a:cubicBezTo>
                  <a:pt x="199136" y="51521"/>
                  <a:pt x="193241" y="37498"/>
                  <a:pt x="182880" y="27137"/>
                </a:cubicBezTo>
                <a:cubicBezTo>
                  <a:pt x="135843" y="-19900"/>
                  <a:pt x="110238" y="6760"/>
                  <a:pt x="36576" y="14945"/>
                </a:cubicBezTo>
                <a:cubicBezTo>
                  <a:pt x="9172" y="97158"/>
                  <a:pt x="1774" y="83001"/>
                  <a:pt x="24384" y="173441"/>
                </a:cubicBezTo>
                <a:cubicBezTo>
                  <a:pt x="25778" y="179017"/>
                  <a:pt x="32512" y="181569"/>
                  <a:pt x="36576" y="185633"/>
                </a:cubicBezTo>
                <a:lnTo>
                  <a:pt x="36576" y="185633"/>
                </a:lnTo>
                <a:lnTo>
                  <a:pt x="0" y="136865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89350" y="4410075"/>
            <a:ext cx="1539875" cy="460375"/>
            <a:chOff x="3852672" y="4279613"/>
            <a:chExt cx="1540152" cy="460481"/>
          </a:xfrm>
        </p:grpSpPr>
        <p:sp>
          <p:nvSpPr>
            <p:cNvPr id="10" name="Isosceles Triangle 9"/>
            <p:cNvSpPr/>
            <p:nvPr/>
          </p:nvSpPr>
          <p:spPr>
            <a:xfrm rot="10586529">
              <a:off x="3852672" y="4279613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217863" y="4292316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Isosceles Triangle 11"/>
            <p:cNvSpPr/>
            <p:nvPr/>
          </p:nvSpPr>
          <p:spPr>
            <a:xfrm rot="10586529">
              <a:off x="4630687" y="4305019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3" name="Isosceles Triangle 12"/>
            <p:cNvSpPr/>
            <p:nvPr/>
          </p:nvSpPr>
          <p:spPr>
            <a:xfrm rot="10586529">
              <a:off x="5002229" y="4303431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6" name="Isosceles Triangle 15"/>
            <p:cNvSpPr/>
            <p:nvPr/>
          </p:nvSpPr>
          <p:spPr>
            <a:xfrm rot="21431316">
              <a:off x="4035268" y="4354243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7" name="Isosceles Triangle 16"/>
            <p:cNvSpPr/>
            <p:nvPr/>
          </p:nvSpPr>
          <p:spPr>
            <a:xfrm rot="21431316">
              <a:off x="4425863" y="4368533"/>
              <a:ext cx="389007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8" name="Isosceles Triangle 17"/>
            <p:cNvSpPr/>
            <p:nvPr/>
          </p:nvSpPr>
          <p:spPr>
            <a:xfrm rot="21431316">
              <a:off x="4816458" y="4374885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060450"/>
            <a:ext cx="4572000" cy="4511675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1638" y="5572125"/>
            <a:ext cx="8523287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endParaRPr lang="en-GB" sz="6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5588" y="-109538"/>
            <a:ext cx="8815387" cy="110807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/>
              <a:t>Salut</a:t>
            </a:r>
            <a:r>
              <a:rPr lang="en-GB" sz="6600" b="1" dirty="0"/>
              <a:t> </a:t>
            </a:r>
            <a:r>
              <a:rPr lang="en-GB" sz="6600" b="1" dirty="0" err="1"/>
              <a:t>oreilles</a:t>
            </a:r>
            <a:r>
              <a:rPr lang="en-GB" sz="6600" b="1" dirty="0"/>
              <a:t> </a:t>
            </a:r>
            <a:r>
              <a:rPr lang="en-GB" sz="6600" b="1" dirty="0">
                <a:solidFill>
                  <a:srgbClr val="FF9999"/>
                </a:solidFill>
              </a:rPr>
              <a:t>roses</a:t>
            </a:r>
            <a:r>
              <a:rPr lang="en-GB" sz="66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054350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878013" y="2333625"/>
            <a:ext cx="646112" cy="1873250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238875" y="2333625"/>
            <a:ext cx="646113" cy="1873250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3108325" y="4087813"/>
            <a:ext cx="2695575" cy="795337"/>
          </a:xfrm>
          <a:custGeom>
            <a:avLst/>
            <a:gdLst>
              <a:gd name="connsiteX0" fmla="*/ 0 w 2694432"/>
              <a:gd name="connsiteY0" fmla="*/ 136865 h 795233"/>
              <a:gd name="connsiteX1" fmla="*/ 0 w 2694432"/>
              <a:gd name="connsiteY1" fmla="*/ 136865 h 795233"/>
              <a:gd name="connsiteX2" fmla="*/ 36576 w 2694432"/>
              <a:gd name="connsiteY2" fmla="*/ 246593 h 795233"/>
              <a:gd name="connsiteX3" fmla="*/ 73152 w 2694432"/>
              <a:gd name="connsiteY3" fmla="*/ 295361 h 795233"/>
              <a:gd name="connsiteX4" fmla="*/ 97536 w 2694432"/>
              <a:gd name="connsiteY4" fmla="*/ 331937 h 795233"/>
              <a:gd name="connsiteX5" fmla="*/ 109728 w 2694432"/>
              <a:gd name="connsiteY5" fmla="*/ 380705 h 795233"/>
              <a:gd name="connsiteX6" fmla="*/ 195072 w 2694432"/>
              <a:gd name="connsiteY6" fmla="*/ 453857 h 795233"/>
              <a:gd name="connsiteX7" fmla="*/ 219456 w 2694432"/>
              <a:gd name="connsiteY7" fmla="*/ 490433 h 795233"/>
              <a:gd name="connsiteX8" fmla="*/ 304800 w 2694432"/>
              <a:gd name="connsiteY8" fmla="*/ 551393 h 795233"/>
              <a:gd name="connsiteX9" fmla="*/ 353568 w 2694432"/>
              <a:gd name="connsiteY9" fmla="*/ 587969 h 795233"/>
              <a:gd name="connsiteX10" fmla="*/ 414528 w 2694432"/>
              <a:gd name="connsiteY10" fmla="*/ 612353 h 795233"/>
              <a:gd name="connsiteX11" fmla="*/ 451104 w 2694432"/>
              <a:gd name="connsiteY11" fmla="*/ 636737 h 795233"/>
              <a:gd name="connsiteX12" fmla="*/ 548640 w 2694432"/>
              <a:gd name="connsiteY12" fmla="*/ 685505 h 795233"/>
              <a:gd name="connsiteX13" fmla="*/ 633984 w 2694432"/>
              <a:gd name="connsiteY13" fmla="*/ 722081 h 795233"/>
              <a:gd name="connsiteX14" fmla="*/ 865632 w 2694432"/>
              <a:gd name="connsiteY14" fmla="*/ 734273 h 795233"/>
              <a:gd name="connsiteX15" fmla="*/ 1121664 w 2694432"/>
              <a:gd name="connsiteY15" fmla="*/ 758657 h 795233"/>
              <a:gd name="connsiteX16" fmla="*/ 1158240 w 2694432"/>
              <a:gd name="connsiteY16" fmla="*/ 770849 h 795233"/>
              <a:gd name="connsiteX17" fmla="*/ 1207008 w 2694432"/>
              <a:gd name="connsiteY17" fmla="*/ 783041 h 795233"/>
              <a:gd name="connsiteX18" fmla="*/ 1377696 w 2694432"/>
              <a:gd name="connsiteY18" fmla="*/ 795233 h 795233"/>
              <a:gd name="connsiteX19" fmla="*/ 2060448 w 2694432"/>
              <a:gd name="connsiteY19" fmla="*/ 783041 h 795233"/>
              <a:gd name="connsiteX20" fmla="*/ 2170176 w 2694432"/>
              <a:gd name="connsiteY20" fmla="*/ 746465 h 795233"/>
              <a:gd name="connsiteX21" fmla="*/ 2243328 w 2694432"/>
              <a:gd name="connsiteY21" fmla="*/ 685505 h 795233"/>
              <a:gd name="connsiteX22" fmla="*/ 2292096 w 2694432"/>
              <a:gd name="connsiteY22" fmla="*/ 673313 h 795233"/>
              <a:gd name="connsiteX23" fmla="*/ 2353056 w 2694432"/>
              <a:gd name="connsiteY23" fmla="*/ 587969 h 795233"/>
              <a:gd name="connsiteX24" fmla="*/ 2426208 w 2694432"/>
              <a:gd name="connsiteY24" fmla="*/ 514817 h 795233"/>
              <a:gd name="connsiteX25" fmla="*/ 2462784 w 2694432"/>
              <a:gd name="connsiteY25" fmla="*/ 502625 h 795233"/>
              <a:gd name="connsiteX26" fmla="*/ 2499360 w 2694432"/>
              <a:gd name="connsiteY26" fmla="*/ 466049 h 795233"/>
              <a:gd name="connsiteX27" fmla="*/ 2548128 w 2694432"/>
              <a:gd name="connsiteY27" fmla="*/ 429473 h 795233"/>
              <a:gd name="connsiteX28" fmla="*/ 2572512 w 2694432"/>
              <a:gd name="connsiteY28" fmla="*/ 380705 h 795233"/>
              <a:gd name="connsiteX29" fmla="*/ 2621280 w 2694432"/>
              <a:gd name="connsiteY29" fmla="*/ 307553 h 795233"/>
              <a:gd name="connsiteX30" fmla="*/ 2645664 w 2694432"/>
              <a:gd name="connsiteY30" fmla="*/ 270977 h 795233"/>
              <a:gd name="connsiteX31" fmla="*/ 2670048 w 2694432"/>
              <a:gd name="connsiteY31" fmla="*/ 222209 h 795233"/>
              <a:gd name="connsiteX32" fmla="*/ 2694432 w 2694432"/>
              <a:gd name="connsiteY32" fmla="*/ 136865 h 795233"/>
              <a:gd name="connsiteX33" fmla="*/ 2633472 w 2694432"/>
              <a:gd name="connsiteY33" fmla="*/ 39329 h 795233"/>
              <a:gd name="connsiteX34" fmla="*/ 2560320 w 2694432"/>
              <a:gd name="connsiteY34" fmla="*/ 14945 h 795233"/>
              <a:gd name="connsiteX35" fmla="*/ 2328672 w 2694432"/>
              <a:gd name="connsiteY35" fmla="*/ 27137 h 795233"/>
              <a:gd name="connsiteX36" fmla="*/ 2255520 w 2694432"/>
              <a:gd name="connsiteY36" fmla="*/ 75905 h 795233"/>
              <a:gd name="connsiteX37" fmla="*/ 2206752 w 2694432"/>
              <a:gd name="connsiteY37" fmla="*/ 88097 h 795233"/>
              <a:gd name="connsiteX38" fmla="*/ 2133600 w 2694432"/>
              <a:gd name="connsiteY38" fmla="*/ 136865 h 795233"/>
              <a:gd name="connsiteX39" fmla="*/ 2097024 w 2694432"/>
              <a:gd name="connsiteY39" fmla="*/ 161249 h 795233"/>
              <a:gd name="connsiteX40" fmla="*/ 2060448 w 2694432"/>
              <a:gd name="connsiteY40" fmla="*/ 173441 h 795233"/>
              <a:gd name="connsiteX41" fmla="*/ 1987296 w 2694432"/>
              <a:gd name="connsiteY41" fmla="*/ 222209 h 795233"/>
              <a:gd name="connsiteX42" fmla="*/ 1950720 w 2694432"/>
              <a:gd name="connsiteY42" fmla="*/ 246593 h 795233"/>
              <a:gd name="connsiteX43" fmla="*/ 1877568 w 2694432"/>
              <a:gd name="connsiteY43" fmla="*/ 270977 h 795233"/>
              <a:gd name="connsiteX44" fmla="*/ 1840992 w 2694432"/>
              <a:gd name="connsiteY44" fmla="*/ 295361 h 795233"/>
              <a:gd name="connsiteX45" fmla="*/ 1780032 w 2694432"/>
              <a:gd name="connsiteY45" fmla="*/ 307553 h 795233"/>
              <a:gd name="connsiteX46" fmla="*/ 1584960 w 2694432"/>
              <a:gd name="connsiteY46" fmla="*/ 331937 h 795233"/>
              <a:gd name="connsiteX47" fmla="*/ 1487424 w 2694432"/>
              <a:gd name="connsiteY47" fmla="*/ 344129 h 795233"/>
              <a:gd name="connsiteX48" fmla="*/ 1292352 w 2694432"/>
              <a:gd name="connsiteY48" fmla="*/ 368513 h 795233"/>
              <a:gd name="connsiteX49" fmla="*/ 950976 w 2694432"/>
              <a:gd name="connsiteY49" fmla="*/ 356321 h 795233"/>
              <a:gd name="connsiteX50" fmla="*/ 841248 w 2694432"/>
              <a:gd name="connsiteY50" fmla="*/ 331937 h 795233"/>
              <a:gd name="connsiteX51" fmla="*/ 719328 w 2694432"/>
              <a:gd name="connsiteY51" fmla="*/ 295361 h 795233"/>
              <a:gd name="connsiteX52" fmla="*/ 682752 w 2694432"/>
              <a:gd name="connsiteY52" fmla="*/ 283169 h 795233"/>
              <a:gd name="connsiteX53" fmla="*/ 633984 w 2694432"/>
              <a:gd name="connsiteY53" fmla="*/ 270977 h 795233"/>
              <a:gd name="connsiteX54" fmla="*/ 585216 w 2694432"/>
              <a:gd name="connsiteY54" fmla="*/ 246593 h 795233"/>
              <a:gd name="connsiteX55" fmla="*/ 512064 w 2694432"/>
              <a:gd name="connsiteY55" fmla="*/ 222209 h 795233"/>
              <a:gd name="connsiteX56" fmla="*/ 463296 w 2694432"/>
              <a:gd name="connsiteY56" fmla="*/ 197825 h 795233"/>
              <a:gd name="connsiteX57" fmla="*/ 426720 w 2694432"/>
              <a:gd name="connsiteY57" fmla="*/ 173441 h 795233"/>
              <a:gd name="connsiteX58" fmla="*/ 329184 w 2694432"/>
              <a:gd name="connsiteY58" fmla="*/ 136865 h 795233"/>
              <a:gd name="connsiteX59" fmla="*/ 207264 w 2694432"/>
              <a:gd name="connsiteY59" fmla="*/ 63713 h 795233"/>
              <a:gd name="connsiteX60" fmla="*/ 182880 w 2694432"/>
              <a:gd name="connsiteY60" fmla="*/ 27137 h 795233"/>
              <a:gd name="connsiteX61" fmla="*/ 36576 w 2694432"/>
              <a:gd name="connsiteY61" fmla="*/ 14945 h 795233"/>
              <a:gd name="connsiteX62" fmla="*/ 24384 w 2694432"/>
              <a:gd name="connsiteY62" fmla="*/ 173441 h 795233"/>
              <a:gd name="connsiteX63" fmla="*/ 36576 w 2694432"/>
              <a:gd name="connsiteY63" fmla="*/ 185633 h 795233"/>
              <a:gd name="connsiteX64" fmla="*/ 36576 w 2694432"/>
              <a:gd name="connsiteY64" fmla="*/ 185633 h 795233"/>
              <a:gd name="connsiteX65" fmla="*/ 0 w 2694432"/>
              <a:gd name="connsiteY65" fmla="*/ 136865 h 79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94432" h="795233">
                <a:moveTo>
                  <a:pt x="0" y="136865"/>
                </a:moveTo>
                <a:lnTo>
                  <a:pt x="0" y="136865"/>
                </a:lnTo>
                <a:cubicBezTo>
                  <a:pt x="12192" y="173441"/>
                  <a:pt x="20419" y="211587"/>
                  <a:pt x="36576" y="246593"/>
                </a:cubicBezTo>
                <a:cubicBezTo>
                  <a:pt x="45091" y="265043"/>
                  <a:pt x="61341" y="278826"/>
                  <a:pt x="73152" y="295361"/>
                </a:cubicBezTo>
                <a:cubicBezTo>
                  <a:pt x="81669" y="307285"/>
                  <a:pt x="89408" y="319745"/>
                  <a:pt x="97536" y="331937"/>
                </a:cubicBezTo>
                <a:cubicBezTo>
                  <a:pt x="101600" y="348193"/>
                  <a:pt x="100847" y="366496"/>
                  <a:pt x="109728" y="380705"/>
                </a:cubicBezTo>
                <a:cubicBezTo>
                  <a:pt x="130846" y="414493"/>
                  <a:pt x="163595" y="432873"/>
                  <a:pt x="195072" y="453857"/>
                </a:cubicBezTo>
                <a:cubicBezTo>
                  <a:pt x="203200" y="466049"/>
                  <a:pt x="209095" y="480072"/>
                  <a:pt x="219456" y="490433"/>
                </a:cubicBezTo>
                <a:cubicBezTo>
                  <a:pt x="239379" y="510356"/>
                  <a:pt x="280571" y="534086"/>
                  <a:pt x="304800" y="551393"/>
                </a:cubicBezTo>
                <a:cubicBezTo>
                  <a:pt x="321335" y="563204"/>
                  <a:pt x="335805" y="578101"/>
                  <a:pt x="353568" y="587969"/>
                </a:cubicBezTo>
                <a:cubicBezTo>
                  <a:pt x="372699" y="598597"/>
                  <a:pt x="394953" y="602566"/>
                  <a:pt x="414528" y="612353"/>
                </a:cubicBezTo>
                <a:cubicBezTo>
                  <a:pt x="427634" y="618906"/>
                  <a:pt x="438240" y="629720"/>
                  <a:pt x="451104" y="636737"/>
                </a:cubicBezTo>
                <a:cubicBezTo>
                  <a:pt x="483015" y="654143"/>
                  <a:pt x="516128" y="669249"/>
                  <a:pt x="548640" y="685505"/>
                </a:cubicBezTo>
                <a:cubicBezTo>
                  <a:pt x="563800" y="693085"/>
                  <a:pt x="612058" y="720088"/>
                  <a:pt x="633984" y="722081"/>
                </a:cubicBezTo>
                <a:cubicBezTo>
                  <a:pt x="710989" y="729081"/>
                  <a:pt x="788416" y="730209"/>
                  <a:pt x="865632" y="734273"/>
                </a:cubicBezTo>
                <a:cubicBezTo>
                  <a:pt x="1066230" y="767706"/>
                  <a:pt x="748082" y="717148"/>
                  <a:pt x="1121664" y="758657"/>
                </a:cubicBezTo>
                <a:cubicBezTo>
                  <a:pt x="1134437" y="760076"/>
                  <a:pt x="1145883" y="767318"/>
                  <a:pt x="1158240" y="770849"/>
                </a:cubicBezTo>
                <a:cubicBezTo>
                  <a:pt x="1174352" y="775452"/>
                  <a:pt x="1190354" y="781191"/>
                  <a:pt x="1207008" y="783041"/>
                </a:cubicBezTo>
                <a:cubicBezTo>
                  <a:pt x="1263700" y="789340"/>
                  <a:pt x="1320800" y="791169"/>
                  <a:pt x="1377696" y="795233"/>
                </a:cubicBezTo>
                <a:cubicBezTo>
                  <a:pt x="1605280" y="791169"/>
                  <a:pt x="1833257" y="797022"/>
                  <a:pt x="2060448" y="783041"/>
                </a:cubicBezTo>
                <a:cubicBezTo>
                  <a:pt x="2098930" y="780673"/>
                  <a:pt x="2170176" y="746465"/>
                  <a:pt x="2170176" y="746465"/>
                </a:cubicBezTo>
                <a:cubicBezTo>
                  <a:pt x="2192147" y="724494"/>
                  <a:pt x="2213623" y="698236"/>
                  <a:pt x="2243328" y="685505"/>
                </a:cubicBezTo>
                <a:cubicBezTo>
                  <a:pt x="2258729" y="678904"/>
                  <a:pt x="2275840" y="677377"/>
                  <a:pt x="2292096" y="673313"/>
                </a:cubicBezTo>
                <a:cubicBezTo>
                  <a:pt x="2309057" y="647871"/>
                  <a:pt x="2333613" y="609573"/>
                  <a:pt x="2353056" y="587969"/>
                </a:cubicBezTo>
                <a:cubicBezTo>
                  <a:pt x="2376125" y="562337"/>
                  <a:pt x="2393493" y="525722"/>
                  <a:pt x="2426208" y="514817"/>
                </a:cubicBezTo>
                <a:lnTo>
                  <a:pt x="2462784" y="502625"/>
                </a:lnTo>
                <a:cubicBezTo>
                  <a:pt x="2474976" y="490433"/>
                  <a:pt x="2486269" y="477270"/>
                  <a:pt x="2499360" y="466049"/>
                </a:cubicBezTo>
                <a:cubicBezTo>
                  <a:pt x="2514788" y="452825"/>
                  <a:pt x="2534904" y="444901"/>
                  <a:pt x="2548128" y="429473"/>
                </a:cubicBezTo>
                <a:cubicBezTo>
                  <a:pt x="2559956" y="415674"/>
                  <a:pt x="2563161" y="396290"/>
                  <a:pt x="2572512" y="380705"/>
                </a:cubicBezTo>
                <a:cubicBezTo>
                  <a:pt x="2587590" y="355575"/>
                  <a:pt x="2605024" y="331937"/>
                  <a:pt x="2621280" y="307553"/>
                </a:cubicBezTo>
                <a:cubicBezTo>
                  <a:pt x="2629408" y="295361"/>
                  <a:pt x="2639111" y="284083"/>
                  <a:pt x="2645664" y="270977"/>
                </a:cubicBezTo>
                <a:cubicBezTo>
                  <a:pt x="2653792" y="254721"/>
                  <a:pt x="2662889" y="238914"/>
                  <a:pt x="2670048" y="222209"/>
                </a:cubicBezTo>
                <a:cubicBezTo>
                  <a:pt x="2680542" y="197722"/>
                  <a:pt x="2688245" y="161612"/>
                  <a:pt x="2694432" y="136865"/>
                </a:cubicBezTo>
                <a:cubicBezTo>
                  <a:pt x="2682195" y="112390"/>
                  <a:pt x="2657212" y="55156"/>
                  <a:pt x="2633472" y="39329"/>
                </a:cubicBezTo>
                <a:cubicBezTo>
                  <a:pt x="2612086" y="25072"/>
                  <a:pt x="2560320" y="14945"/>
                  <a:pt x="2560320" y="14945"/>
                </a:cubicBezTo>
                <a:cubicBezTo>
                  <a:pt x="2483104" y="19009"/>
                  <a:pt x="2404493" y="11973"/>
                  <a:pt x="2328672" y="27137"/>
                </a:cubicBezTo>
                <a:cubicBezTo>
                  <a:pt x="2299935" y="32884"/>
                  <a:pt x="2283951" y="68797"/>
                  <a:pt x="2255520" y="75905"/>
                </a:cubicBezTo>
                <a:lnTo>
                  <a:pt x="2206752" y="88097"/>
                </a:lnTo>
                <a:lnTo>
                  <a:pt x="2133600" y="136865"/>
                </a:lnTo>
                <a:cubicBezTo>
                  <a:pt x="2121408" y="144993"/>
                  <a:pt x="2110925" y="156615"/>
                  <a:pt x="2097024" y="161249"/>
                </a:cubicBezTo>
                <a:cubicBezTo>
                  <a:pt x="2084832" y="165313"/>
                  <a:pt x="2071682" y="167200"/>
                  <a:pt x="2060448" y="173441"/>
                </a:cubicBezTo>
                <a:cubicBezTo>
                  <a:pt x="2034830" y="187673"/>
                  <a:pt x="2011680" y="205953"/>
                  <a:pt x="1987296" y="222209"/>
                </a:cubicBezTo>
                <a:cubicBezTo>
                  <a:pt x="1975104" y="230337"/>
                  <a:pt x="1964621" y="241959"/>
                  <a:pt x="1950720" y="246593"/>
                </a:cubicBezTo>
                <a:cubicBezTo>
                  <a:pt x="1926336" y="254721"/>
                  <a:pt x="1898954" y="256720"/>
                  <a:pt x="1877568" y="270977"/>
                </a:cubicBezTo>
                <a:cubicBezTo>
                  <a:pt x="1865376" y="279105"/>
                  <a:pt x="1854712" y="290216"/>
                  <a:pt x="1840992" y="295361"/>
                </a:cubicBezTo>
                <a:cubicBezTo>
                  <a:pt x="1821589" y="302637"/>
                  <a:pt x="1800261" y="303058"/>
                  <a:pt x="1780032" y="307553"/>
                </a:cubicBezTo>
                <a:cubicBezTo>
                  <a:pt x="1654304" y="335493"/>
                  <a:pt x="1834072" y="307026"/>
                  <a:pt x="1584960" y="331937"/>
                </a:cubicBezTo>
                <a:cubicBezTo>
                  <a:pt x="1552358" y="335197"/>
                  <a:pt x="1519965" y="340301"/>
                  <a:pt x="1487424" y="344129"/>
                </a:cubicBezTo>
                <a:cubicBezTo>
                  <a:pt x="1313282" y="364616"/>
                  <a:pt x="1442123" y="347117"/>
                  <a:pt x="1292352" y="368513"/>
                </a:cubicBezTo>
                <a:cubicBezTo>
                  <a:pt x="1178560" y="364449"/>
                  <a:pt x="1064644" y="363007"/>
                  <a:pt x="950976" y="356321"/>
                </a:cubicBezTo>
                <a:cubicBezTo>
                  <a:pt x="881709" y="352246"/>
                  <a:pt x="892666" y="346628"/>
                  <a:pt x="841248" y="331937"/>
                </a:cubicBezTo>
                <a:cubicBezTo>
                  <a:pt x="712267" y="295085"/>
                  <a:pt x="893169" y="353308"/>
                  <a:pt x="719328" y="295361"/>
                </a:cubicBezTo>
                <a:cubicBezTo>
                  <a:pt x="707136" y="291297"/>
                  <a:pt x="695220" y="286286"/>
                  <a:pt x="682752" y="283169"/>
                </a:cubicBezTo>
                <a:cubicBezTo>
                  <a:pt x="666496" y="279105"/>
                  <a:pt x="649673" y="276861"/>
                  <a:pt x="633984" y="270977"/>
                </a:cubicBezTo>
                <a:cubicBezTo>
                  <a:pt x="616966" y="264595"/>
                  <a:pt x="602091" y="253343"/>
                  <a:pt x="585216" y="246593"/>
                </a:cubicBezTo>
                <a:cubicBezTo>
                  <a:pt x="561351" y="237047"/>
                  <a:pt x="535053" y="233704"/>
                  <a:pt x="512064" y="222209"/>
                </a:cubicBezTo>
                <a:cubicBezTo>
                  <a:pt x="495808" y="214081"/>
                  <a:pt x="479076" y="206842"/>
                  <a:pt x="463296" y="197825"/>
                </a:cubicBezTo>
                <a:cubicBezTo>
                  <a:pt x="450574" y="190555"/>
                  <a:pt x="440188" y="179213"/>
                  <a:pt x="426720" y="173441"/>
                </a:cubicBezTo>
                <a:cubicBezTo>
                  <a:pt x="325441" y="130036"/>
                  <a:pt x="430771" y="197817"/>
                  <a:pt x="329184" y="136865"/>
                </a:cubicBezTo>
                <a:cubicBezTo>
                  <a:pt x="182060" y="48591"/>
                  <a:pt x="318741" y="119451"/>
                  <a:pt x="207264" y="63713"/>
                </a:cubicBezTo>
                <a:cubicBezTo>
                  <a:pt x="199136" y="51521"/>
                  <a:pt x="193241" y="37498"/>
                  <a:pt x="182880" y="27137"/>
                </a:cubicBezTo>
                <a:cubicBezTo>
                  <a:pt x="135843" y="-19900"/>
                  <a:pt x="110238" y="6760"/>
                  <a:pt x="36576" y="14945"/>
                </a:cubicBezTo>
                <a:cubicBezTo>
                  <a:pt x="9172" y="97158"/>
                  <a:pt x="1774" y="83001"/>
                  <a:pt x="24384" y="173441"/>
                </a:cubicBezTo>
                <a:cubicBezTo>
                  <a:pt x="25778" y="179017"/>
                  <a:pt x="32512" y="181569"/>
                  <a:pt x="36576" y="185633"/>
                </a:cubicBezTo>
                <a:lnTo>
                  <a:pt x="36576" y="185633"/>
                </a:lnTo>
                <a:lnTo>
                  <a:pt x="0" y="136865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7179" name="Group 25"/>
          <p:cNvGrpSpPr>
            <a:grpSpLocks/>
          </p:cNvGrpSpPr>
          <p:nvPr/>
        </p:nvGrpSpPr>
        <p:grpSpPr bwMode="auto">
          <a:xfrm>
            <a:off x="3689350" y="4410075"/>
            <a:ext cx="1539875" cy="460375"/>
            <a:chOff x="3852672" y="4279613"/>
            <a:chExt cx="1540152" cy="460481"/>
          </a:xfrm>
        </p:grpSpPr>
        <p:sp>
          <p:nvSpPr>
            <p:cNvPr id="27" name="Isosceles Triangle 26"/>
            <p:cNvSpPr/>
            <p:nvPr/>
          </p:nvSpPr>
          <p:spPr>
            <a:xfrm rot="10586529">
              <a:off x="3852672" y="4279613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8" name="Isosceles Triangle 27"/>
            <p:cNvSpPr/>
            <p:nvPr/>
          </p:nvSpPr>
          <p:spPr>
            <a:xfrm rot="10800000">
              <a:off x="4217863" y="4292316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9" name="Isosceles Triangle 28"/>
            <p:cNvSpPr/>
            <p:nvPr/>
          </p:nvSpPr>
          <p:spPr>
            <a:xfrm rot="10586529">
              <a:off x="4630687" y="4305019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0" name="Isosceles Triangle 29"/>
            <p:cNvSpPr/>
            <p:nvPr/>
          </p:nvSpPr>
          <p:spPr>
            <a:xfrm rot="10586529">
              <a:off x="5002229" y="4303431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1" name="Isosceles Triangle 30"/>
            <p:cNvSpPr/>
            <p:nvPr/>
          </p:nvSpPr>
          <p:spPr>
            <a:xfrm rot="21431316">
              <a:off x="4035268" y="4354243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2" name="Isosceles Triangle 31"/>
            <p:cNvSpPr/>
            <p:nvPr/>
          </p:nvSpPr>
          <p:spPr>
            <a:xfrm rot="21431316">
              <a:off x="4425863" y="4368533"/>
              <a:ext cx="389007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3" name="Isosceles Triangle 32"/>
            <p:cNvSpPr/>
            <p:nvPr/>
          </p:nvSpPr>
          <p:spPr>
            <a:xfrm rot="21431316">
              <a:off x="4816458" y="4374885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268413"/>
            <a:ext cx="4572000" cy="4510087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263" y="577850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endParaRPr lang="en-GB" sz="6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5588" y="-155575"/>
            <a:ext cx="8815387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 err="1"/>
              <a:t>Salut</a:t>
            </a:r>
            <a:r>
              <a:rPr lang="en-GB" sz="6600" b="1" dirty="0"/>
              <a:t> </a:t>
            </a:r>
            <a:r>
              <a:rPr lang="en-GB" sz="6600" b="1" dirty="0" err="1"/>
              <a:t>cheveux</a:t>
            </a:r>
            <a:r>
              <a:rPr lang="en-GB" sz="6600" b="1" dirty="0"/>
              <a:t> </a:t>
            </a:r>
            <a:r>
              <a:rPr lang="en-GB" sz="6600" b="1" dirty="0" err="1">
                <a:solidFill>
                  <a:schemeClr val="bg1">
                    <a:lumMod val="50000"/>
                  </a:schemeClr>
                </a:solidFill>
              </a:rPr>
              <a:t>gris</a:t>
            </a:r>
            <a:r>
              <a:rPr lang="en-GB" sz="66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260725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878013" y="2541588"/>
            <a:ext cx="646112" cy="1871662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238875" y="2541588"/>
            <a:ext cx="646113" cy="1871662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1884363" y="868363"/>
            <a:ext cx="4738687" cy="1524000"/>
          </a:xfrm>
          <a:custGeom>
            <a:avLst/>
            <a:gdLst>
              <a:gd name="connsiteX0" fmla="*/ 50334 w 4738288"/>
              <a:gd name="connsiteY0" fmla="*/ 1255776 h 1524000"/>
              <a:gd name="connsiteX1" fmla="*/ 50334 w 4738288"/>
              <a:gd name="connsiteY1" fmla="*/ 1255776 h 1524000"/>
              <a:gd name="connsiteX2" fmla="*/ 74718 w 4738288"/>
              <a:gd name="connsiteY2" fmla="*/ 963168 h 1524000"/>
              <a:gd name="connsiteX3" fmla="*/ 86910 w 4738288"/>
              <a:gd name="connsiteY3" fmla="*/ 926592 h 1524000"/>
              <a:gd name="connsiteX4" fmla="*/ 111294 w 4738288"/>
              <a:gd name="connsiteY4" fmla="*/ 890016 h 1524000"/>
              <a:gd name="connsiteX5" fmla="*/ 147870 w 4738288"/>
              <a:gd name="connsiteY5" fmla="*/ 816864 h 1524000"/>
              <a:gd name="connsiteX6" fmla="*/ 184446 w 4738288"/>
              <a:gd name="connsiteY6" fmla="*/ 792480 h 1524000"/>
              <a:gd name="connsiteX7" fmla="*/ 245406 w 4738288"/>
              <a:gd name="connsiteY7" fmla="*/ 707136 h 1524000"/>
              <a:gd name="connsiteX8" fmla="*/ 355134 w 4738288"/>
              <a:gd name="connsiteY8" fmla="*/ 719328 h 1524000"/>
              <a:gd name="connsiteX9" fmla="*/ 391710 w 4738288"/>
              <a:gd name="connsiteY9" fmla="*/ 731520 h 1524000"/>
              <a:gd name="connsiteX10" fmla="*/ 452670 w 4738288"/>
              <a:gd name="connsiteY10" fmla="*/ 768096 h 1524000"/>
              <a:gd name="connsiteX11" fmla="*/ 489246 w 4738288"/>
              <a:gd name="connsiteY11" fmla="*/ 792480 h 1524000"/>
              <a:gd name="connsiteX12" fmla="*/ 525822 w 4738288"/>
              <a:gd name="connsiteY12" fmla="*/ 804672 h 1524000"/>
              <a:gd name="connsiteX13" fmla="*/ 611166 w 4738288"/>
              <a:gd name="connsiteY13" fmla="*/ 670560 h 1524000"/>
              <a:gd name="connsiteX14" fmla="*/ 647742 w 4738288"/>
              <a:gd name="connsiteY14" fmla="*/ 621792 h 1524000"/>
              <a:gd name="connsiteX15" fmla="*/ 684318 w 4738288"/>
              <a:gd name="connsiteY15" fmla="*/ 597408 h 1524000"/>
              <a:gd name="connsiteX16" fmla="*/ 769662 w 4738288"/>
              <a:gd name="connsiteY16" fmla="*/ 499872 h 1524000"/>
              <a:gd name="connsiteX17" fmla="*/ 818430 w 4738288"/>
              <a:gd name="connsiteY17" fmla="*/ 475488 h 1524000"/>
              <a:gd name="connsiteX18" fmla="*/ 855006 w 4738288"/>
              <a:gd name="connsiteY18" fmla="*/ 451104 h 1524000"/>
              <a:gd name="connsiteX19" fmla="*/ 928158 w 4738288"/>
              <a:gd name="connsiteY19" fmla="*/ 414528 h 1524000"/>
              <a:gd name="connsiteX20" fmla="*/ 1086654 w 4738288"/>
              <a:gd name="connsiteY20" fmla="*/ 426720 h 1524000"/>
              <a:gd name="connsiteX21" fmla="*/ 1147614 w 4738288"/>
              <a:gd name="connsiteY21" fmla="*/ 438912 h 1524000"/>
              <a:gd name="connsiteX22" fmla="*/ 1330494 w 4738288"/>
              <a:gd name="connsiteY22" fmla="*/ 426720 h 1524000"/>
              <a:gd name="connsiteX23" fmla="*/ 1440222 w 4738288"/>
              <a:gd name="connsiteY23" fmla="*/ 329184 h 1524000"/>
              <a:gd name="connsiteX24" fmla="*/ 1488990 w 4738288"/>
              <a:gd name="connsiteY24" fmla="*/ 292608 h 1524000"/>
              <a:gd name="connsiteX25" fmla="*/ 1513374 w 4738288"/>
              <a:gd name="connsiteY25" fmla="*/ 243840 h 1524000"/>
              <a:gd name="connsiteX26" fmla="*/ 1525566 w 4738288"/>
              <a:gd name="connsiteY26" fmla="*/ 207264 h 1524000"/>
              <a:gd name="connsiteX27" fmla="*/ 1562142 w 4738288"/>
              <a:gd name="connsiteY27" fmla="*/ 158496 h 1524000"/>
              <a:gd name="connsiteX28" fmla="*/ 1586526 w 4738288"/>
              <a:gd name="connsiteY28" fmla="*/ 121920 h 1524000"/>
              <a:gd name="connsiteX29" fmla="*/ 1623102 w 4738288"/>
              <a:gd name="connsiteY29" fmla="*/ 97536 h 1524000"/>
              <a:gd name="connsiteX30" fmla="*/ 1635294 w 4738288"/>
              <a:gd name="connsiteY30" fmla="*/ 60960 h 1524000"/>
              <a:gd name="connsiteX31" fmla="*/ 1732830 w 4738288"/>
              <a:gd name="connsiteY31" fmla="*/ 12192 h 1524000"/>
              <a:gd name="connsiteX32" fmla="*/ 1988862 w 4738288"/>
              <a:gd name="connsiteY32" fmla="*/ 24384 h 1524000"/>
              <a:gd name="connsiteX33" fmla="*/ 2098590 w 4738288"/>
              <a:gd name="connsiteY33" fmla="*/ 85344 h 1524000"/>
              <a:gd name="connsiteX34" fmla="*/ 2183934 w 4738288"/>
              <a:gd name="connsiteY34" fmla="*/ 134112 h 1524000"/>
              <a:gd name="connsiteX35" fmla="*/ 2476542 w 4738288"/>
              <a:gd name="connsiteY35" fmla="*/ 121920 h 1524000"/>
              <a:gd name="connsiteX36" fmla="*/ 2610654 w 4738288"/>
              <a:gd name="connsiteY36" fmla="*/ 73152 h 1524000"/>
              <a:gd name="connsiteX37" fmla="*/ 2647230 w 4738288"/>
              <a:gd name="connsiteY37" fmla="*/ 48768 h 1524000"/>
              <a:gd name="connsiteX38" fmla="*/ 2732574 w 4738288"/>
              <a:gd name="connsiteY38" fmla="*/ 36576 h 1524000"/>
              <a:gd name="connsiteX39" fmla="*/ 2781342 w 4738288"/>
              <a:gd name="connsiteY39" fmla="*/ 24384 h 1524000"/>
              <a:gd name="connsiteX40" fmla="*/ 3329982 w 4738288"/>
              <a:gd name="connsiteY40" fmla="*/ 48768 h 1524000"/>
              <a:gd name="connsiteX41" fmla="*/ 3378750 w 4738288"/>
              <a:gd name="connsiteY41" fmla="*/ 121920 h 1524000"/>
              <a:gd name="connsiteX42" fmla="*/ 3427518 w 4738288"/>
              <a:gd name="connsiteY42" fmla="*/ 146304 h 1524000"/>
              <a:gd name="connsiteX43" fmla="*/ 3488478 w 4738288"/>
              <a:gd name="connsiteY43" fmla="*/ 109728 h 1524000"/>
              <a:gd name="connsiteX44" fmla="*/ 3537246 w 4738288"/>
              <a:gd name="connsiteY44" fmla="*/ 85344 h 1524000"/>
              <a:gd name="connsiteX45" fmla="*/ 3610398 w 4738288"/>
              <a:gd name="connsiteY45" fmla="*/ 24384 h 1524000"/>
              <a:gd name="connsiteX46" fmla="*/ 3659166 w 4738288"/>
              <a:gd name="connsiteY46" fmla="*/ 12192 h 1524000"/>
              <a:gd name="connsiteX47" fmla="*/ 3695742 w 4738288"/>
              <a:gd name="connsiteY47" fmla="*/ 0 h 1524000"/>
              <a:gd name="connsiteX48" fmla="*/ 4012734 w 4738288"/>
              <a:gd name="connsiteY48" fmla="*/ 12192 h 1524000"/>
              <a:gd name="connsiteX49" fmla="*/ 4085886 w 4738288"/>
              <a:gd name="connsiteY49" fmla="*/ 60960 h 1524000"/>
              <a:gd name="connsiteX50" fmla="*/ 4159038 w 4738288"/>
              <a:gd name="connsiteY50" fmla="*/ 121920 h 1524000"/>
              <a:gd name="connsiteX51" fmla="*/ 4183422 w 4738288"/>
              <a:gd name="connsiteY51" fmla="*/ 390144 h 1524000"/>
              <a:gd name="connsiteX52" fmla="*/ 4280958 w 4738288"/>
              <a:gd name="connsiteY52" fmla="*/ 426720 h 1524000"/>
              <a:gd name="connsiteX53" fmla="*/ 4317534 w 4738288"/>
              <a:gd name="connsiteY53" fmla="*/ 451104 h 1524000"/>
              <a:gd name="connsiteX54" fmla="*/ 4415070 w 4738288"/>
              <a:gd name="connsiteY54" fmla="*/ 475488 h 1524000"/>
              <a:gd name="connsiteX55" fmla="*/ 4500414 w 4738288"/>
              <a:gd name="connsiteY55" fmla="*/ 536448 h 1524000"/>
              <a:gd name="connsiteX56" fmla="*/ 4561374 w 4738288"/>
              <a:gd name="connsiteY56" fmla="*/ 609600 h 1524000"/>
              <a:gd name="connsiteX57" fmla="*/ 4597950 w 4738288"/>
              <a:gd name="connsiteY57" fmla="*/ 621792 h 1524000"/>
              <a:gd name="connsiteX58" fmla="*/ 4646718 w 4738288"/>
              <a:gd name="connsiteY58" fmla="*/ 694944 h 1524000"/>
              <a:gd name="connsiteX59" fmla="*/ 4671102 w 4738288"/>
              <a:gd name="connsiteY59" fmla="*/ 731520 h 1524000"/>
              <a:gd name="connsiteX60" fmla="*/ 4707678 w 4738288"/>
              <a:gd name="connsiteY60" fmla="*/ 780288 h 1524000"/>
              <a:gd name="connsiteX61" fmla="*/ 4719870 w 4738288"/>
              <a:gd name="connsiteY61" fmla="*/ 816864 h 1524000"/>
              <a:gd name="connsiteX62" fmla="*/ 4719870 w 4738288"/>
              <a:gd name="connsiteY62" fmla="*/ 1048512 h 1524000"/>
              <a:gd name="connsiteX63" fmla="*/ 4683294 w 4738288"/>
              <a:gd name="connsiteY63" fmla="*/ 1072896 h 1524000"/>
              <a:gd name="connsiteX64" fmla="*/ 4646718 w 4738288"/>
              <a:gd name="connsiteY64" fmla="*/ 1060704 h 1524000"/>
              <a:gd name="connsiteX65" fmla="*/ 4610142 w 4738288"/>
              <a:gd name="connsiteY65" fmla="*/ 1036320 h 1524000"/>
              <a:gd name="connsiteX66" fmla="*/ 4536990 w 4738288"/>
              <a:gd name="connsiteY66" fmla="*/ 1011936 h 1524000"/>
              <a:gd name="connsiteX67" fmla="*/ 4402878 w 4738288"/>
              <a:gd name="connsiteY67" fmla="*/ 1085088 h 1524000"/>
              <a:gd name="connsiteX68" fmla="*/ 4415070 w 4738288"/>
              <a:gd name="connsiteY68" fmla="*/ 1158240 h 1524000"/>
              <a:gd name="connsiteX69" fmla="*/ 4488222 w 4738288"/>
              <a:gd name="connsiteY69" fmla="*/ 1207008 h 1524000"/>
              <a:gd name="connsiteX70" fmla="*/ 4512606 w 4738288"/>
              <a:gd name="connsiteY70" fmla="*/ 1243584 h 1524000"/>
              <a:gd name="connsiteX71" fmla="*/ 4573566 w 4738288"/>
              <a:gd name="connsiteY71" fmla="*/ 1316736 h 1524000"/>
              <a:gd name="connsiteX72" fmla="*/ 4293150 w 4738288"/>
              <a:gd name="connsiteY72" fmla="*/ 1341120 h 1524000"/>
              <a:gd name="connsiteX73" fmla="*/ 4183422 w 4738288"/>
              <a:gd name="connsiteY73" fmla="*/ 1389888 h 1524000"/>
              <a:gd name="connsiteX74" fmla="*/ 4110270 w 4738288"/>
              <a:gd name="connsiteY74" fmla="*/ 1402080 h 1524000"/>
              <a:gd name="connsiteX75" fmla="*/ 4073694 w 4738288"/>
              <a:gd name="connsiteY75" fmla="*/ 1414272 h 1524000"/>
              <a:gd name="connsiteX76" fmla="*/ 4000542 w 4738288"/>
              <a:gd name="connsiteY76" fmla="*/ 1402080 h 1524000"/>
              <a:gd name="connsiteX77" fmla="*/ 3939582 w 4738288"/>
              <a:gd name="connsiteY77" fmla="*/ 1292352 h 1524000"/>
              <a:gd name="connsiteX78" fmla="*/ 3878622 w 4738288"/>
              <a:gd name="connsiteY78" fmla="*/ 1219200 h 1524000"/>
              <a:gd name="connsiteX79" fmla="*/ 3781086 w 4738288"/>
              <a:gd name="connsiteY79" fmla="*/ 1231392 h 1524000"/>
              <a:gd name="connsiteX80" fmla="*/ 3744510 w 4738288"/>
              <a:gd name="connsiteY80" fmla="*/ 1267968 h 1524000"/>
              <a:gd name="connsiteX81" fmla="*/ 3707934 w 4738288"/>
              <a:gd name="connsiteY81" fmla="*/ 1280160 h 1524000"/>
              <a:gd name="connsiteX82" fmla="*/ 3573822 w 4738288"/>
              <a:gd name="connsiteY82" fmla="*/ 1267968 h 1524000"/>
              <a:gd name="connsiteX83" fmla="*/ 3500670 w 4738288"/>
              <a:gd name="connsiteY83" fmla="*/ 1194816 h 1524000"/>
              <a:gd name="connsiteX84" fmla="*/ 3464094 w 4738288"/>
              <a:gd name="connsiteY84" fmla="*/ 1158240 h 1524000"/>
              <a:gd name="connsiteX85" fmla="*/ 3403134 w 4738288"/>
              <a:gd name="connsiteY85" fmla="*/ 1085088 h 1524000"/>
              <a:gd name="connsiteX86" fmla="*/ 3342174 w 4738288"/>
              <a:gd name="connsiteY86" fmla="*/ 1109472 h 1524000"/>
              <a:gd name="connsiteX87" fmla="*/ 3317790 w 4738288"/>
              <a:gd name="connsiteY87" fmla="*/ 1146048 h 1524000"/>
              <a:gd name="connsiteX88" fmla="*/ 3281214 w 4738288"/>
              <a:gd name="connsiteY88" fmla="*/ 1194816 h 1524000"/>
              <a:gd name="connsiteX89" fmla="*/ 3256830 w 4738288"/>
              <a:gd name="connsiteY89" fmla="*/ 1267968 h 1524000"/>
              <a:gd name="connsiteX90" fmla="*/ 3244638 w 4738288"/>
              <a:gd name="connsiteY90" fmla="*/ 1304544 h 1524000"/>
              <a:gd name="connsiteX91" fmla="*/ 3220254 w 4738288"/>
              <a:gd name="connsiteY91" fmla="*/ 1341120 h 1524000"/>
              <a:gd name="connsiteX92" fmla="*/ 3208062 w 4738288"/>
              <a:gd name="connsiteY92" fmla="*/ 1377696 h 1524000"/>
              <a:gd name="connsiteX93" fmla="*/ 3159294 w 4738288"/>
              <a:gd name="connsiteY93" fmla="*/ 1402080 h 1524000"/>
              <a:gd name="connsiteX94" fmla="*/ 3025182 w 4738288"/>
              <a:gd name="connsiteY94" fmla="*/ 1353312 h 1524000"/>
              <a:gd name="connsiteX95" fmla="*/ 2952030 w 4738288"/>
              <a:gd name="connsiteY95" fmla="*/ 1292352 h 1524000"/>
              <a:gd name="connsiteX96" fmla="*/ 2866686 w 4738288"/>
              <a:gd name="connsiteY96" fmla="*/ 1243584 h 1524000"/>
              <a:gd name="connsiteX97" fmla="*/ 2744766 w 4738288"/>
              <a:gd name="connsiteY97" fmla="*/ 1219200 h 1524000"/>
              <a:gd name="connsiteX98" fmla="*/ 2708190 w 4738288"/>
              <a:gd name="connsiteY98" fmla="*/ 1255776 h 1524000"/>
              <a:gd name="connsiteX99" fmla="*/ 2635038 w 4738288"/>
              <a:gd name="connsiteY99" fmla="*/ 1304544 h 1524000"/>
              <a:gd name="connsiteX100" fmla="*/ 2598462 w 4738288"/>
              <a:gd name="connsiteY100" fmla="*/ 1328928 h 1524000"/>
              <a:gd name="connsiteX101" fmla="*/ 2561886 w 4738288"/>
              <a:gd name="connsiteY101" fmla="*/ 1353312 h 1524000"/>
              <a:gd name="connsiteX102" fmla="*/ 2513118 w 4738288"/>
              <a:gd name="connsiteY102" fmla="*/ 1377696 h 1524000"/>
              <a:gd name="connsiteX103" fmla="*/ 2427774 w 4738288"/>
              <a:gd name="connsiteY103" fmla="*/ 1402080 h 1524000"/>
              <a:gd name="connsiteX104" fmla="*/ 2342430 w 4738288"/>
              <a:gd name="connsiteY104" fmla="*/ 1377696 h 1524000"/>
              <a:gd name="connsiteX105" fmla="*/ 2293662 w 4738288"/>
              <a:gd name="connsiteY105" fmla="*/ 1292352 h 1524000"/>
              <a:gd name="connsiteX106" fmla="*/ 2281470 w 4738288"/>
              <a:gd name="connsiteY106" fmla="*/ 1243584 h 1524000"/>
              <a:gd name="connsiteX107" fmla="*/ 2244894 w 4738288"/>
              <a:gd name="connsiteY107" fmla="*/ 1231392 h 1524000"/>
              <a:gd name="connsiteX108" fmla="*/ 2183934 w 4738288"/>
              <a:gd name="connsiteY108" fmla="*/ 1243584 h 1524000"/>
              <a:gd name="connsiteX109" fmla="*/ 2110782 w 4738288"/>
              <a:gd name="connsiteY109" fmla="*/ 1328928 h 1524000"/>
              <a:gd name="connsiteX110" fmla="*/ 2074206 w 4738288"/>
              <a:gd name="connsiteY110" fmla="*/ 1414272 h 1524000"/>
              <a:gd name="connsiteX111" fmla="*/ 2062014 w 4738288"/>
              <a:gd name="connsiteY111" fmla="*/ 1450848 h 1524000"/>
              <a:gd name="connsiteX112" fmla="*/ 2025438 w 4738288"/>
              <a:gd name="connsiteY112" fmla="*/ 1475232 h 1524000"/>
              <a:gd name="connsiteX113" fmla="*/ 1988862 w 4738288"/>
              <a:gd name="connsiteY113" fmla="*/ 1524000 h 1524000"/>
              <a:gd name="connsiteX114" fmla="*/ 1854750 w 4738288"/>
              <a:gd name="connsiteY114" fmla="*/ 1511808 h 1524000"/>
              <a:gd name="connsiteX115" fmla="*/ 1805982 w 4738288"/>
              <a:gd name="connsiteY115" fmla="*/ 1499616 h 1524000"/>
              <a:gd name="connsiteX116" fmla="*/ 1757214 w 4738288"/>
              <a:gd name="connsiteY116" fmla="*/ 1463040 h 1524000"/>
              <a:gd name="connsiteX117" fmla="*/ 1684062 w 4738288"/>
              <a:gd name="connsiteY117" fmla="*/ 1414272 h 1524000"/>
              <a:gd name="connsiteX118" fmla="*/ 1647486 w 4738288"/>
              <a:gd name="connsiteY118" fmla="*/ 1389888 h 1524000"/>
              <a:gd name="connsiteX119" fmla="*/ 1586526 w 4738288"/>
              <a:gd name="connsiteY119" fmla="*/ 1304544 h 1524000"/>
              <a:gd name="connsiteX120" fmla="*/ 1293918 w 4738288"/>
              <a:gd name="connsiteY120" fmla="*/ 1426464 h 1524000"/>
              <a:gd name="connsiteX121" fmla="*/ 1208574 w 4738288"/>
              <a:gd name="connsiteY121" fmla="*/ 1389888 h 1524000"/>
              <a:gd name="connsiteX122" fmla="*/ 1159806 w 4738288"/>
              <a:gd name="connsiteY122" fmla="*/ 1280160 h 1524000"/>
              <a:gd name="connsiteX123" fmla="*/ 1062270 w 4738288"/>
              <a:gd name="connsiteY123" fmla="*/ 1243584 h 1524000"/>
              <a:gd name="connsiteX124" fmla="*/ 928158 w 4738288"/>
              <a:gd name="connsiteY124" fmla="*/ 1255776 h 1524000"/>
              <a:gd name="connsiteX125" fmla="*/ 855006 w 4738288"/>
              <a:gd name="connsiteY125" fmla="*/ 1341120 h 1524000"/>
              <a:gd name="connsiteX126" fmla="*/ 794046 w 4738288"/>
              <a:gd name="connsiteY126" fmla="*/ 1414272 h 1524000"/>
              <a:gd name="connsiteX127" fmla="*/ 769662 w 4738288"/>
              <a:gd name="connsiteY127" fmla="*/ 1450848 h 1524000"/>
              <a:gd name="connsiteX128" fmla="*/ 696510 w 4738288"/>
              <a:gd name="connsiteY128" fmla="*/ 1511808 h 1524000"/>
              <a:gd name="connsiteX129" fmla="*/ 635550 w 4738288"/>
              <a:gd name="connsiteY129" fmla="*/ 1499616 h 1524000"/>
              <a:gd name="connsiteX130" fmla="*/ 586782 w 4738288"/>
              <a:gd name="connsiteY130" fmla="*/ 1475232 h 1524000"/>
              <a:gd name="connsiteX131" fmla="*/ 550206 w 4738288"/>
              <a:gd name="connsiteY131" fmla="*/ 1463040 h 1524000"/>
              <a:gd name="connsiteX132" fmla="*/ 477054 w 4738288"/>
              <a:gd name="connsiteY132" fmla="*/ 1402080 h 1524000"/>
              <a:gd name="connsiteX133" fmla="*/ 403902 w 4738288"/>
              <a:gd name="connsiteY133" fmla="*/ 1341120 h 1524000"/>
              <a:gd name="connsiteX134" fmla="*/ 355134 w 4738288"/>
              <a:gd name="connsiteY134" fmla="*/ 1304544 h 1524000"/>
              <a:gd name="connsiteX135" fmla="*/ 306366 w 4738288"/>
              <a:gd name="connsiteY135" fmla="*/ 1292352 h 1524000"/>
              <a:gd name="connsiteX136" fmla="*/ 74718 w 4738288"/>
              <a:gd name="connsiteY136" fmla="*/ 1304544 h 1524000"/>
              <a:gd name="connsiteX137" fmla="*/ 25950 w 4738288"/>
              <a:gd name="connsiteY137" fmla="*/ 1267968 h 1524000"/>
              <a:gd name="connsiteX138" fmla="*/ 1566 w 4738288"/>
              <a:gd name="connsiteY138" fmla="*/ 1231392 h 1524000"/>
              <a:gd name="connsiteX139" fmla="*/ 50334 w 4738288"/>
              <a:gd name="connsiteY139" fmla="*/ 1255776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4738288" h="1524000">
                <a:moveTo>
                  <a:pt x="50334" y="1255776"/>
                </a:moveTo>
                <a:lnTo>
                  <a:pt x="50334" y="1255776"/>
                </a:lnTo>
                <a:cubicBezTo>
                  <a:pt x="58462" y="1158240"/>
                  <a:pt x="63910" y="1060443"/>
                  <a:pt x="74718" y="963168"/>
                </a:cubicBezTo>
                <a:cubicBezTo>
                  <a:pt x="76137" y="950395"/>
                  <a:pt x="81163" y="938087"/>
                  <a:pt x="86910" y="926592"/>
                </a:cubicBezTo>
                <a:cubicBezTo>
                  <a:pt x="93463" y="913486"/>
                  <a:pt x="104741" y="903122"/>
                  <a:pt x="111294" y="890016"/>
                </a:cubicBezTo>
                <a:cubicBezTo>
                  <a:pt x="131126" y="850352"/>
                  <a:pt x="112929" y="851805"/>
                  <a:pt x="147870" y="816864"/>
                </a:cubicBezTo>
                <a:cubicBezTo>
                  <a:pt x="158231" y="806503"/>
                  <a:pt x="172254" y="800608"/>
                  <a:pt x="184446" y="792480"/>
                </a:cubicBezTo>
                <a:cubicBezTo>
                  <a:pt x="191748" y="781526"/>
                  <a:pt x="239357" y="708648"/>
                  <a:pt x="245406" y="707136"/>
                </a:cubicBezTo>
                <a:cubicBezTo>
                  <a:pt x="281108" y="698210"/>
                  <a:pt x="318558" y="715264"/>
                  <a:pt x="355134" y="719328"/>
                </a:cubicBezTo>
                <a:cubicBezTo>
                  <a:pt x="367326" y="723392"/>
                  <a:pt x="380215" y="725773"/>
                  <a:pt x="391710" y="731520"/>
                </a:cubicBezTo>
                <a:cubicBezTo>
                  <a:pt x="412905" y="742118"/>
                  <a:pt x="432575" y="755537"/>
                  <a:pt x="452670" y="768096"/>
                </a:cubicBezTo>
                <a:cubicBezTo>
                  <a:pt x="465096" y="775862"/>
                  <a:pt x="476140" y="785927"/>
                  <a:pt x="489246" y="792480"/>
                </a:cubicBezTo>
                <a:cubicBezTo>
                  <a:pt x="500741" y="798227"/>
                  <a:pt x="513630" y="800608"/>
                  <a:pt x="525822" y="804672"/>
                </a:cubicBezTo>
                <a:cubicBezTo>
                  <a:pt x="608560" y="639196"/>
                  <a:pt x="536431" y="757751"/>
                  <a:pt x="611166" y="670560"/>
                </a:cubicBezTo>
                <a:cubicBezTo>
                  <a:pt x="624390" y="655132"/>
                  <a:pt x="633374" y="636160"/>
                  <a:pt x="647742" y="621792"/>
                </a:cubicBezTo>
                <a:cubicBezTo>
                  <a:pt x="658103" y="611431"/>
                  <a:pt x="673957" y="607769"/>
                  <a:pt x="684318" y="597408"/>
                </a:cubicBezTo>
                <a:cubicBezTo>
                  <a:pt x="746042" y="535684"/>
                  <a:pt x="693680" y="556859"/>
                  <a:pt x="769662" y="499872"/>
                </a:cubicBezTo>
                <a:cubicBezTo>
                  <a:pt x="784202" y="488967"/>
                  <a:pt x="802650" y="484505"/>
                  <a:pt x="818430" y="475488"/>
                </a:cubicBezTo>
                <a:cubicBezTo>
                  <a:pt x="831152" y="468218"/>
                  <a:pt x="841900" y="457657"/>
                  <a:pt x="855006" y="451104"/>
                </a:cubicBezTo>
                <a:cubicBezTo>
                  <a:pt x="955960" y="400627"/>
                  <a:pt x="823336" y="484409"/>
                  <a:pt x="928158" y="414528"/>
                </a:cubicBezTo>
                <a:cubicBezTo>
                  <a:pt x="980990" y="418592"/>
                  <a:pt x="1033990" y="420868"/>
                  <a:pt x="1086654" y="426720"/>
                </a:cubicBezTo>
                <a:cubicBezTo>
                  <a:pt x="1107250" y="429008"/>
                  <a:pt x="1126892" y="438912"/>
                  <a:pt x="1147614" y="438912"/>
                </a:cubicBezTo>
                <a:cubicBezTo>
                  <a:pt x="1208709" y="438912"/>
                  <a:pt x="1269534" y="430784"/>
                  <a:pt x="1330494" y="426720"/>
                </a:cubicBezTo>
                <a:cubicBezTo>
                  <a:pt x="1444864" y="340943"/>
                  <a:pt x="1304631" y="449709"/>
                  <a:pt x="1440222" y="329184"/>
                </a:cubicBezTo>
                <a:cubicBezTo>
                  <a:pt x="1455409" y="315684"/>
                  <a:pt x="1472734" y="304800"/>
                  <a:pt x="1488990" y="292608"/>
                </a:cubicBezTo>
                <a:cubicBezTo>
                  <a:pt x="1497118" y="276352"/>
                  <a:pt x="1506215" y="260545"/>
                  <a:pt x="1513374" y="243840"/>
                </a:cubicBezTo>
                <a:cubicBezTo>
                  <a:pt x="1518436" y="232028"/>
                  <a:pt x="1519190" y="218422"/>
                  <a:pt x="1525566" y="207264"/>
                </a:cubicBezTo>
                <a:cubicBezTo>
                  <a:pt x="1535648" y="189621"/>
                  <a:pt x="1550331" y="175031"/>
                  <a:pt x="1562142" y="158496"/>
                </a:cubicBezTo>
                <a:cubicBezTo>
                  <a:pt x="1570659" y="146572"/>
                  <a:pt x="1576165" y="132281"/>
                  <a:pt x="1586526" y="121920"/>
                </a:cubicBezTo>
                <a:cubicBezTo>
                  <a:pt x="1596887" y="111559"/>
                  <a:pt x="1610910" y="105664"/>
                  <a:pt x="1623102" y="97536"/>
                </a:cubicBezTo>
                <a:cubicBezTo>
                  <a:pt x="1627166" y="85344"/>
                  <a:pt x="1626207" y="70047"/>
                  <a:pt x="1635294" y="60960"/>
                </a:cubicBezTo>
                <a:cubicBezTo>
                  <a:pt x="1664086" y="32168"/>
                  <a:pt x="1697195" y="24070"/>
                  <a:pt x="1732830" y="12192"/>
                </a:cubicBezTo>
                <a:cubicBezTo>
                  <a:pt x="1818174" y="16256"/>
                  <a:pt x="1903716" y="17289"/>
                  <a:pt x="1988862" y="24384"/>
                </a:cubicBezTo>
                <a:cubicBezTo>
                  <a:pt x="2025649" y="27450"/>
                  <a:pt x="2077661" y="71391"/>
                  <a:pt x="2098590" y="85344"/>
                </a:cubicBezTo>
                <a:cubicBezTo>
                  <a:pt x="2150288" y="119810"/>
                  <a:pt x="2122060" y="103175"/>
                  <a:pt x="2183934" y="134112"/>
                </a:cubicBezTo>
                <a:cubicBezTo>
                  <a:pt x="2281470" y="130048"/>
                  <a:pt x="2379406" y="131634"/>
                  <a:pt x="2476542" y="121920"/>
                </a:cubicBezTo>
                <a:cubicBezTo>
                  <a:pt x="2490768" y="120497"/>
                  <a:pt x="2593682" y="81638"/>
                  <a:pt x="2610654" y="73152"/>
                </a:cubicBezTo>
                <a:cubicBezTo>
                  <a:pt x="2623760" y="66599"/>
                  <a:pt x="2633195" y="52978"/>
                  <a:pt x="2647230" y="48768"/>
                </a:cubicBezTo>
                <a:cubicBezTo>
                  <a:pt x="2674755" y="40511"/>
                  <a:pt x="2704301" y="41717"/>
                  <a:pt x="2732574" y="36576"/>
                </a:cubicBezTo>
                <a:cubicBezTo>
                  <a:pt x="2749060" y="33579"/>
                  <a:pt x="2765086" y="28448"/>
                  <a:pt x="2781342" y="24384"/>
                </a:cubicBezTo>
                <a:cubicBezTo>
                  <a:pt x="2964222" y="32512"/>
                  <a:pt x="3149314" y="19271"/>
                  <a:pt x="3329982" y="48768"/>
                </a:cubicBezTo>
                <a:cubicBezTo>
                  <a:pt x="3358905" y="53490"/>
                  <a:pt x="3352538" y="108814"/>
                  <a:pt x="3378750" y="121920"/>
                </a:cubicBezTo>
                <a:lnTo>
                  <a:pt x="3427518" y="146304"/>
                </a:lnTo>
                <a:cubicBezTo>
                  <a:pt x="3447838" y="134112"/>
                  <a:pt x="3467763" y="121236"/>
                  <a:pt x="3488478" y="109728"/>
                </a:cubicBezTo>
                <a:cubicBezTo>
                  <a:pt x="3504366" y="100902"/>
                  <a:pt x="3522357" y="95767"/>
                  <a:pt x="3537246" y="85344"/>
                </a:cubicBezTo>
                <a:cubicBezTo>
                  <a:pt x="3563249" y="67142"/>
                  <a:pt x="3583180" y="40715"/>
                  <a:pt x="3610398" y="24384"/>
                </a:cubicBezTo>
                <a:cubicBezTo>
                  <a:pt x="3624766" y="15763"/>
                  <a:pt x="3643054" y="16795"/>
                  <a:pt x="3659166" y="12192"/>
                </a:cubicBezTo>
                <a:cubicBezTo>
                  <a:pt x="3671523" y="8661"/>
                  <a:pt x="3683550" y="4064"/>
                  <a:pt x="3695742" y="0"/>
                </a:cubicBezTo>
                <a:cubicBezTo>
                  <a:pt x="3801406" y="4064"/>
                  <a:pt x="3908260" y="-4132"/>
                  <a:pt x="4012734" y="12192"/>
                </a:cubicBezTo>
                <a:cubicBezTo>
                  <a:pt x="4041689" y="16716"/>
                  <a:pt x="4061502" y="44704"/>
                  <a:pt x="4085886" y="60960"/>
                </a:cubicBezTo>
                <a:cubicBezTo>
                  <a:pt x="4136808" y="94908"/>
                  <a:pt x="4112101" y="74983"/>
                  <a:pt x="4159038" y="121920"/>
                </a:cubicBezTo>
                <a:cubicBezTo>
                  <a:pt x="4167166" y="211328"/>
                  <a:pt x="4150080" y="306788"/>
                  <a:pt x="4183422" y="390144"/>
                </a:cubicBezTo>
                <a:cubicBezTo>
                  <a:pt x="4196318" y="422383"/>
                  <a:pt x="4249347" y="412352"/>
                  <a:pt x="4280958" y="426720"/>
                </a:cubicBezTo>
                <a:cubicBezTo>
                  <a:pt x="4294298" y="432783"/>
                  <a:pt x="4303763" y="446096"/>
                  <a:pt x="4317534" y="451104"/>
                </a:cubicBezTo>
                <a:cubicBezTo>
                  <a:pt x="4349029" y="462557"/>
                  <a:pt x="4415070" y="475488"/>
                  <a:pt x="4415070" y="475488"/>
                </a:cubicBezTo>
                <a:cubicBezTo>
                  <a:pt x="4435838" y="489333"/>
                  <a:pt x="4485291" y="521325"/>
                  <a:pt x="4500414" y="536448"/>
                </a:cubicBezTo>
                <a:cubicBezTo>
                  <a:pt x="4545396" y="581430"/>
                  <a:pt x="4501454" y="569653"/>
                  <a:pt x="4561374" y="609600"/>
                </a:cubicBezTo>
                <a:cubicBezTo>
                  <a:pt x="4572067" y="616729"/>
                  <a:pt x="4585758" y="617728"/>
                  <a:pt x="4597950" y="621792"/>
                </a:cubicBezTo>
                <a:lnTo>
                  <a:pt x="4646718" y="694944"/>
                </a:lnTo>
                <a:cubicBezTo>
                  <a:pt x="4654846" y="707136"/>
                  <a:pt x="4662310" y="719798"/>
                  <a:pt x="4671102" y="731520"/>
                </a:cubicBezTo>
                <a:lnTo>
                  <a:pt x="4707678" y="780288"/>
                </a:lnTo>
                <a:cubicBezTo>
                  <a:pt x="4711742" y="792480"/>
                  <a:pt x="4716339" y="804507"/>
                  <a:pt x="4719870" y="816864"/>
                </a:cubicBezTo>
                <a:cubicBezTo>
                  <a:pt x="4743560" y="899779"/>
                  <a:pt x="4745281" y="940517"/>
                  <a:pt x="4719870" y="1048512"/>
                </a:cubicBezTo>
                <a:cubicBezTo>
                  <a:pt x="4716514" y="1062775"/>
                  <a:pt x="4695486" y="1064768"/>
                  <a:pt x="4683294" y="1072896"/>
                </a:cubicBezTo>
                <a:cubicBezTo>
                  <a:pt x="4671102" y="1068832"/>
                  <a:pt x="4658213" y="1066451"/>
                  <a:pt x="4646718" y="1060704"/>
                </a:cubicBezTo>
                <a:cubicBezTo>
                  <a:pt x="4633612" y="1054151"/>
                  <a:pt x="4623532" y="1042271"/>
                  <a:pt x="4610142" y="1036320"/>
                </a:cubicBezTo>
                <a:cubicBezTo>
                  <a:pt x="4586654" y="1025881"/>
                  <a:pt x="4536990" y="1011936"/>
                  <a:pt x="4536990" y="1011936"/>
                </a:cubicBezTo>
                <a:cubicBezTo>
                  <a:pt x="4487310" y="1026840"/>
                  <a:pt x="4402878" y="1015943"/>
                  <a:pt x="4402878" y="1085088"/>
                </a:cubicBezTo>
                <a:cubicBezTo>
                  <a:pt x="4402878" y="1109808"/>
                  <a:pt x="4400894" y="1137988"/>
                  <a:pt x="4415070" y="1158240"/>
                </a:cubicBezTo>
                <a:cubicBezTo>
                  <a:pt x="4431876" y="1182248"/>
                  <a:pt x="4488222" y="1207008"/>
                  <a:pt x="4488222" y="1207008"/>
                </a:cubicBezTo>
                <a:cubicBezTo>
                  <a:pt x="4496350" y="1219200"/>
                  <a:pt x="4503225" y="1232327"/>
                  <a:pt x="4512606" y="1243584"/>
                </a:cubicBezTo>
                <a:cubicBezTo>
                  <a:pt x="4590835" y="1337458"/>
                  <a:pt x="4513025" y="1225925"/>
                  <a:pt x="4573566" y="1316736"/>
                </a:cubicBezTo>
                <a:cubicBezTo>
                  <a:pt x="4447625" y="1358716"/>
                  <a:pt x="4626828" y="1302619"/>
                  <a:pt x="4293150" y="1341120"/>
                </a:cubicBezTo>
                <a:cubicBezTo>
                  <a:pt x="4137651" y="1359062"/>
                  <a:pt x="4280404" y="1357561"/>
                  <a:pt x="4183422" y="1389888"/>
                </a:cubicBezTo>
                <a:cubicBezTo>
                  <a:pt x="4159970" y="1397705"/>
                  <a:pt x="4134402" y="1396717"/>
                  <a:pt x="4110270" y="1402080"/>
                </a:cubicBezTo>
                <a:cubicBezTo>
                  <a:pt x="4097725" y="1404868"/>
                  <a:pt x="4085886" y="1410208"/>
                  <a:pt x="4073694" y="1414272"/>
                </a:cubicBezTo>
                <a:cubicBezTo>
                  <a:pt x="4049310" y="1410208"/>
                  <a:pt x="4023132" y="1412120"/>
                  <a:pt x="4000542" y="1402080"/>
                </a:cubicBezTo>
                <a:cubicBezTo>
                  <a:pt x="3952478" y="1380718"/>
                  <a:pt x="3959450" y="1332088"/>
                  <a:pt x="3939582" y="1292352"/>
                </a:cubicBezTo>
                <a:cubicBezTo>
                  <a:pt x="3908645" y="1230478"/>
                  <a:pt x="3930320" y="1253666"/>
                  <a:pt x="3878622" y="1219200"/>
                </a:cubicBezTo>
                <a:cubicBezTo>
                  <a:pt x="3846110" y="1223264"/>
                  <a:pt x="3811878" y="1220195"/>
                  <a:pt x="3781086" y="1231392"/>
                </a:cubicBezTo>
                <a:cubicBezTo>
                  <a:pt x="3764882" y="1237284"/>
                  <a:pt x="3758856" y="1258404"/>
                  <a:pt x="3744510" y="1267968"/>
                </a:cubicBezTo>
                <a:cubicBezTo>
                  <a:pt x="3733817" y="1275097"/>
                  <a:pt x="3720126" y="1276096"/>
                  <a:pt x="3707934" y="1280160"/>
                </a:cubicBezTo>
                <a:cubicBezTo>
                  <a:pt x="3663230" y="1276096"/>
                  <a:pt x="3617195" y="1279534"/>
                  <a:pt x="3573822" y="1267968"/>
                </a:cubicBezTo>
                <a:cubicBezTo>
                  <a:pt x="3528764" y="1255952"/>
                  <a:pt x="3525197" y="1224249"/>
                  <a:pt x="3500670" y="1194816"/>
                </a:cubicBezTo>
                <a:cubicBezTo>
                  <a:pt x="3489632" y="1181570"/>
                  <a:pt x="3475132" y="1171486"/>
                  <a:pt x="3464094" y="1158240"/>
                </a:cubicBezTo>
                <a:cubicBezTo>
                  <a:pt x="3379224" y="1056395"/>
                  <a:pt x="3509991" y="1191945"/>
                  <a:pt x="3403134" y="1085088"/>
                </a:cubicBezTo>
                <a:cubicBezTo>
                  <a:pt x="3382814" y="1093216"/>
                  <a:pt x="3359983" y="1096751"/>
                  <a:pt x="3342174" y="1109472"/>
                </a:cubicBezTo>
                <a:cubicBezTo>
                  <a:pt x="3330250" y="1117989"/>
                  <a:pt x="3326307" y="1134124"/>
                  <a:pt x="3317790" y="1146048"/>
                </a:cubicBezTo>
                <a:cubicBezTo>
                  <a:pt x="3305979" y="1162583"/>
                  <a:pt x="3293406" y="1178560"/>
                  <a:pt x="3281214" y="1194816"/>
                </a:cubicBezTo>
                <a:lnTo>
                  <a:pt x="3256830" y="1267968"/>
                </a:lnTo>
                <a:cubicBezTo>
                  <a:pt x="3252766" y="1280160"/>
                  <a:pt x="3251767" y="1293851"/>
                  <a:pt x="3244638" y="1304544"/>
                </a:cubicBezTo>
                <a:cubicBezTo>
                  <a:pt x="3236510" y="1316736"/>
                  <a:pt x="3226807" y="1328014"/>
                  <a:pt x="3220254" y="1341120"/>
                </a:cubicBezTo>
                <a:cubicBezTo>
                  <a:pt x="3214507" y="1352615"/>
                  <a:pt x="3217149" y="1368609"/>
                  <a:pt x="3208062" y="1377696"/>
                </a:cubicBezTo>
                <a:cubicBezTo>
                  <a:pt x="3195211" y="1390547"/>
                  <a:pt x="3175550" y="1393952"/>
                  <a:pt x="3159294" y="1402080"/>
                </a:cubicBezTo>
                <a:cubicBezTo>
                  <a:pt x="3087091" y="1381451"/>
                  <a:pt x="3081605" y="1385554"/>
                  <a:pt x="3025182" y="1353312"/>
                </a:cubicBezTo>
                <a:cubicBezTo>
                  <a:pt x="2967393" y="1320290"/>
                  <a:pt x="3007047" y="1338200"/>
                  <a:pt x="2952030" y="1292352"/>
                </a:cubicBezTo>
                <a:cubicBezTo>
                  <a:pt x="2926181" y="1270811"/>
                  <a:pt x="2896498" y="1258490"/>
                  <a:pt x="2866686" y="1243584"/>
                </a:cubicBezTo>
                <a:cubicBezTo>
                  <a:pt x="2830545" y="1189373"/>
                  <a:pt x="2842491" y="1183664"/>
                  <a:pt x="2744766" y="1219200"/>
                </a:cubicBezTo>
                <a:cubicBezTo>
                  <a:pt x="2728562" y="1225092"/>
                  <a:pt x="2721800" y="1245190"/>
                  <a:pt x="2708190" y="1255776"/>
                </a:cubicBezTo>
                <a:cubicBezTo>
                  <a:pt x="2685057" y="1273768"/>
                  <a:pt x="2659422" y="1288288"/>
                  <a:pt x="2635038" y="1304544"/>
                </a:cubicBezTo>
                <a:lnTo>
                  <a:pt x="2598462" y="1328928"/>
                </a:lnTo>
                <a:cubicBezTo>
                  <a:pt x="2586270" y="1337056"/>
                  <a:pt x="2574992" y="1346759"/>
                  <a:pt x="2561886" y="1353312"/>
                </a:cubicBezTo>
                <a:cubicBezTo>
                  <a:pt x="2545630" y="1361440"/>
                  <a:pt x="2529823" y="1370537"/>
                  <a:pt x="2513118" y="1377696"/>
                </a:cubicBezTo>
                <a:cubicBezTo>
                  <a:pt x="2488631" y="1388190"/>
                  <a:pt x="2452521" y="1395893"/>
                  <a:pt x="2427774" y="1402080"/>
                </a:cubicBezTo>
                <a:cubicBezTo>
                  <a:pt x="2399326" y="1393952"/>
                  <a:pt x="2368293" y="1392064"/>
                  <a:pt x="2342430" y="1377696"/>
                </a:cubicBezTo>
                <a:cubicBezTo>
                  <a:pt x="2331260" y="1371490"/>
                  <a:pt x="2295705" y="1297799"/>
                  <a:pt x="2293662" y="1292352"/>
                </a:cubicBezTo>
                <a:cubicBezTo>
                  <a:pt x="2287778" y="1276663"/>
                  <a:pt x="2291938" y="1256668"/>
                  <a:pt x="2281470" y="1243584"/>
                </a:cubicBezTo>
                <a:cubicBezTo>
                  <a:pt x="2273442" y="1233549"/>
                  <a:pt x="2257086" y="1235456"/>
                  <a:pt x="2244894" y="1231392"/>
                </a:cubicBezTo>
                <a:cubicBezTo>
                  <a:pt x="2224574" y="1235456"/>
                  <a:pt x="2202469" y="1234317"/>
                  <a:pt x="2183934" y="1243584"/>
                </a:cubicBezTo>
                <a:cubicBezTo>
                  <a:pt x="2163556" y="1253773"/>
                  <a:pt x="2121680" y="1314397"/>
                  <a:pt x="2110782" y="1328928"/>
                </a:cubicBezTo>
                <a:cubicBezTo>
                  <a:pt x="2085408" y="1430425"/>
                  <a:pt x="2116304" y="1330075"/>
                  <a:pt x="2074206" y="1414272"/>
                </a:cubicBezTo>
                <a:cubicBezTo>
                  <a:pt x="2068459" y="1425767"/>
                  <a:pt x="2070042" y="1440813"/>
                  <a:pt x="2062014" y="1450848"/>
                </a:cubicBezTo>
                <a:cubicBezTo>
                  <a:pt x="2052860" y="1462290"/>
                  <a:pt x="2035799" y="1464871"/>
                  <a:pt x="2025438" y="1475232"/>
                </a:cubicBezTo>
                <a:cubicBezTo>
                  <a:pt x="2011070" y="1489600"/>
                  <a:pt x="2001054" y="1507744"/>
                  <a:pt x="1988862" y="1524000"/>
                </a:cubicBezTo>
                <a:cubicBezTo>
                  <a:pt x="1944158" y="1519936"/>
                  <a:pt x="1899245" y="1517741"/>
                  <a:pt x="1854750" y="1511808"/>
                </a:cubicBezTo>
                <a:cubicBezTo>
                  <a:pt x="1838141" y="1509593"/>
                  <a:pt x="1820969" y="1507110"/>
                  <a:pt x="1805982" y="1499616"/>
                </a:cubicBezTo>
                <a:cubicBezTo>
                  <a:pt x="1787807" y="1490529"/>
                  <a:pt x="1773861" y="1474693"/>
                  <a:pt x="1757214" y="1463040"/>
                </a:cubicBezTo>
                <a:cubicBezTo>
                  <a:pt x="1733206" y="1446234"/>
                  <a:pt x="1708446" y="1430528"/>
                  <a:pt x="1684062" y="1414272"/>
                </a:cubicBezTo>
                <a:lnTo>
                  <a:pt x="1647486" y="1389888"/>
                </a:lnTo>
                <a:cubicBezTo>
                  <a:pt x="1641274" y="1380570"/>
                  <a:pt x="1591063" y="1303788"/>
                  <a:pt x="1586526" y="1304544"/>
                </a:cubicBezTo>
                <a:cubicBezTo>
                  <a:pt x="1432397" y="1330232"/>
                  <a:pt x="1387936" y="1363785"/>
                  <a:pt x="1293918" y="1426464"/>
                </a:cubicBezTo>
                <a:cubicBezTo>
                  <a:pt x="1270874" y="1420703"/>
                  <a:pt x="1224166" y="1414835"/>
                  <a:pt x="1208574" y="1389888"/>
                </a:cubicBezTo>
                <a:cubicBezTo>
                  <a:pt x="1168333" y="1325503"/>
                  <a:pt x="1204846" y="1325200"/>
                  <a:pt x="1159806" y="1280160"/>
                </a:cubicBezTo>
                <a:cubicBezTo>
                  <a:pt x="1128412" y="1248766"/>
                  <a:pt x="1105886" y="1252307"/>
                  <a:pt x="1062270" y="1243584"/>
                </a:cubicBezTo>
                <a:cubicBezTo>
                  <a:pt x="1017566" y="1247648"/>
                  <a:pt x="971319" y="1243444"/>
                  <a:pt x="928158" y="1255776"/>
                </a:cubicBezTo>
                <a:cubicBezTo>
                  <a:pt x="912252" y="1260320"/>
                  <a:pt x="860634" y="1333241"/>
                  <a:pt x="855006" y="1341120"/>
                </a:cubicBezTo>
                <a:cubicBezTo>
                  <a:pt x="764195" y="1468256"/>
                  <a:pt x="907894" y="1277655"/>
                  <a:pt x="794046" y="1414272"/>
                </a:cubicBezTo>
                <a:cubicBezTo>
                  <a:pt x="784665" y="1425529"/>
                  <a:pt x="779043" y="1439591"/>
                  <a:pt x="769662" y="1450848"/>
                </a:cubicBezTo>
                <a:cubicBezTo>
                  <a:pt x="740326" y="1486051"/>
                  <a:pt x="732474" y="1487832"/>
                  <a:pt x="696510" y="1511808"/>
                </a:cubicBezTo>
                <a:cubicBezTo>
                  <a:pt x="676190" y="1507744"/>
                  <a:pt x="655209" y="1506169"/>
                  <a:pt x="635550" y="1499616"/>
                </a:cubicBezTo>
                <a:cubicBezTo>
                  <a:pt x="618308" y="1493869"/>
                  <a:pt x="603487" y="1482391"/>
                  <a:pt x="586782" y="1475232"/>
                </a:cubicBezTo>
                <a:cubicBezTo>
                  <a:pt x="574970" y="1470170"/>
                  <a:pt x="562398" y="1467104"/>
                  <a:pt x="550206" y="1463040"/>
                </a:cubicBezTo>
                <a:cubicBezTo>
                  <a:pt x="443349" y="1356183"/>
                  <a:pt x="578899" y="1486950"/>
                  <a:pt x="477054" y="1402080"/>
                </a:cubicBezTo>
                <a:cubicBezTo>
                  <a:pt x="340437" y="1288232"/>
                  <a:pt x="531038" y="1431931"/>
                  <a:pt x="403902" y="1341120"/>
                </a:cubicBezTo>
                <a:cubicBezTo>
                  <a:pt x="387367" y="1329309"/>
                  <a:pt x="373309" y="1313631"/>
                  <a:pt x="355134" y="1304544"/>
                </a:cubicBezTo>
                <a:cubicBezTo>
                  <a:pt x="340147" y="1297050"/>
                  <a:pt x="322622" y="1296416"/>
                  <a:pt x="306366" y="1292352"/>
                </a:cubicBezTo>
                <a:cubicBezTo>
                  <a:pt x="115164" y="1319667"/>
                  <a:pt x="192036" y="1328008"/>
                  <a:pt x="74718" y="1304544"/>
                </a:cubicBezTo>
                <a:cubicBezTo>
                  <a:pt x="58462" y="1292352"/>
                  <a:pt x="40318" y="1282336"/>
                  <a:pt x="25950" y="1267968"/>
                </a:cubicBezTo>
                <a:cubicBezTo>
                  <a:pt x="15589" y="1257607"/>
                  <a:pt x="-5973" y="1243957"/>
                  <a:pt x="1566" y="1231392"/>
                </a:cubicBezTo>
                <a:cubicBezTo>
                  <a:pt x="36372" y="1173383"/>
                  <a:pt x="42206" y="1251712"/>
                  <a:pt x="50334" y="1255776"/>
                </a:cubicBez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108325" y="4319588"/>
            <a:ext cx="2695575" cy="795337"/>
          </a:xfrm>
          <a:custGeom>
            <a:avLst/>
            <a:gdLst>
              <a:gd name="connsiteX0" fmla="*/ 0 w 2694432"/>
              <a:gd name="connsiteY0" fmla="*/ 136865 h 795233"/>
              <a:gd name="connsiteX1" fmla="*/ 0 w 2694432"/>
              <a:gd name="connsiteY1" fmla="*/ 136865 h 795233"/>
              <a:gd name="connsiteX2" fmla="*/ 36576 w 2694432"/>
              <a:gd name="connsiteY2" fmla="*/ 246593 h 795233"/>
              <a:gd name="connsiteX3" fmla="*/ 73152 w 2694432"/>
              <a:gd name="connsiteY3" fmla="*/ 295361 h 795233"/>
              <a:gd name="connsiteX4" fmla="*/ 97536 w 2694432"/>
              <a:gd name="connsiteY4" fmla="*/ 331937 h 795233"/>
              <a:gd name="connsiteX5" fmla="*/ 109728 w 2694432"/>
              <a:gd name="connsiteY5" fmla="*/ 380705 h 795233"/>
              <a:gd name="connsiteX6" fmla="*/ 195072 w 2694432"/>
              <a:gd name="connsiteY6" fmla="*/ 453857 h 795233"/>
              <a:gd name="connsiteX7" fmla="*/ 219456 w 2694432"/>
              <a:gd name="connsiteY7" fmla="*/ 490433 h 795233"/>
              <a:gd name="connsiteX8" fmla="*/ 304800 w 2694432"/>
              <a:gd name="connsiteY8" fmla="*/ 551393 h 795233"/>
              <a:gd name="connsiteX9" fmla="*/ 353568 w 2694432"/>
              <a:gd name="connsiteY9" fmla="*/ 587969 h 795233"/>
              <a:gd name="connsiteX10" fmla="*/ 414528 w 2694432"/>
              <a:gd name="connsiteY10" fmla="*/ 612353 h 795233"/>
              <a:gd name="connsiteX11" fmla="*/ 451104 w 2694432"/>
              <a:gd name="connsiteY11" fmla="*/ 636737 h 795233"/>
              <a:gd name="connsiteX12" fmla="*/ 548640 w 2694432"/>
              <a:gd name="connsiteY12" fmla="*/ 685505 h 795233"/>
              <a:gd name="connsiteX13" fmla="*/ 633984 w 2694432"/>
              <a:gd name="connsiteY13" fmla="*/ 722081 h 795233"/>
              <a:gd name="connsiteX14" fmla="*/ 865632 w 2694432"/>
              <a:gd name="connsiteY14" fmla="*/ 734273 h 795233"/>
              <a:gd name="connsiteX15" fmla="*/ 1121664 w 2694432"/>
              <a:gd name="connsiteY15" fmla="*/ 758657 h 795233"/>
              <a:gd name="connsiteX16" fmla="*/ 1158240 w 2694432"/>
              <a:gd name="connsiteY16" fmla="*/ 770849 h 795233"/>
              <a:gd name="connsiteX17" fmla="*/ 1207008 w 2694432"/>
              <a:gd name="connsiteY17" fmla="*/ 783041 h 795233"/>
              <a:gd name="connsiteX18" fmla="*/ 1377696 w 2694432"/>
              <a:gd name="connsiteY18" fmla="*/ 795233 h 795233"/>
              <a:gd name="connsiteX19" fmla="*/ 2060448 w 2694432"/>
              <a:gd name="connsiteY19" fmla="*/ 783041 h 795233"/>
              <a:gd name="connsiteX20" fmla="*/ 2170176 w 2694432"/>
              <a:gd name="connsiteY20" fmla="*/ 746465 h 795233"/>
              <a:gd name="connsiteX21" fmla="*/ 2243328 w 2694432"/>
              <a:gd name="connsiteY21" fmla="*/ 685505 h 795233"/>
              <a:gd name="connsiteX22" fmla="*/ 2292096 w 2694432"/>
              <a:gd name="connsiteY22" fmla="*/ 673313 h 795233"/>
              <a:gd name="connsiteX23" fmla="*/ 2353056 w 2694432"/>
              <a:gd name="connsiteY23" fmla="*/ 587969 h 795233"/>
              <a:gd name="connsiteX24" fmla="*/ 2426208 w 2694432"/>
              <a:gd name="connsiteY24" fmla="*/ 514817 h 795233"/>
              <a:gd name="connsiteX25" fmla="*/ 2462784 w 2694432"/>
              <a:gd name="connsiteY25" fmla="*/ 502625 h 795233"/>
              <a:gd name="connsiteX26" fmla="*/ 2499360 w 2694432"/>
              <a:gd name="connsiteY26" fmla="*/ 466049 h 795233"/>
              <a:gd name="connsiteX27" fmla="*/ 2548128 w 2694432"/>
              <a:gd name="connsiteY27" fmla="*/ 429473 h 795233"/>
              <a:gd name="connsiteX28" fmla="*/ 2572512 w 2694432"/>
              <a:gd name="connsiteY28" fmla="*/ 380705 h 795233"/>
              <a:gd name="connsiteX29" fmla="*/ 2621280 w 2694432"/>
              <a:gd name="connsiteY29" fmla="*/ 307553 h 795233"/>
              <a:gd name="connsiteX30" fmla="*/ 2645664 w 2694432"/>
              <a:gd name="connsiteY30" fmla="*/ 270977 h 795233"/>
              <a:gd name="connsiteX31" fmla="*/ 2670048 w 2694432"/>
              <a:gd name="connsiteY31" fmla="*/ 222209 h 795233"/>
              <a:gd name="connsiteX32" fmla="*/ 2694432 w 2694432"/>
              <a:gd name="connsiteY32" fmla="*/ 136865 h 795233"/>
              <a:gd name="connsiteX33" fmla="*/ 2633472 w 2694432"/>
              <a:gd name="connsiteY33" fmla="*/ 39329 h 795233"/>
              <a:gd name="connsiteX34" fmla="*/ 2560320 w 2694432"/>
              <a:gd name="connsiteY34" fmla="*/ 14945 h 795233"/>
              <a:gd name="connsiteX35" fmla="*/ 2328672 w 2694432"/>
              <a:gd name="connsiteY35" fmla="*/ 27137 h 795233"/>
              <a:gd name="connsiteX36" fmla="*/ 2255520 w 2694432"/>
              <a:gd name="connsiteY36" fmla="*/ 75905 h 795233"/>
              <a:gd name="connsiteX37" fmla="*/ 2206752 w 2694432"/>
              <a:gd name="connsiteY37" fmla="*/ 88097 h 795233"/>
              <a:gd name="connsiteX38" fmla="*/ 2133600 w 2694432"/>
              <a:gd name="connsiteY38" fmla="*/ 136865 h 795233"/>
              <a:gd name="connsiteX39" fmla="*/ 2097024 w 2694432"/>
              <a:gd name="connsiteY39" fmla="*/ 161249 h 795233"/>
              <a:gd name="connsiteX40" fmla="*/ 2060448 w 2694432"/>
              <a:gd name="connsiteY40" fmla="*/ 173441 h 795233"/>
              <a:gd name="connsiteX41" fmla="*/ 1987296 w 2694432"/>
              <a:gd name="connsiteY41" fmla="*/ 222209 h 795233"/>
              <a:gd name="connsiteX42" fmla="*/ 1950720 w 2694432"/>
              <a:gd name="connsiteY42" fmla="*/ 246593 h 795233"/>
              <a:gd name="connsiteX43" fmla="*/ 1877568 w 2694432"/>
              <a:gd name="connsiteY43" fmla="*/ 270977 h 795233"/>
              <a:gd name="connsiteX44" fmla="*/ 1840992 w 2694432"/>
              <a:gd name="connsiteY44" fmla="*/ 295361 h 795233"/>
              <a:gd name="connsiteX45" fmla="*/ 1780032 w 2694432"/>
              <a:gd name="connsiteY45" fmla="*/ 307553 h 795233"/>
              <a:gd name="connsiteX46" fmla="*/ 1584960 w 2694432"/>
              <a:gd name="connsiteY46" fmla="*/ 331937 h 795233"/>
              <a:gd name="connsiteX47" fmla="*/ 1487424 w 2694432"/>
              <a:gd name="connsiteY47" fmla="*/ 344129 h 795233"/>
              <a:gd name="connsiteX48" fmla="*/ 1292352 w 2694432"/>
              <a:gd name="connsiteY48" fmla="*/ 368513 h 795233"/>
              <a:gd name="connsiteX49" fmla="*/ 950976 w 2694432"/>
              <a:gd name="connsiteY49" fmla="*/ 356321 h 795233"/>
              <a:gd name="connsiteX50" fmla="*/ 841248 w 2694432"/>
              <a:gd name="connsiteY50" fmla="*/ 331937 h 795233"/>
              <a:gd name="connsiteX51" fmla="*/ 719328 w 2694432"/>
              <a:gd name="connsiteY51" fmla="*/ 295361 h 795233"/>
              <a:gd name="connsiteX52" fmla="*/ 682752 w 2694432"/>
              <a:gd name="connsiteY52" fmla="*/ 283169 h 795233"/>
              <a:gd name="connsiteX53" fmla="*/ 633984 w 2694432"/>
              <a:gd name="connsiteY53" fmla="*/ 270977 h 795233"/>
              <a:gd name="connsiteX54" fmla="*/ 585216 w 2694432"/>
              <a:gd name="connsiteY54" fmla="*/ 246593 h 795233"/>
              <a:gd name="connsiteX55" fmla="*/ 512064 w 2694432"/>
              <a:gd name="connsiteY55" fmla="*/ 222209 h 795233"/>
              <a:gd name="connsiteX56" fmla="*/ 463296 w 2694432"/>
              <a:gd name="connsiteY56" fmla="*/ 197825 h 795233"/>
              <a:gd name="connsiteX57" fmla="*/ 426720 w 2694432"/>
              <a:gd name="connsiteY57" fmla="*/ 173441 h 795233"/>
              <a:gd name="connsiteX58" fmla="*/ 329184 w 2694432"/>
              <a:gd name="connsiteY58" fmla="*/ 136865 h 795233"/>
              <a:gd name="connsiteX59" fmla="*/ 207264 w 2694432"/>
              <a:gd name="connsiteY59" fmla="*/ 63713 h 795233"/>
              <a:gd name="connsiteX60" fmla="*/ 182880 w 2694432"/>
              <a:gd name="connsiteY60" fmla="*/ 27137 h 795233"/>
              <a:gd name="connsiteX61" fmla="*/ 36576 w 2694432"/>
              <a:gd name="connsiteY61" fmla="*/ 14945 h 795233"/>
              <a:gd name="connsiteX62" fmla="*/ 24384 w 2694432"/>
              <a:gd name="connsiteY62" fmla="*/ 173441 h 795233"/>
              <a:gd name="connsiteX63" fmla="*/ 36576 w 2694432"/>
              <a:gd name="connsiteY63" fmla="*/ 185633 h 795233"/>
              <a:gd name="connsiteX64" fmla="*/ 36576 w 2694432"/>
              <a:gd name="connsiteY64" fmla="*/ 185633 h 795233"/>
              <a:gd name="connsiteX65" fmla="*/ 0 w 2694432"/>
              <a:gd name="connsiteY65" fmla="*/ 136865 h 79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94432" h="795233">
                <a:moveTo>
                  <a:pt x="0" y="136865"/>
                </a:moveTo>
                <a:lnTo>
                  <a:pt x="0" y="136865"/>
                </a:lnTo>
                <a:cubicBezTo>
                  <a:pt x="12192" y="173441"/>
                  <a:pt x="20419" y="211587"/>
                  <a:pt x="36576" y="246593"/>
                </a:cubicBezTo>
                <a:cubicBezTo>
                  <a:pt x="45091" y="265043"/>
                  <a:pt x="61341" y="278826"/>
                  <a:pt x="73152" y="295361"/>
                </a:cubicBezTo>
                <a:cubicBezTo>
                  <a:pt x="81669" y="307285"/>
                  <a:pt x="89408" y="319745"/>
                  <a:pt x="97536" y="331937"/>
                </a:cubicBezTo>
                <a:cubicBezTo>
                  <a:pt x="101600" y="348193"/>
                  <a:pt x="100847" y="366496"/>
                  <a:pt x="109728" y="380705"/>
                </a:cubicBezTo>
                <a:cubicBezTo>
                  <a:pt x="130846" y="414493"/>
                  <a:pt x="163595" y="432873"/>
                  <a:pt x="195072" y="453857"/>
                </a:cubicBezTo>
                <a:cubicBezTo>
                  <a:pt x="203200" y="466049"/>
                  <a:pt x="209095" y="480072"/>
                  <a:pt x="219456" y="490433"/>
                </a:cubicBezTo>
                <a:cubicBezTo>
                  <a:pt x="239379" y="510356"/>
                  <a:pt x="280571" y="534086"/>
                  <a:pt x="304800" y="551393"/>
                </a:cubicBezTo>
                <a:cubicBezTo>
                  <a:pt x="321335" y="563204"/>
                  <a:pt x="335805" y="578101"/>
                  <a:pt x="353568" y="587969"/>
                </a:cubicBezTo>
                <a:cubicBezTo>
                  <a:pt x="372699" y="598597"/>
                  <a:pt x="394953" y="602566"/>
                  <a:pt x="414528" y="612353"/>
                </a:cubicBezTo>
                <a:cubicBezTo>
                  <a:pt x="427634" y="618906"/>
                  <a:pt x="438240" y="629720"/>
                  <a:pt x="451104" y="636737"/>
                </a:cubicBezTo>
                <a:cubicBezTo>
                  <a:pt x="483015" y="654143"/>
                  <a:pt x="516128" y="669249"/>
                  <a:pt x="548640" y="685505"/>
                </a:cubicBezTo>
                <a:cubicBezTo>
                  <a:pt x="563800" y="693085"/>
                  <a:pt x="612058" y="720088"/>
                  <a:pt x="633984" y="722081"/>
                </a:cubicBezTo>
                <a:cubicBezTo>
                  <a:pt x="710989" y="729081"/>
                  <a:pt x="788416" y="730209"/>
                  <a:pt x="865632" y="734273"/>
                </a:cubicBezTo>
                <a:cubicBezTo>
                  <a:pt x="1066230" y="767706"/>
                  <a:pt x="748082" y="717148"/>
                  <a:pt x="1121664" y="758657"/>
                </a:cubicBezTo>
                <a:cubicBezTo>
                  <a:pt x="1134437" y="760076"/>
                  <a:pt x="1145883" y="767318"/>
                  <a:pt x="1158240" y="770849"/>
                </a:cubicBezTo>
                <a:cubicBezTo>
                  <a:pt x="1174352" y="775452"/>
                  <a:pt x="1190354" y="781191"/>
                  <a:pt x="1207008" y="783041"/>
                </a:cubicBezTo>
                <a:cubicBezTo>
                  <a:pt x="1263700" y="789340"/>
                  <a:pt x="1320800" y="791169"/>
                  <a:pt x="1377696" y="795233"/>
                </a:cubicBezTo>
                <a:cubicBezTo>
                  <a:pt x="1605280" y="791169"/>
                  <a:pt x="1833257" y="797022"/>
                  <a:pt x="2060448" y="783041"/>
                </a:cubicBezTo>
                <a:cubicBezTo>
                  <a:pt x="2098930" y="780673"/>
                  <a:pt x="2170176" y="746465"/>
                  <a:pt x="2170176" y="746465"/>
                </a:cubicBezTo>
                <a:cubicBezTo>
                  <a:pt x="2192147" y="724494"/>
                  <a:pt x="2213623" y="698236"/>
                  <a:pt x="2243328" y="685505"/>
                </a:cubicBezTo>
                <a:cubicBezTo>
                  <a:pt x="2258729" y="678904"/>
                  <a:pt x="2275840" y="677377"/>
                  <a:pt x="2292096" y="673313"/>
                </a:cubicBezTo>
                <a:cubicBezTo>
                  <a:pt x="2309057" y="647871"/>
                  <a:pt x="2333613" y="609573"/>
                  <a:pt x="2353056" y="587969"/>
                </a:cubicBezTo>
                <a:cubicBezTo>
                  <a:pt x="2376125" y="562337"/>
                  <a:pt x="2393493" y="525722"/>
                  <a:pt x="2426208" y="514817"/>
                </a:cubicBezTo>
                <a:lnTo>
                  <a:pt x="2462784" y="502625"/>
                </a:lnTo>
                <a:cubicBezTo>
                  <a:pt x="2474976" y="490433"/>
                  <a:pt x="2486269" y="477270"/>
                  <a:pt x="2499360" y="466049"/>
                </a:cubicBezTo>
                <a:cubicBezTo>
                  <a:pt x="2514788" y="452825"/>
                  <a:pt x="2534904" y="444901"/>
                  <a:pt x="2548128" y="429473"/>
                </a:cubicBezTo>
                <a:cubicBezTo>
                  <a:pt x="2559956" y="415674"/>
                  <a:pt x="2563161" y="396290"/>
                  <a:pt x="2572512" y="380705"/>
                </a:cubicBezTo>
                <a:cubicBezTo>
                  <a:pt x="2587590" y="355575"/>
                  <a:pt x="2605024" y="331937"/>
                  <a:pt x="2621280" y="307553"/>
                </a:cubicBezTo>
                <a:cubicBezTo>
                  <a:pt x="2629408" y="295361"/>
                  <a:pt x="2639111" y="284083"/>
                  <a:pt x="2645664" y="270977"/>
                </a:cubicBezTo>
                <a:cubicBezTo>
                  <a:pt x="2653792" y="254721"/>
                  <a:pt x="2662889" y="238914"/>
                  <a:pt x="2670048" y="222209"/>
                </a:cubicBezTo>
                <a:cubicBezTo>
                  <a:pt x="2680542" y="197722"/>
                  <a:pt x="2688245" y="161612"/>
                  <a:pt x="2694432" y="136865"/>
                </a:cubicBezTo>
                <a:cubicBezTo>
                  <a:pt x="2682195" y="112390"/>
                  <a:pt x="2657212" y="55156"/>
                  <a:pt x="2633472" y="39329"/>
                </a:cubicBezTo>
                <a:cubicBezTo>
                  <a:pt x="2612086" y="25072"/>
                  <a:pt x="2560320" y="14945"/>
                  <a:pt x="2560320" y="14945"/>
                </a:cubicBezTo>
                <a:cubicBezTo>
                  <a:pt x="2483104" y="19009"/>
                  <a:pt x="2404493" y="11973"/>
                  <a:pt x="2328672" y="27137"/>
                </a:cubicBezTo>
                <a:cubicBezTo>
                  <a:pt x="2299935" y="32884"/>
                  <a:pt x="2283951" y="68797"/>
                  <a:pt x="2255520" y="75905"/>
                </a:cubicBezTo>
                <a:lnTo>
                  <a:pt x="2206752" y="88097"/>
                </a:lnTo>
                <a:lnTo>
                  <a:pt x="2133600" y="136865"/>
                </a:lnTo>
                <a:cubicBezTo>
                  <a:pt x="2121408" y="144993"/>
                  <a:pt x="2110925" y="156615"/>
                  <a:pt x="2097024" y="161249"/>
                </a:cubicBezTo>
                <a:cubicBezTo>
                  <a:pt x="2084832" y="165313"/>
                  <a:pt x="2071682" y="167200"/>
                  <a:pt x="2060448" y="173441"/>
                </a:cubicBezTo>
                <a:cubicBezTo>
                  <a:pt x="2034830" y="187673"/>
                  <a:pt x="2011680" y="205953"/>
                  <a:pt x="1987296" y="222209"/>
                </a:cubicBezTo>
                <a:cubicBezTo>
                  <a:pt x="1975104" y="230337"/>
                  <a:pt x="1964621" y="241959"/>
                  <a:pt x="1950720" y="246593"/>
                </a:cubicBezTo>
                <a:cubicBezTo>
                  <a:pt x="1926336" y="254721"/>
                  <a:pt x="1898954" y="256720"/>
                  <a:pt x="1877568" y="270977"/>
                </a:cubicBezTo>
                <a:cubicBezTo>
                  <a:pt x="1865376" y="279105"/>
                  <a:pt x="1854712" y="290216"/>
                  <a:pt x="1840992" y="295361"/>
                </a:cubicBezTo>
                <a:cubicBezTo>
                  <a:pt x="1821589" y="302637"/>
                  <a:pt x="1800261" y="303058"/>
                  <a:pt x="1780032" y="307553"/>
                </a:cubicBezTo>
                <a:cubicBezTo>
                  <a:pt x="1654304" y="335493"/>
                  <a:pt x="1834072" y="307026"/>
                  <a:pt x="1584960" y="331937"/>
                </a:cubicBezTo>
                <a:cubicBezTo>
                  <a:pt x="1552358" y="335197"/>
                  <a:pt x="1519965" y="340301"/>
                  <a:pt x="1487424" y="344129"/>
                </a:cubicBezTo>
                <a:cubicBezTo>
                  <a:pt x="1313282" y="364616"/>
                  <a:pt x="1442123" y="347117"/>
                  <a:pt x="1292352" y="368513"/>
                </a:cubicBezTo>
                <a:cubicBezTo>
                  <a:pt x="1178560" y="364449"/>
                  <a:pt x="1064644" y="363007"/>
                  <a:pt x="950976" y="356321"/>
                </a:cubicBezTo>
                <a:cubicBezTo>
                  <a:pt x="881709" y="352246"/>
                  <a:pt x="892666" y="346628"/>
                  <a:pt x="841248" y="331937"/>
                </a:cubicBezTo>
                <a:cubicBezTo>
                  <a:pt x="712267" y="295085"/>
                  <a:pt x="893169" y="353308"/>
                  <a:pt x="719328" y="295361"/>
                </a:cubicBezTo>
                <a:cubicBezTo>
                  <a:pt x="707136" y="291297"/>
                  <a:pt x="695220" y="286286"/>
                  <a:pt x="682752" y="283169"/>
                </a:cubicBezTo>
                <a:cubicBezTo>
                  <a:pt x="666496" y="279105"/>
                  <a:pt x="649673" y="276861"/>
                  <a:pt x="633984" y="270977"/>
                </a:cubicBezTo>
                <a:cubicBezTo>
                  <a:pt x="616966" y="264595"/>
                  <a:pt x="602091" y="253343"/>
                  <a:pt x="585216" y="246593"/>
                </a:cubicBezTo>
                <a:cubicBezTo>
                  <a:pt x="561351" y="237047"/>
                  <a:pt x="535053" y="233704"/>
                  <a:pt x="512064" y="222209"/>
                </a:cubicBezTo>
                <a:cubicBezTo>
                  <a:pt x="495808" y="214081"/>
                  <a:pt x="479076" y="206842"/>
                  <a:pt x="463296" y="197825"/>
                </a:cubicBezTo>
                <a:cubicBezTo>
                  <a:pt x="450574" y="190555"/>
                  <a:pt x="440188" y="179213"/>
                  <a:pt x="426720" y="173441"/>
                </a:cubicBezTo>
                <a:cubicBezTo>
                  <a:pt x="325441" y="130036"/>
                  <a:pt x="430771" y="197817"/>
                  <a:pt x="329184" y="136865"/>
                </a:cubicBezTo>
                <a:cubicBezTo>
                  <a:pt x="182060" y="48591"/>
                  <a:pt x="318741" y="119451"/>
                  <a:pt x="207264" y="63713"/>
                </a:cubicBezTo>
                <a:cubicBezTo>
                  <a:pt x="199136" y="51521"/>
                  <a:pt x="193241" y="37498"/>
                  <a:pt x="182880" y="27137"/>
                </a:cubicBezTo>
                <a:cubicBezTo>
                  <a:pt x="135843" y="-19900"/>
                  <a:pt x="110238" y="6760"/>
                  <a:pt x="36576" y="14945"/>
                </a:cubicBezTo>
                <a:cubicBezTo>
                  <a:pt x="9172" y="97158"/>
                  <a:pt x="1774" y="83001"/>
                  <a:pt x="24384" y="173441"/>
                </a:cubicBezTo>
                <a:cubicBezTo>
                  <a:pt x="25778" y="179017"/>
                  <a:pt x="32512" y="181569"/>
                  <a:pt x="36576" y="185633"/>
                </a:cubicBezTo>
                <a:lnTo>
                  <a:pt x="36576" y="185633"/>
                </a:lnTo>
                <a:lnTo>
                  <a:pt x="0" y="136865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8204" name="Group 26"/>
          <p:cNvGrpSpPr>
            <a:grpSpLocks/>
          </p:cNvGrpSpPr>
          <p:nvPr/>
        </p:nvGrpSpPr>
        <p:grpSpPr bwMode="auto">
          <a:xfrm>
            <a:off x="3689350" y="4641850"/>
            <a:ext cx="1539875" cy="460375"/>
            <a:chOff x="3852672" y="4279613"/>
            <a:chExt cx="1540152" cy="460481"/>
          </a:xfrm>
        </p:grpSpPr>
        <p:sp>
          <p:nvSpPr>
            <p:cNvPr id="28" name="Isosceles Triangle 27"/>
            <p:cNvSpPr/>
            <p:nvPr/>
          </p:nvSpPr>
          <p:spPr>
            <a:xfrm rot="10586529">
              <a:off x="3852672" y="4279613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9" name="Isosceles Triangle 28"/>
            <p:cNvSpPr/>
            <p:nvPr/>
          </p:nvSpPr>
          <p:spPr>
            <a:xfrm rot="10800000">
              <a:off x="4217863" y="4292316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0" name="Isosceles Triangle 29"/>
            <p:cNvSpPr/>
            <p:nvPr/>
          </p:nvSpPr>
          <p:spPr>
            <a:xfrm rot="10586529">
              <a:off x="4630687" y="4305019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1" name="Isosceles Triangle 30"/>
            <p:cNvSpPr/>
            <p:nvPr/>
          </p:nvSpPr>
          <p:spPr>
            <a:xfrm rot="10586529">
              <a:off x="5002229" y="4303431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2" name="Isosceles Triangle 31"/>
            <p:cNvSpPr/>
            <p:nvPr/>
          </p:nvSpPr>
          <p:spPr>
            <a:xfrm rot="21431316">
              <a:off x="4035268" y="4354243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3" name="Isosceles Triangle 32"/>
            <p:cNvSpPr/>
            <p:nvPr/>
          </p:nvSpPr>
          <p:spPr>
            <a:xfrm rot="21431316">
              <a:off x="4425863" y="4368533"/>
              <a:ext cx="389007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4" name="Isosceles Triangle 33"/>
            <p:cNvSpPr/>
            <p:nvPr/>
          </p:nvSpPr>
          <p:spPr>
            <a:xfrm rot="21431316">
              <a:off x="4816458" y="4374885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268413"/>
            <a:ext cx="4572000" cy="4510087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263" y="577850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r>
              <a:rPr lang="en-GB" sz="66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588" y="-155575"/>
            <a:ext cx="8815387" cy="92233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/>
              <a:t>Au </a:t>
            </a:r>
            <a:r>
              <a:rPr lang="en-GB" sz="5400" b="1" dirty="0" err="1"/>
              <a:t>revoir</a:t>
            </a:r>
            <a:r>
              <a:rPr lang="en-GB" sz="5400" b="1" dirty="0"/>
              <a:t> </a:t>
            </a:r>
            <a:r>
              <a:rPr lang="en-GB" sz="5400" b="1" dirty="0" err="1"/>
              <a:t>cheveux</a:t>
            </a:r>
            <a:r>
              <a:rPr lang="en-GB" sz="5400" b="1" dirty="0"/>
              <a:t> </a:t>
            </a:r>
            <a:r>
              <a:rPr lang="en-GB" sz="5400" b="1" dirty="0" err="1">
                <a:solidFill>
                  <a:schemeClr val="bg1">
                    <a:lumMod val="50000"/>
                  </a:schemeClr>
                </a:solidFill>
              </a:rPr>
              <a:t>gris</a:t>
            </a:r>
            <a:r>
              <a:rPr lang="en-GB" sz="54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260725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878013" y="2541588"/>
            <a:ext cx="646112" cy="1871662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238875" y="2541588"/>
            <a:ext cx="646113" cy="1871662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Freeform 23"/>
          <p:cNvSpPr/>
          <p:nvPr/>
        </p:nvSpPr>
        <p:spPr>
          <a:xfrm>
            <a:off x="1884363" y="868363"/>
            <a:ext cx="4738687" cy="1524000"/>
          </a:xfrm>
          <a:custGeom>
            <a:avLst/>
            <a:gdLst>
              <a:gd name="connsiteX0" fmla="*/ 50334 w 4738288"/>
              <a:gd name="connsiteY0" fmla="*/ 1255776 h 1524000"/>
              <a:gd name="connsiteX1" fmla="*/ 50334 w 4738288"/>
              <a:gd name="connsiteY1" fmla="*/ 1255776 h 1524000"/>
              <a:gd name="connsiteX2" fmla="*/ 74718 w 4738288"/>
              <a:gd name="connsiteY2" fmla="*/ 963168 h 1524000"/>
              <a:gd name="connsiteX3" fmla="*/ 86910 w 4738288"/>
              <a:gd name="connsiteY3" fmla="*/ 926592 h 1524000"/>
              <a:gd name="connsiteX4" fmla="*/ 111294 w 4738288"/>
              <a:gd name="connsiteY4" fmla="*/ 890016 h 1524000"/>
              <a:gd name="connsiteX5" fmla="*/ 147870 w 4738288"/>
              <a:gd name="connsiteY5" fmla="*/ 816864 h 1524000"/>
              <a:gd name="connsiteX6" fmla="*/ 184446 w 4738288"/>
              <a:gd name="connsiteY6" fmla="*/ 792480 h 1524000"/>
              <a:gd name="connsiteX7" fmla="*/ 245406 w 4738288"/>
              <a:gd name="connsiteY7" fmla="*/ 707136 h 1524000"/>
              <a:gd name="connsiteX8" fmla="*/ 355134 w 4738288"/>
              <a:gd name="connsiteY8" fmla="*/ 719328 h 1524000"/>
              <a:gd name="connsiteX9" fmla="*/ 391710 w 4738288"/>
              <a:gd name="connsiteY9" fmla="*/ 731520 h 1524000"/>
              <a:gd name="connsiteX10" fmla="*/ 452670 w 4738288"/>
              <a:gd name="connsiteY10" fmla="*/ 768096 h 1524000"/>
              <a:gd name="connsiteX11" fmla="*/ 489246 w 4738288"/>
              <a:gd name="connsiteY11" fmla="*/ 792480 h 1524000"/>
              <a:gd name="connsiteX12" fmla="*/ 525822 w 4738288"/>
              <a:gd name="connsiteY12" fmla="*/ 804672 h 1524000"/>
              <a:gd name="connsiteX13" fmla="*/ 611166 w 4738288"/>
              <a:gd name="connsiteY13" fmla="*/ 670560 h 1524000"/>
              <a:gd name="connsiteX14" fmla="*/ 647742 w 4738288"/>
              <a:gd name="connsiteY14" fmla="*/ 621792 h 1524000"/>
              <a:gd name="connsiteX15" fmla="*/ 684318 w 4738288"/>
              <a:gd name="connsiteY15" fmla="*/ 597408 h 1524000"/>
              <a:gd name="connsiteX16" fmla="*/ 769662 w 4738288"/>
              <a:gd name="connsiteY16" fmla="*/ 499872 h 1524000"/>
              <a:gd name="connsiteX17" fmla="*/ 818430 w 4738288"/>
              <a:gd name="connsiteY17" fmla="*/ 475488 h 1524000"/>
              <a:gd name="connsiteX18" fmla="*/ 855006 w 4738288"/>
              <a:gd name="connsiteY18" fmla="*/ 451104 h 1524000"/>
              <a:gd name="connsiteX19" fmla="*/ 928158 w 4738288"/>
              <a:gd name="connsiteY19" fmla="*/ 414528 h 1524000"/>
              <a:gd name="connsiteX20" fmla="*/ 1086654 w 4738288"/>
              <a:gd name="connsiteY20" fmla="*/ 426720 h 1524000"/>
              <a:gd name="connsiteX21" fmla="*/ 1147614 w 4738288"/>
              <a:gd name="connsiteY21" fmla="*/ 438912 h 1524000"/>
              <a:gd name="connsiteX22" fmla="*/ 1330494 w 4738288"/>
              <a:gd name="connsiteY22" fmla="*/ 426720 h 1524000"/>
              <a:gd name="connsiteX23" fmla="*/ 1440222 w 4738288"/>
              <a:gd name="connsiteY23" fmla="*/ 329184 h 1524000"/>
              <a:gd name="connsiteX24" fmla="*/ 1488990 w 4738288"/>
              <a:gd name="connsiteY24" fmla="*/ 292608 h 1524000"/>
              <a:gd name="connsiteX25" fmla="*/ 1513374 w 4738288"/>
              <a:gd name="connsiteY25" fmla="*/ 243840 h 1524000"/>
              <a:gd name="connsiteX26" fmla="*/ 1525566 w 4738288"/>
              <a:gd name="connsiteY26" fmla="*/ 207264 h 1524000"/>
              <a:gd name="connsiteX27" fmla="*/ 1562142 w 4738288"/>
              <a:gd name="connsiteY27" fmla="*/ 158496 h 1524000"/>
              <a:gd name="connsiteX28" fmla="*/ 1586526 w 4738288"/>
              <a:gd name="connsiteY28" fmla="*/ 121920 h 1524000"/>
              <a:gd name="connsiteX29" fmla="*/ 1623102 w 4738288"/>
              <a:gd name="connsiteY29" fmla="*/ 97536 h 1524000"/>
              <a:gd name="connsiteX30" fmla="*/ 1635294 w 4738288"/>
              <a:gd name="connsiteY30" fmla="*/ 60960 h 1524000"/>
              <a:gd name="connsiteX31" fmla="*/ 1732830 w 4738288"/>
              <a:gd name="connsiteY31" fmla="*/ 12192 h 1524000"/>
              <a:gd name="connsiteX32" fmla="*/ 1988862 w 4738288"/>
              <a:gd name="connsiteY32" fmla="*/ 24384 h 1524000"/>
              <a:gd name="connsiteX33" fmla="*/ 2098590 w 4738288"/>
              <a:gd name="connsiteY33" fmla="*/ 85344 h 1524000"/>
              <a:gd name="connsiteX34" fmla="*/ 2183934 w 4738288"/>
              <a:gd name="connsiteY34" fmla="*/ 134112 h 1524000"/>
              <a:gd name="connsiteX35" fmla="*/ 2476542 w 4738288"/>
              <a:gd name="connsiteY35" fmla="*/ 121920 h 1524000"/>
              <a:gd name="connsiteX36" fmla="*/ 2610654 w 4738288"/>
              <a:gd name="connsiteY36" fmla="*/ 73152 h 1524000"/>
              <a:gd name="connsiteX37" fmla="*/ 2647230 w 4738288"/>
              <a:gd name="connsiteY37" fmla="*/ 48768 h 1524000"/>
              <a:gd name="connsiteX38" fmla="*/ 2732574 w 4738288"/>
              <a:gd name="connsiteY38" fmla="*/ 36576 h 1524000"/>
              <a:gd name="connsiteX39" fmla="*/ 2781342 w 4738288"/>
              <a:gd name="connsiteY39" fmla="*/ 24384 h 1524000"/>
              <a:gd name="connsiteX40" fmla="*/ 3329982 w 4738288"/>
              <a:gd name="connsiteY40" fmla="*/ 48768 h 1524000"/>
              <a:gd name="connsiteX41" fmla="*/ 3378750 w 4738288"/>
              <a:gd name="connsiteY41" fmla="*/ 121920 h 1524000"/>
              <a:gd name="connsiteX42" fmla="*/ 3427518 w 4738288"/>
              <a:gd name="connsiteY42" fmla="*/ 146304 h 1524000"/>
              <a:gd name="connsiteX43" fmla="*/ 3488478 w 4738288"/>
              <a:gd name="connsiteY43" fmla="*/ 109728 h 1524000"/>
              <a:gd name="connsiteX44" fmla="*/ 3537246 w 4738288"/>
              <a:gd name="connsiteY44" fmla="*/ 85344 h 1524000"/>
              <a:gd name="connsiteX45" fmla="*/ 3610398 w 4738288"/>
              <a:gd name="connsiteY45" fmla="*/ 24384 h 1524000"/>
              <a:gd name="connsiteX46" fmla="*/ 3659166 w 4738288"/>
              <a:gd name="connsiteY46" fmla="*/ 12192 h 1524000"/>
              <a:gd name="connsiteX47" fmla="*/ 3695742 w 4738288"/>
              <a:gd name="connsiteY47" fmla="*/ 0 h 1524000"/>
              <a:gd name="connsiteX48" fmla="*/ 4012734 w 4738288"/>
              <a:gd name="connsiteY48" fmla="*/ 12192 h 1524000"/>
              <a:gd name="connsiteX49" fmla="*/ 4085886 w 4738288"/>
              <a:gd name="connsiteY49" fmla="*/ 60960 h 1524000"/>
              <a:gd name="connsiteX50" fmla="*/ 4159038 w 4738288"/>
              <a:gd name="connsiteY50" fmla="*/ 121920 h 1524000"/>
              <a:gd name="connsiteX51" fmla="*/ 4183422 w 4738288"/>
              <a:gd name="connsiteY51" fmla="*/ 390144 h 1524000"/>
              <a:gd name="connsiteX52" fmla="*/ 4280958 w 4738288"/>
              <a:gd name="connsiteY52" fmla="*/ 426720 h 1524000"/>
              <a:gd name="connsiteX53" fmla="*/ 4317534 w 4738288"/>
              <a:gd name="connsiteY53" fmla="*/ 451104 h 1524000"/>
              <a:gd name="connsiteX54" fmla="*/ 4415070 w 4738288"/>
              <a:gd name="connsiteY54" fmla="*/ 475488 h 1524000"/>
              <a:gd name="connsiteX55" fmla="*/ 4500414 w 4738288"/>
              <a:gd name="connsiteY55" fmla="*/ 536448 h 1524000"/>
              <a:gd name="connsiteX56" fmla="*/ 4561374 w 4738288"/>
              <a:gd name="connsiteY56" fmla="*/ 609600 h 1524000"/>
              <a:gd name="connsiteX57" fmla="*/ 4597950 w 4738288"/>
              <a:gd name="connsiteY57" fmla="*/ 621792 h 1524000"/>
              <a:gd name="connsiteX58" fmla="*/ 4646718 w 4738288"/>
              <a:gd name="connsiteY58" fmla="*/ 694944 h 1524000"/>
              <a:gd name="connsiteX59" fmla="*/ 4671102 w 4738288"/>
              <a:gd name="connsiteY59" fmla="*/ 731520 h 1524000"/>
              <a:gd name="connsiteX60" fmla="*/ 4707678 w 4738288"/>
              <a:gd name="connsiteY60" fmla="*/ 780288 h 1524000"/>
              <a:gd name="connsiteX61" fmla="*/ 4719870 w 4738288"/>
              <a:gd name="connsiteY61" fmla="*/ 816864 h 1524000"/>
              <a:gd name="connsiteX62" fmla="*/ 4719870 w 4738288"/>
              <a:gd name="connsiteY62" fmla="*/ 1048512 h 1524000"/>
              <a:gd name="connsiteX63" fmla="*/ 4683294 w 4738288"/>
              <a:gd name="connsiteY63" fmla="*/ 1072896 h 1524000"/>
              <a:gd name="connsiteX64" fmla="*/ 4646718 w 4738288"/>
              <a:gd name="connsiteY64" fmla="*/ 1060704 h 1524000"/>
              <a:gd name="connsiteX65" fmla="*/ 4610142 w 4738288"/>
              <a:gd name="connsiteY65" fmla="*/ 1036320 h 1524000"/>
              <a:gd name="connsiteX66" fmla="*/ 4536990 w 4738288"/>
              <a:gd name="connsiteY66" fmla="*/ 1011936 h 1524000"/>
              <a:gd name="connsiteX67" fmla="*/ 4402878 w 4738288"/>
              <a:gd name="connsiteY67" fmla="*/ 1085088 h 1524000"/>
              <a:gd name="connsiteX68" fmla="*/ 4415070 w 4738288"/>
              <a:gd name="connsiteY68" fmla="*/ 1158240 h 1524000"/>
              <a:gd name="connsiteX69" fmla="*/ 4488222 w 4738288"/>
              <a:gd name="connsiteY69" fmla="*/ 1207008 h 1524000"/>
              <a:gd name="connsiteX70" fmla="*/ 4512606 w 4738288"/>
              <a:gd name="connsiteY70" fmla="*/ 1243584 h 1524000"/>
              <a:gd name="connsiteX71" fmla="*/ 4573566 w 4738288"/>
              <a:gd name="connsiteY71" fmla="*/ 1316736 h 1524000"/>
              <a:gd name="connsiteX72" fmla="*/ 4293150 w 4738288"/>
              <a:gd name="connsiteY72" fmla="*/ 1341120 h 1524000"/>
              <a:gd name="connsiteX73" fmla="*/ 4183422 w 4738288"/>
              <a:gd name="connsiteY73" fmla="*/ 1389888 h 1524000"/>
              <a:gd name="connsiteX74" fmla="*/ 4110270 w 4738288"/>
              <a:gd name="connsiteY74" fmla="*/ 1402080 h 1524000"/>
              <a:gd name="connsiteX75" fmla="*/ 4073694 w 4738288"/>
              <a:gd name="connsiteY75" fmla="*/ 1414272 h 1524000"/>
              <a:gd name="connsiteX76" fmla="*/ 4000542 w 4738288"/>
              <a:gd name="connsiteY76" fmla="*/ 1402080 h 1524000"/>
              <a:gd name="connsiteX77" fmla="*/ 3939582 w 4738288"/>
              <a:gd name="connsiteY77" fmla="*/ 1292352 h 1524000"/>
              <a:gd name="connsiteX78" fmla="*/ 3878622 w 4738288"/>
              <a:gd name="connsiteY78" fmla="*/ 1219200 h 1524000"/>
              <a:gd name="connsiteX79" fmla="*/ 3781086 w 4738288"/>
              <a:gd name="connsiteY79" fmla="*/ 1231392 h 1524000"/>
              <a:gd name="connsiteX80" fmla="*/ 3744510 w 4738288"/>
              <a:gd name="connsiteY80" fmla="*/ 1267968 h 1524000"/>
              <a:gd name="connsiteX81" fmla="*/ 3707934 w 4738288"/>
              <a:gd name="connsiteY81" fmla="*/ 1280160 h 1524000"/>
              <a:gd name="connsiteX82" fmla="*/ 3573822 w 4738288"/>
              <a:gd name="connsiteY82" fmla="*/ 1267968 h 1524000"/>
              <a:gd name="connsiteX83" fmla="*/ 3500670 w 4738288"/>
              <a:gd name="connsiteY83" fmla="*/ 1194816 h 1524000"/>
              <a:gd name="connsiteX84" fmla="*/ 3464094 w 4738288"/>
              <a:gd name="connsiteY84" fmla="*/ 1158240 h 1524000"/>
              <a:gd name="connsiteX85" fmla="*/ 3403134 w 4738288"/>
              <a:gd name="connsiteY85" fmla="*/ 1085088 h 1524000"/>
              <a:gd name="connsiteX86" fmla="*/ 3342174 w 4738288"/>
              <a:gd name="connsiteY86" fmla="*/ 1109472 h 1524000"/>
              <a:gd name="connsiteX87" fmla="*/ 3317790 w 4738288"/>
              <a:gd name="connsiteY87" fmla="*/ 1146048 h 1524000"/>
              <a:gd name="connsiteX88" fmla="*/ 3281214 w 4738288"/>
              <a:gd name="connsiteY88" fmla="*/ 1194816 h 1524000"/>
              <a:gd name="connsiteX89" fmla="*/ 3256830 w 4738288"/>
              <a:gd name="connsiteY89" fmla="*/ 1267968 h 1524000"/>
              <a:gd name="connsiteX90" fmla="*/ 3244638 w 4738288"/>
              <a:gd name="connsiteY90" fmla="*/ 1304544 h 1524000"/>
              <a:gd name="connsiteX91" fmla="*/ 3220254 w 4738288"/>
              <a:gd name="connsiteY91" fmla="*/ 1341120 h 1524000"/>
              <a:gd name="connsiteX92" fmla="*/ 3208062 w 4738288"/>
              <a:gd name="connsiteY92" fmla="*/ 1377696 h 1524000"/>
              <a:gd name="connsiteX93" fmla="*/ 3159294 w 4738288"/>
              <a:gd name="connsiteY93" fmla="*/ 1402080 h 1524000"/>
              <a:gd name="connsiteX94" fmla="*/ 3025182 w 4738288"/>
              <a:gd name="connsiteY94" fmla="*/ 1353312 h 1524000"/>
              <a:gd name="connsiteX95" fmla="*/ 2952030 w 4738288"/>
              <a:gd name="connsiteY95" fmla="*/ 1292352 h 1524000"/>
              <a:gd name="connsiteX96" fmla="*/ 2866686 w 4738288"/>
              <a:gd name="connsiteY96" fmla="*/ 1243584 h 1524000"/>
              <a:gd name="connsiteX97" fmla="*/ 2744766 w 4738288"/>
              <a:gd name="connsiteY97" fmla="*/ 1219200 h 1524000"/>
              <a:gd name="connsiteX98" fmla="*/ 2708190 w 4738288"/>
              <a:gd name="connsiteY98" fmla="*/ 1255776 h 1524000"/>
              <a:gd name="connsiteX99" fmla="*/ 2635038 w 4738288"/>
              <a:gd name="connsiteY99" fmla="*/ 1304544 h 1524000"/>
              <a:gd name="connsiteX100" fmla="*/ 2598462 w 4738288"/>
              <a:gd name="connsiteY100" fmla="*/ 1328928 h 1524000"/>
              <a:gd name="connsiteX101" fmla="*/ 2561886 w 4738288"/>
              <a:gd name="connsiteY101" fmla="*/ 1353312 h 1524000"/>
              <a:gd name="connsiteX102" fmla="*/ 2513118 w 4738288"/>
              <a:gd name="connsiteY102" fmla="*/ 1377696 h 1524000"/>
              <a:gd name="connsiteX103" fmla="*/ 2427774 w 4738288"/>
              <a:gd name="connsiteY103" fmla="*/ 1402080 h 1524000"/>
              <a:gd name="connsiteX104" fmla="*/ 2342430 w 4738288"/>
              <a:gd name="connsiteY104" fmla="*/ 1377696 h 1524000"/>
              <a:gd name="connsiteX105" fmla="*/ 2293662 w 4738288"/>
              <a:gd name="connsiteY105" fmla="*/ 1292352 h 1524000"/>
              <a:gd name="connsiteX106" fmla="*/ 2281470 w 4738288"/>
              <a:gd name="connsiteY106" fmla="*/ 1243584 h 1524000"/>
              <a:gd name="connsiteX107" fmla="*/ 2244894 w 4738288"/>
              <a:gd name="connsiteY107" fmla="*/ 1231392 h 1524000"/>
              <a:gd name="connsiteX108" fmla="*/ 2183934 w 4738288"/>
              <a:gd name="connsiteY108" fmla="*/ 1243584 h 1524000"/>
              <a:gd name="connsiteX109" fmla="*/ 2110782 w 4738288"/>
              <a:gd name="connsiteY109" fmla="*/ 1328928 h 1524000"/>
              <a:gd name="connsiteX110" fmla="*/ 2074206 w 4738288"/>
              <a:gd name="connsiteY110" fmla="*/ 1414272 h 1524000"/>
              <a:gd name="connsiteX111" fmla="*/ 2062014 w 4738288"/>
              <a:gd name="connsiteY111" fmla="*/ 1450848 h 1524000"/>
              <a:gd name="connsiteX112" fmla="*/ 2025438 w 4738288"/>
              <a:gd name="connsiteY112" fmla="*/ 1475232 h 1524000"/>
              <a:gd name="connsiteX113" fmla="*/ 1988862 w 4738288"/>
              <a:gd name="connsiteY113" fmla="*/ 1524000 h 1524000"/>
              <a:gd name="connsiteX114" fmla="*/ 1854750 w 4738288"/>
              <a:gd name="connsiteY114" fmla="*/ 1511808 h 1524000"/>
              <a:gd name="connsiteX115" fmla="*/ 1805982 w 4738288"/>
              <a:gd name="connsiteY115" fmla="*/ 1499616 h 1524000"/>
              <a:gd name="connsiteX116" fmla="*/ 1757214 w 4738288"/>
              <a:gd name="connsiteY116" fmla="*/ 1463040 h 1524000"/>
              <a:gd name="connsiteX117" fmla="*/ 1684062 w 4738288"/>
              <a:gd name="connsiteY117" fmla="*/ 1414272 h 1524000"/>
              <a:gd name="connsiteX118" fmla="*/ 1647486 w 4738288"/>
              <a:gd name="connsiteY118" fmla="*/ 1389888 h 1524000"/>
              <a:gd name="connsiteX119" fmla="*/ 1586526 w 4738288"/>
              <a:gd name="connsiteY119" fmla="*/ 1304544 h 1524000"/>
              <a:gd name="connsiteX120" fmla="*/ 1293918 w 4738288"/>
              <a:gd name="connsiteY120" fmla="*/ 1426464 h 1524000"/>
              <a:gd name="connsiteX121" fmla="*/ 1208574 w 4738288"/>
              <a:gd name="connsiteY121" fmla="*/ 1389888 h 1524000"/>
              <a:gd name="connsiteX122" fmla="*/ 1159806 w 4738288"/>
              <a:gd name="connsiteY122" fmla="*/ 1280160 h 1524000"/>
              <a:gd name="connsiteX123" fmla="*/ 1062270 w 4738288"/>
              <a:gd name="connsiteY123" fmla="*/ 1243584 h 1524000"/>
              <a:gd name="connsiteX124" fmla="*/ 928158 w 4738288"/>
              <a:gd name="connsiteY124" fmla="*/ 1255776 h 1524000"/>
              <a:gd name="connsiteX125" fmla="*/ 855006 w 4738288"/>
              <a:gd name="connsiteY125" fmla="*/ 1341120 h 1524000"/>
              <a:gd name="connsiteX126" fmla="*/ 794046 w 4738288"/>
              <a:gd name="connsiteY126" fmla="*/ 1414272 h 1524000"/>
              <a:gd name="connsiteX127" fmla="*/ 769662 w 4738288"/>
              <a:gd name="connsiteY127" fmla="*/ 1450848 h 1524000"/>
              <a:gd name="connsiteX128" fmla="*/ 696510 w 4738288"/>
              <a:gd name="connsiteY128" fmla="*/ 1511808 h 1524000"/>
              <a:gd name="connsiteX129" fmla="*/ 635550 w 4738288"/>
              <a:gd name="connsiteY129" fmla="*/ 1499616 h 1524000"/>
              <a:gd name="connsiteX130" fmla="*/ 586782 w 4738288"/>
              <a:gd name="connsiteY130" fmla="*/ 1475232 h 1524000"/>
              <a:gd name="connsiteX131" fmla="*/ 550206 w 4738288"/>
              <a:gd name="connsiteY131" fmla="*/ 1463040 h 1524000"/>
              <a:gd name="connsiteX132" fmla="*/ 477054 w 4738288"/>
              <a:gd name="connsiteY132" fmla="*/ 1402080 h 1524000"/>
              <a:gd name="connsiteX133" fmla="*/ 403902 w 4738288"/>
              <a:gd name="connsiteY133" fmla="*/ 1341120 h 1524000"/>
              <a:gd name="connsiteX134" fmla="*/ 355134 w 4738288"/>
              <a:gd name="connsiteY134" fmla="*/ 1304544 h 1524000"/>
              <a:gd name="connsiteX135" fmla="*/ 306366 w 4738288"/>
              <a:gd name="connsiteY135" fmla="*/ 1292352 h 1524000"/>
              <a:gd name="connsiteX136" fmla="*/ 74718 w 4738288"/>
              <a:gd name="connsiteY136" fmla="*/ 1304544 h 1524000"/>
              <a:gd name="connsiteX137" fmla="*/ 25950 w 4738288"/>
              <a:gd name="connsiteY137" fmla="*/ 1267968 h 1524000"/>
              <a:gd name="connsiteX138" fmla="*/ 1566 w 4738288"/>
              <a:gd name="connsiteY138" fmla="*/ 1231392 h 1524000"/>
              <a:gd name="connsiteX139" fmla="*/ 50334 w 4738288"/>
              <a:gd name="connsiteY139" fmla="*/ 1255776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4738288" h="1524000">
                <a:moveTo>
                  <a:pt x="50334" y="1255776"/>
                </a:moveTo>
                <a:lnTo>
                  <a:pt x="50334" y="1255776"/>
                </a:lnTo>
                <a:cubicBezTo>
                  <a:pt x="58462" y="1158240"/>
                  <a:pt x="63910" y="1060443"/>
                  <a:pt x="74718" y="963168"/>
                </a:cubicBezTo>
                <a:cubicBezTo>
                  <a:pt x="76137" y="950395"/>
                  <a:pt x="81163" y="938087"/>
                  <a:pt x="86910" y="926592"/>
                </a:cubicBezTo>
                <a:cubicBezTo>
                  <a:pt x="93463" y="913486"/>
                  <a:pt x="104741" y="903122"/>
                  <a:pt x="111294" y="890016"/>
                </a:cubicBezTo>
                <a:cubicBezTo>
                  <a:pt x="131126" y="850352"/>
                  <a:pt x="112929" y="851805"/>
                  <a:pt x="147870" y="816864"/>
                </a:cubicBezTo>
                <a:cubicBezTo>
                  <a:pt x="158231" y="806503"/>
                  <a:pt x="172254" y="800608"/>
                  <a:pt x="184446" y="792480"/>
                </a:cubicBezTo>
                <a:cubicBezTo>
                  <a:pt x="191748" y="781526"/>
                  <a:pt x="239357" y="708648"/>
                  <a:pt x="245406" y="707136"/>
                </a:cubicBezTo>
                <a:cubicBezTo>
                  <a:pt x="281108" y="698210"/>
                  <a:pt x="318558" y="715264"/>
                  <a:pt x="355134" y="719328"/>
                </a:cubicBezTo>
                <a:cubicBezTo>
                  <a:pt x="367326" y="723392"/>
                  <a:pt x="380215" y="725773"/>
                  <a:pt x="391710" y="731520"/>
                </a:cubicBezTo>
                <a:cubicBezTo>
                  <a:pt x="412905" y="742118"/>
                  <a:pt x="432575" y="755537"/>
                  <a:pt x="452670" y="768096"/>
                </a:cubicBezTo>
                <a:cubicBezTo>
                  <a:pt x="465096" y="775862"/>
                  <a:pt x="476140" y="785927"/>
                  <a:pt x="489246" y="792480"/>
                </a:cubicBezTo>
                <a:cubicBezTo>
                  <a:pt x="500741" y="798227"/>
                  <a:pt x="513630" y="800608"/>
                  <a:pt x="525822" y="804672"/>
                </a:cubicBezTo>
                <a:cubicBezTo>
                  <a:pt x="608560" y="639196"/>
                  <a:pt x="536431" y="757751"/>
                  <a:pt x="611166" y="670560"/>
                </a:cubicBezTo>
                <a:cubicBezTo>
                  <a:pt x="624390" y="655132"/>
                  <a:pt x="633374" y="636160"/>
                  <a:pt x="647742" y="621792"/>
                </a:cubicBezTo>
                <a:cubicBezTo>
                  <a:pt x="658103" y="611431"/>
                  <a:pt x="673957" y="607769"/>
                  <a:pt x="684318" y="597408"/>
                </a:cubicBezTo>
                <a:cubicBezTo>
                  <a:pt x="746042" y="535684"/>
                  <a:pt x="693680" y="556859"/>
                  <a:pt x="769662" y="499872"/>
                </a:cubicBezTo>
                <a:cubicBezTo>
                  <a:pt x="784202" y="488967"/>
                  <a:pt x="802650" y="484505"/>
                  <a:pt x="818430" y="475488"/>
                </a:cubicBezTo>
                <a:cubicBezTo>
                  <a:pt x="831152" y="468218"/>
                  <a:pt x="841900" y="457657"/>
                  <a:pt x="855006" y="451104"/>
                </a:cubicBezTo>
                <a:cubicBezTo>
                  <a:pt x="955960" y="400627"/>
                  <a:pt x="823336" y="484409"/>
                  <a:pt x="928158" y="414528"/>
                </a:cubicBezTo>
                <a:cubicBezTo>
                  <a:pt x="980990" y="418592"/>
                  <a:pt x="1033990" y="420868"/>
                  <a:pt x="1086654" y="426720"/>
                </a:cubicBezTo>
                <a:cubicBezTo>
                  <a:pt x="1107250" y="429008"/>
                  <a:pt x="1126892" y="438912"/>
                  <a:pt x="1147614" y="438912"/>
                </a:cubicBezTo>
                <a:cubicBezTo>
                  <a:pt x="1208709" y="438912"/>
                  <a:pt x="1269534" y="430784"/>
                  <a:pt x="1330494" y="426720"/>
                </a:cubicBezTo>
                <a:cubicBezTo>
                  <a:pt x="1444864" y="340943"/>
                  <a:pt x="1304631" y="449709"/>
                  <a:pt x="1440222" y="329184"/>
                </a:cubicBezTo>
                <a:cubicBezTo>
                  <a:pt x="1455409" y="315684"/>
                  <a:pt x="1472734" y="304800"/>
                  <a:pt x="1488990" y="292608"/>
                </a:cubicBezTo>
                <a:cubicBezTo>
                  <a:pt x="1497118" y="276352"/>
                  <a:pt x="1506215" y="260545"/>
                  <a:pt x="1513374" y="243840"/>
                </a:cubicBezTo>
                <a:cubicBezTo>
                  <a:pt x="1518436" y="232028"/>
                  <a:pt x="1519190" y="218422"/>
                  <a:pt x="1525566" y="207264"/>
                </a:cubicBezTo>
                <a:cubicBezTo>
                  <a:pt x="1535648" y="189621"/>
                  <a:pt x="1550331" y="175031"/>
                  <a:pt x="1562142" y="158496"/>
                </a:cubicBezTo>
                <a:cubicBezTo>
                  <a:pt x="1570659" y="146572"/>
                  <a:pt x="1576165" y="132281"/>
                  <a:pt x="1586526" y="121920"/>
                </a:cubicBezTo>
                <a:cubicBezTo>
                  <a:pt x="1596887" y="111559"/>
                  <a:pt x="1610910" y="105664"/>
                  <a:pt x="1623102" y="97536"/>
                </a:cubicBezTo>
                <a:cubicBezTo>
                  <a:pt x="1627166" y="85344"/>
                  <a:pt x="1626207" y="70047"/>
                  <a:pt x="1635294" y="60960"/>
                </a:cubicBezTo>
                <a:cubicBezTo>
                  <a:pt x="1664086" y="32168"/>
                  <a:pt x="1697195" y="24070"/>
                  <a:pt x="1732830" y="12192"/>
                </a:cubicBezTo>
                <a:cubicBezTo>
                  <a:pt x="1818174" y="16256"/>
                  <a:pt x="1903716" y="17289"/>
                  <a:pt x="1988862" y="24384"/>
                </a:cubicBezTo>
                <a:cubicBezTo>
                  <a:pt x="2025649" y="27450"/>
                  <a:pt x="2077661" y="71391"/>
                  <a:pt x="2098590" y="85344"/>
                </a:cubicBezTo>
                <a:cubicBezTo>
                  <a:pt x="2150288" y="119810"/>
                  <a:pt x="2122060" y="103175"/>
                  <a:pt x="2183934" y="134112"/>
                </a:cubicBezTo>
                <a:cubicBezTo>
                  <a:pt x="2281470" y="130048"/>
                  <a:pt x="2379406" y="131634"/>
                  <a:pt x="2476542" y="121920"/>
                </a:cubicBezTo>
                <a:cubicBezTo>
                  <a:pt x="2490768" y="120497"/>
                  <a:pt x="2593682" y="81638"/>
                  <a:pt x="2610654" y="73152"/>
                </a:cubicBezTo>
                <a:cubicBezTo>
                  <a:pt x="2623760" y="66599"/>
                  <a:pt x="2633195" y="52978"/>
                  <a:pt x="2647230" y="48768"/>
                </a:cubicBezTo>
                <a:cubicBezTo>
                  <a:pt x="2674755" y="40511"/>
                  <a:pt x="2704301" y="41717"/>
                  <a:pt x="2732574" y="36576"/>
                </a:cubicBezTo>
                <a:cubicBezTo>
                  <a:pt x="2749060" y="33579"/>
                  <a:pt x="2765086" y="28448"/>
                  <a:pt x="2781342" y="24384"/>
                </a:cubicBezTo>
                <a:cubicBezTo>
                  <a:pt x="2964222" y="32512"/>
                  <a:pt x="3149314" y="19271"/>
                  <a:pt x="3329982" y="48768"/>
                </a:cubicBezTo>
                <a:cubicBezTo>
                  <a:pt x="3358905" y="53490"/>
                  <a:pt x="3352538" y="108814"/>
                  <a:pt x="3378750" y="121920"/>
                </a:cubicBezTo>
                <a:lnTo>
                  <a:pt x="3427518" y="146304"/>
                </a:lnTo>
                <a:cubicBezTo>
                  <a:pt x="3447838" y="134112"/>
                  <a:pt x="3467763" y="121236"/>
                  <a:pt x="3488478" y="109728"/>
                </a:cubicBezTo>
                <a:cubicBezTo>
                  <a:pt x="3504366" y="100902"/>
                  <a:pt x="3522357" y="95767"/>
                  <a:pt x="3537246" y="85344"/>
                </a:cubicBezTo>
                <a:cubicBezTo>
                  <a:pt x="3563249" y="67142"/>
                  <a:pt x="3583180" y="40715"/>
                  <a:pt x="3610398" y="24384"/>
                </a:cubicBezTo>
                <a:cubicBezTo>
                  <a:pt x="3624766" y="15763"/>
                  <a:pt x="3643054" y="16795"/>
                  <a:pt x="3659166" y="12192"/>
                </a:cubicBezTo>
                <a:cubicBezTo>
                  <a:pt x="3671523" y="8661"/>
                  <a:pt x="3683550" y="4064"/>
                  <a:pt x="3695742" y="0"/>
                </a:cubicBezTo>
                <a:cubicBezTo>
                  <a:pt x="3801406" y="4064"/>
                  <a:pt x="3908260" y="-4132"/>
                  <a:pt x="4012734" y="12192"/>
                </a:cubicBezTo>
                <a:cubicBezTo>
                  <a:pt x="4041689" y="16716"/>
                  <a:pt x="4061502" y="44704"/>
                  <a:pt x="4085886" y="60960"/>
                </a:cubicBezTo>
                <a:cubicBezTo>
                  <a:pt x="4136808" y="94908"/>
                  <a:pt x="4112101" y="74983"/>
                  <a:pt x="4159038" y="121920"/>
                </a:cubicBezTo>
                <a:cubicBezTo>
                  <a:pt x="4167166" y="211328"/>
                  <a:pt x="4150080" y="306788"/>
                  <a:pt x="4183422" y="390144"/>
                </a:cubicBezTo>
                <a:cubicBezTo>
                  <a:pt x="4196318" y="422383"/>
                  <a:pt x="4249347" y="412352"/>
                  <a:pt x="4280958" y="426720"/>
                </a:cubicBezTo>
                <a:cubicBezTo>
                  <a:pt x="4294298" y="432783"/>
                  <a:pt x="4303763" y="446096"/>
                  <a:pt x="4317534" y="451104"/>
                </a:cubicBezTo>
                <a:cubicBezTo>
                  <a:pt x="4349029" y="462557"/>
                  <a:pt x="4415070" y="475488"/>
                  <a:pt x="4415070" y="475488"/>
                </a:cubicBezTo>
                <a:cubicBezTo>
                  <a:pt x="4435838" y="489333"/>
                  <a:pt x="4485291" y="521325"/>
                  <a:pt x="4500414" y="536448"/>
                </a:cubicBezTo>
                <a:cubicBezTo>
                  <a:pt x="4545396" y="581430"/>
                  <a:pt x="4501454" y="569653"/>
                  <a:pt x="4561374" y="609600"/>
                </a:cubicBezTo>
                <a:cubicBezTo>
                  <a:pt x="4572067" y="616729"/>
                  <a:pt x="4585758" y="617728"/>
                  <a:pt x="4597950" y="621792"/>
                </a:cubicBezTo>
                <a:lnTo>
                  <a:pt x="4646718" y="694944"/>
                </a:lnTo>
                <a:cubicBezTo>
                  <a:pt x="4654846" y="707136"/>
                  <a:pt x="4662310" y="719798"/>
                  <a:pt x="4671102" y="731520"/>
                </a:cubicBezTo>
                <a:lnTo>
                  <a:pt x="4707678" y="780288"/>
                </a:lnTo>
                <a:cubicBezTo>
                  <a:pt x="4711742" y="792480"/>
                  <a:pt x="4716339" y="804507"/>
                  <a:pt x="4719870" y="816864"/>
                </a:cubicBezTo>
                <a:cubicBezTo>
                  <a:pt x="4743560" y="899779"/>
                  <a:pt x="4745281" y="940517"/>
                  <a:pt x="4719870" y="1048512"/>
                </a:cubicBezTo>
                <a:cubicBezTo>
                  <a:pt x="4716514" y="1062775"/>
                  <a:pt x="4695486" y="1064768"/>
                  <a:pt x="4683294" y="1072896"/>
                </a:cubicBezTo>
                <a:cubicBezTo>
                  <a:pt x="4671102" y="1068832"/>
                  <a:pt x="4658213" y="1066451"/>
                  <a:pt x="4646718" y="1060704"/>
                </a:cubicBezTo>
                <a:cubicBezTo>
                  <a:pt x="4633612" y="1054151"/>
                  <a:pt x="4623532" y="1042271"/>
                  <a:pt x="4610142" y="1036320"/>
                </a:cubicBezTo>
                <a:cubicBezTo>
                  <a:pt x="4586654" y="1025881"/>
                  <a:pt x="4536990" y="1011936"/>
                  <a:pt x="4536990" y="1011936"/>
                </a:cubicBezTo>
                <a:cubicBezTo>
                  <a:pt x="4487310" y="1026840"/>
                  <a:pt x="4402878" y="1015943"/>
                  <a:pt x="4402878" y="1085088"/>
                </a:cubicBezTo>
                <a:cubicBezTo>
                  <a:pt x="4402878" y="1109808"/>
                  <a:pt x="4400894" y="1137988"/>
                  <a:pt x="4415070" y="1158240"/>
                </a:cubicBezTo>
                <a:cubicBezTo>
                  <a:pt x="4431876" y="1182248"/>
                  <a:pt x="4488222" y="1207008"/>
                  <a:pt x="4488222" y="1207008"/>
                </a:cubicBezTo>
                <a:cubicBezTo>
                  <a:pt x="4496350" y="1219200"/>
                  <a:pt x="4503225" y="1232327"/>
                  <a:pt x="4512606" y="1243584"/>
                </a:cubicBezTo>
                <a:cubicBezTo>
                  <a:pt x="4590835" y="1337458"/>
                  <a:pt x="4513025" y="1225925"/>
                  <a:pt x="4573566" y="1316736"/>
                </a:cubicBezTo>
                <a:cubicBezTo>
                  <a:pt x="4447625" y="1358716"/>
                  <a:pt x="4626828" y="1302619"/>
                  <a:pt x="4293150" y="1341120"/>
                </a:cubicBezTo>
                <a:cubicBezTo>
                  <a:pt x="4137651" y="1359062"/>
                  <a:pt x="4280404" y="1357561"/>
                  <a:pt x="4183422" y="1389888"/>
                </a:cubicBezTo>
                <a:cubicBezTo>
                  <a:pt x="4159970" y="1397705"/>
                  <a:pt x="4134402" y="1396717"/>
                  <a:pt x="4110270" y="1402080"/>
                </a:cubicBezTo>
                <a:cubicBezTo>
                  <a:pt x="4097725" y="1404868"/>
                  <a:pt x="4085886" y="1410208"/>
                  <a:pt x="4073694" y="1414272"/>
                </a:cubicBezTo>
                <a:cubicBezTo>
                  <a:pt x="4049310" y="1410208"/>
                  <a:pt x="4023132" y="1412120"/>
                  <a:pt x="4000542" y="1402080"/>
                </a:cubicBezTo>
                <a:cubicBezTo>
                  <a:pt x="3952478" y="1380718"/>
                  <a:pt x="3959450" y="1332088"/>
                  <a:pt x="3939582" y="1292352"/>
                </a:cubicBezTo>
                <a:cubicBezTo>
                  <a:pt x="3908645" y="1230478"/>
                  <a:pt x="3930320" y="1253666"/>
                  <a:pt x="3878622" y="1219200"/>
                </a:cubicBezTo>
                <a:cubicBezTo>
                  <a:pt x="3846110" y="1223264"/>
                  <a:pt x="3811878" y="1220195"/>
                  <a:pt x="3781086" y="1231392"/>
                </a:cubicBezTo>
                <a:cubicBezTo>
                  <a:pt x="3764882" y="1237284"/>
                  <a:pt x="3758856" y="1258404"/>
                  <a:pt x="3744510" y="1267968"/>
                </a:cubicBezTo>
                <a:cubicBezTo>
                  <a:pt x="3733817" y="1275097"/>
                  <a:pt x="3720126" y="1276096"/>
                  <a:pt x="3707934" y="1280160"/>
                </a:cubicBezTo>
                <a:cubicBezTo>
                  <a:pt x="3663230" y="1276096"/>
                  <a:pt x="3617195" y="1279534"/>
                  <a:pt x="3573822" y="1267968"/>
                </a:cubicBezTo>
                <a:cubicBezTo>
                  <a:pt x="3528764" y="1255952"/>
                  <a:pt x="3525197" y="1224249"/>
                  <a:pt x="3500670" y="1194816"/>
                </a:cubicBezTo>
                <a:cubicBezTo>
                  <a:pt x="3489632" y="1181570"/>
                  <a:pt x="3475132" y="1171486"/>
                  <a:pt x="3464094" y="1158240"/>
                </a:cubicBezTo>
                <a:cubicBezTo>
                  <a:pt x="3379224" y="1056395"/>
                  <a:pt x="3509991" y="1191945"/>
                  <a:pt x="3403134" y="1085088"/>
                </a:cubicBezTo>
                <a:cubicBezTo>
                  <a:pt x="3382814" y="1093216"/>
                  <a:pt x="3359983" y="1096751"/>
                  <a:pt x="3342174" y="1109472"/>
                </a:cubicBezTo>
                <a:cubicBezTo>
                  <a:pt x="3330250" y="1117989"/>
                  <a:pt x="3326307" y="1134124"/>
                  <a:pt x="3317790" y="1146048"/>
                </a:cubicBezTo>
                <a:cubicBezTo>
                  <a:pt x="3305979" y="1162583"/>
                  <a:pt x="3293406" y="1178560"/>
                  <a:pt x="3281214" y="1194816"/>
                </a:cubicBezTo>
                <a:lnTo>
                  <a:pt x="3256830" y="1267968"/>
                </a:lnTo>
                <a:cubicBezTo>
                  <a:pt x="3252766" y="1280160"/>
                  <a:pt x="3251767" y="1293851"/>
                  <a:pt x="3244638" y="1304544"/>
                </a:cubicBezTo>
                <a:cubicBezTo>
                  <a:pt x="3236510" y="1316736"/>
                  <a:pt x="3226807" y="1328014"/>
                  <a:pt x="3220254" y="1341120"/>
                </a:cubicBezTo>
                <a:cubicBezTo>
                  <a:pt x="3214507" y="1352615"/>
                  <a:pt x="3217149" y="1368609"/>
                  <a:pt x="3208062" y="1377696"/>
                </a:cubicBezTo>
                <a:cubicBezTo>
                  <a:pt x="3195211" y="1390547"/>
                  <a:pt x="3175550" y="1393952"/>
                  <a:pt x="3159294" y="1402080"/>
                </a:cubicBezTo>
                <a:cubicBezTo>
                  <a:pt x="3087091" y="1381451"/>
                  <a:pt x="3081605" y="1385554"/>
                  <a:pt x="3025182" y="1353312"/>
                </a:cubicBezTo>
                <a:cubicBezTo>
                  <a:pt x="2967393" y="1320290"/>
                  <a:pt x="3007047" y="1338200"/>
                  <a:pt x="2952030" y="1292352"/>
                </a:cubicBezTo>
                <a:cubicBezTo>
                  <a:pt x="2926181" y="1270811"/>
                  <a:pt x="2896498" y="1258490"/>
                  <a:pt x="2866686" y="1243584"/>
                </a:cubicBezTo>
                <a:cubicBezTo>
                  <a:pt x="2830545" y="1189373"/>
                  <a:pt x="2842491" y="1183664"/>
                  <a:pt x="2744766" y="1219200"/>
                </a:cubicBezTo>
                <a:cubicBezTo>
                  <a:pt x="2728562" y="1225092"/>
                  <a:pt x="2721800" y="1245190"/>
                  <a:pt x="2708190" y="1255776"/>
                </a:cubicBezTo>
                <a:cubicBezTo>
                  <a:pt x="2685057" y="1273768"/>
                  <a:pt x="2659422" y="1288288"/>
                  <a:pt x="2635038" y="1304544"/>
                </a:cubicBezTo>
                <a:lnTo>
                  <a:pt x="2598462" y="1328928"/>
                </a:lnTo>
                <a:cubicBezTo>
                  <a:pt x="2586270" y="1337056"/>
                  <a:pt x="2574992" y="1346759"/>
                  <a:pt x="2561886" y="1353312"/>
                </a:cubicBezTo>
                <a:cubicBezTo>
                  <a:pt x="2545630" y="1361440"/>
                  <a:pt x="2529823" y="1370537"/>
                  <a:pt x="2513118" y="1377696"/>
                </a:cubicBezTo>
                <a:cubicBezTo>
                  <a:pt x="2488631" y="1388190"/>
                  <a:pt x="2452521" y="1395893"/>
                  <a:pt x="2427774" y="1402080"/>
                </a:cubicBezTo>
                <a:cubicBezTo>
                  <a:pt x="2399326" y="1393952"/>
                  <a:pt x="2368293" y="1392064"/>
                  <a:pt x="2342430" y="1377696"/>
                </a:cubicBezTo>
                <a:cubicBezTo>
                  <a:pt x="2331260" y="1371490"/>
                  <a:pt x="2295705" y="1297799"/>
                  <a:pt x="2293662" y="1292352"/>
                </a:cubicBezTo>
                <a:cubicBezTo>
                  <a:pt x="2287778" y="1276663"/>
                  <a:pt x="2291938" y="1256668"/>
                  <a:pt x="2281470" y="1243584"/>
                </a:cubicBezTo>
                <a:cubicBezTo>
                  <a:pt x="2273442" y="1233549"/>
                  <a:pt x="2257086" y="1235456"/>
                  <a:pt x="2244894" y="1231392"/>
                </a:cubicBezTo>
                <a:cubicBezTo>
                  <a:pt x="2224574" y="1235456"/>
                  <a:pt x="2202469" y="1234317"/>
                  <a:pt x="2183934" y="1243584"/>
                </a:cubicBezTo>
                <a:cubicBezTo>
                  <a:pt x="2163556" y="1253773"/>
                  <a:pt x="2121680" y="1314397"/>
                  <a:pt x="2110782" y="1328928"/>
                </a:cubicBezTo>
                <a:cubicBezTo>
                  <a:pt x="2085408" y="1430425"/>
                  <a:pt x="2116304" y="1330075"/>
                  <a:pt x="2074206" y="1414272"/>
                </a:cubicBezTo>
                <a:cubicBezTo>
                  <a:pt x="2068459" y="1425767"/>
                  <a:pt x="2070042" y="1440813"/>
                  <a:pt x="2062014" y="1450848"/>
                </a:cubicBezTo>
                <a:cubicBezTo>
                  <a:pt x="2052860" y="1462290"/>
                  <a:pt x="2035799" y="1464871"/>
                  <a:pt x="2025438" y="1475232"/>
                </a:cubicBezTo>
                <a:cubicBezTo>
                  <a:pt x="2011070" y="1489600"/>
                  <a:pt x="2001054" y="1507744"/>
                  <a:pt x="1988862" y="1524000"/>
                </a:cubicBezTo>
                <a:cubicBezTo>
                  <a:pt x="1944158" y="1519936"/>
                  <a:pt x="1899245" y="1517741"/>
                  <a:pt x="1854750" y="1511808"/>
                </a:cubicBezTo>
                <a:cubicBezTo>
                  <a:pt x="1838141" y="1509593"/>
                  <a:pt x="1820969" y="1507110"/>
                  <a:pt x="1805982" y="1499616"/>
                </a:cubicBezTo>
                <a:cubicBezTo>
                  <a:pt x="1787807" y="1490529"/>
                  <a:pt x="1773861" y="1474693"/>
                  <a:pt x="1757214" y="1463040"/>
                </a:cubicBezTo>
                <a:cubicBezTo>
                  <a:pt x="1733206" y="1446234"/>
                  <a:pt x="1708446" y="1430528"/>
                  <a:pt x="1684062" y="1414272"/>
                </a:cubicBezTo>
                <a:lnTo>
                  <a:pt x="1647486" y="1389888"/>
                </a:lnTo>
                <a:cubicBezTo>
                  <a:pt x="1641274" y="1380570"/>
                  <a:pt x="1591063" y="1303788"/>
                  <a:pt x="1586526" y="1304544"/>
                </a:cubicBezTo>
                <a:cubicBezTo>
                  <a:pt x="1432397" y="1330232"/>
                  <a:pt x="1387936" y="1363785"/>
                  <a:pt x="1293918" y="1426464"/>
                </a:cubicBezTo>
                <a:cubicBezTo>
                  <a:pt x="1270874" y="1420703"/>
                  <a:pt x="1224166" y="1414835"/>
                  <a:pt x="1208574" y="1389888"/>
                </a:cubicBezTo>
                <a:cubicBezTo>
                  <a:pt x="1168333" y="1325503"/>
                  <a:pt x="1204846" y="1325200"/>
                  <a:pt x="1159806" y="1280160"/>
                </a:cubicBezTo>
                <a:cubicBezTo>
                  <a:pt x="1128412" y="1248766"/>
                  <a:pt x="1105886" y="1252307"/>
                  <a:pt x="1062270" y="1243584"/>
                </a:cubicBezTo>
                <a:cubicBezTo>
                  <a:pt x="1017566" y="1247648"/>
                  <a:pt x="971319" y="1243444"/>
                  <a:pt x="928158" y="1255776"/>
                </a:cubicBezTo>
                <a:cubicBezTo>
                  <a:pt x="912252" y="1260320"/>
                  <a:pt x="860634" y="1333241"/>
                  <a:pt x="855006" y="1341120"/>
                </a:cubicBezTo>
                <a:cubicBezTo>
                  <a:pt x="764195" y="1468256"/>
                  <a:pt x="907894" y="1277655"/>
                  <a:pt x="794046" y="1414272"/>
                </a:cubicBezTo>
                <a:cubicBezTo>
                  <a:pt x="784665" y="1425529"/>
                  <a:pt x="779043" y="1439591"/>
                  <a:pt x="769662" y="1450848"/>
                </a:cubicBezTo>
                <a:cubicBezTo>
                  <a:pt x="740326" y="1486051"/>
                  <a:pt x="732474" y="1487832"/>
                  <a:pt x="696510" y="1511808"/>
                </a:cubicBezTo>
                <a:cubicBezTo>
                  <a:pt x="676190" y="1507744"/>
                  <a:pt x="655209" y="1506169"/>
                  <a:pt x="635550" y="1499616"/>
                </a:cubicBezTo>
                <a:cubicBezTo>
                  <a:pt x="618308" y="1493869"/>
                  <a:pt x="603487" y="1482391"/>
                  <a:pt x="586782" y="1475232"/>
                </a:cubicBezTo>
                <a:cubicBezTo>
                  <a:pt x="574970" y="1470170"/>
                  <a:pt x="562398" y="1467104"/>
                  <a:pt x="550206" y="1463040"/>
                </a:cubicBezTo>
                <a:cubicBezTo>
                  <a:pt x="443349" y="1356183"/>
                  <a:pt x="578899" y="1486950"/>
                  <a:pt x="477054" y="1402080"/>
                </a:cubicBezTo>
                <a:cubicBezTo>
                  <a:pt x="340437" y="1288232"/>
                  <a:pt x="531038" y="1431931"/>
                  <a:pt x="403902" y="1341120"/>
                </a:cubicBezTo>
                <a:cubicBezTo>
                  <a:pt x="387367" y="1329309"/>
                  <a:pt x="373309" y="1313631"/>
                  <a:pt x="355134" y="1304544"/>
                </a:cubicBezTo>
                <a:cubicBezTo>
                  <a:pt x="340147" y="1297050"/>
                  <a:pt x="322622" y="1296416"/>
                  <a:pt x="306366" y="1292352"/>
                </a:cubicBezTo>
                <a:cubicBezTo>
                  <a:pt x="115164" y="1319667"/>
                  <a:pt x="192036" y="1328008"/>
                  <a:pt x="74718" y="1304544"/>
                </a:cubicBezTo>
                <a:cubicBezTo>
                  <a:pt x="58462" y="1292352"/>
                  <a:pt x="40318" y="1282336"/>
                  <a:pt x="25950" y="1267968"/>
                </a:cubicBezTo>
                <a:cubicBezTo>
                  <a:pt x="15589" y="1257607"/>
                  <a:pt x="-5973" y="1243957"/>
                  <a:pt x="1566" y="1231392"/>
                </a:cubicBezTo>
                <a:cubicBezTo>
                  <a:pt x="36372" y="1173383"/>
                  <a:pt x="42206" y="1251712"/>
                  <a:pt x="50334" y="1255776"/>
                </a:cubicBezTo>
                <a:close/>
              </a:path>
            </a:pathLst>
          </a:custGeom>
          <a:ln w="381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108325" y="4319588"/>
            <a:ext cx="2695575" cy="795337"/>
          </a:xfrm>
          <a:custGeom>
            <a:avLst/>
            <a:gdLst>
              <a:gd name="connsiteX0" fmla="*/ 0 w 2694432"/>
              <a:gd name="connsiteY0" fmla="*/ 136865 h 795233"/>
              <a:gd name="connsiteX1" fmla="*/ 0 w 2694432"/>
              <a:gd name="connsiteY1" fmla="*/ 136865 h 795233"/>
              <a:gd name="connsiteX2" fmla="*/ 36576 w 2694432"/>
              <a:gd name="connsiteY2" fmla="*/ 246593 h 795233"/>
              <a:gd name="connsiteX3" fmla="*/ 73152 w 2694432"/>
              <a:gd name="connsiteY3" fmla="*/ 295361 h 795233"/>
              <a:gd name="connsiteX4" fmla="*/ 97536 w 2694432"/>
              <a:gd name="connsiteY4" fmla="*/ 331937 h 795233"/>
              <a:gd name="connsiteX5" fmla="*/ 109728 w 2694432"/>
              <a:gd name="connsiteY5" fmla="*/ 380705 h 795233"/>
              <a:gd name="connsiteX6" fmla="*/ 195072 w 2694432"/>
              <a:gd name="connsiteY6" fmla="*/ 453857 h 795233"/>
              <a:gd name="connsiteX7" fmla="*/ 219456 w 2694432"/>
              <a:gd name="connsiteY7" fmla="*/ 490433 h 795233"/>
              <a:gd name="connsiteX8" fmla="*/ 304800 w 2694432"/>
              <a:gd name="connsiteY8" fmla="*/ 551393 h 795233"/>
              <a:gd name="connsiteX9" fmla="*/ 353568 w 2694432"/>
              <a:gd name="connsiteY9" fmla="*/ 587969 h 795233"/>
              <a:gd name="connsiteX10" fmla="*/ 414528 w 2694432"/>
              <a:gd name="connsiteY10" fmla="*/ 612353 h 795233"/>
              <a:gd name="connsiteX11" fmla="*/ 451104 w 2694432"/>
              <a:gd name="connsiteY11" fmla="*/ 636737 h 795233"/>
              <a:gd name="connsiteX12" fmla="*/ 548640 w 2694432"/>
              <a:gd name="connsiteY12" fmla="*/ 685505 h 795233"/>
              <a:gd name="connsiteX13" fmla="*/ 633984 w 2694432"/>
              <a:gd name="connsiteY13" fmla="*/ 722081 h 795233"/>
              <a:gd name="connsiteX14" fmla="*/ 865632 w 2694432"/>
              <a:gd name="connsiteY14" fmla="*/ 734273 h 795233"/>
              <a:gd name="connsiteX15" fmla="*/ 1121664 w 2694432"/>
              <a:gd name="connsiteY15" fmla="*/ 758657 h 795233"/>
              <a:gd name="connsiteX16" fmla="*/ 1158240 w 2694432"/>
              <a:gd name="connsiteY16" fmla="*/ 770849 h 795233"/>
              <a:gd name="connsiteX17" fmla="*/ 1207008 w 2694432"/>
              <a:gd name="connsiteY17" fmla="*/ 783041 h 795233"/>
              <a:gd name="connsiteX18" fmla="*/ 1377696 w 2694432"/>
              <a:gd name="connsiteY18" fmla="*/ 795233 h 795233"/>
              <a:gd name="connsiteX19" fmla="*/ 2060448 w 2694432"/>
              <a:gd name="connsiteY19" fmla="*/ 783041 h 795233"/>
              <a:gd name="connsiteX20" fmla="*/ 2170176 w 2694432"/>
              <a:gd name="connsiteY20" fmla="*/ 746465 h 795233"/>
              <a:gd name="connsiteX21" fmla="*/ 2243328 w 2694432"/>
              <a:gd name="connsiteY21" fmla="*/ 685505 h 795233"/>
              <a:gd name="connsiteX22" fmla="*/ 2292096 w 2694432"/>
              <a:gd name="connsiteY22" fmla="*/ 673313 h 795233"/>
              <a:gd name="connsiteX23" fmla="*/ 2353056 w 2694432"/>
              <a:gd name="connsiteY23" fmla="*/ 587969 h 795233"/>
              <a:gd name="connsiteX24" fmla="*/ 2426208 w 2694432"/>
              <a:gd name="connsiteY24" fmla="*/ 514817 h 795233"/>
              <a:gd name="connsiteX25" fmla="*/ 2462784 w 2694432"/>
              <a:gd name="connsiteY25" fmla="*/ 502625 h 795233"/>
              <a:gd name="connsiteX26" fmla="*/ 2499360 w 2694432"/>
              <a:gd name="connsiteY26" fmla="*/ 466049 h 795233"/>
              <a:gd name="connsiteX27" fmla="*/ 2548128 w 2694432"/>
              <a:gd name="connsiteY27" fmla="*/ 429473 h 795233"/>
              <a:gd name="connsiteX28" fmla="*/ 2572512 w 2694432"/>
              <a:gd name="connsiteY28" fmla="*/ 380705 h 795233"/>
              <a:gd name="connsiteX29" fmla="*/ 2621280 w 2694432"/>
              <a:gd name="connsiteY29" fmla="*/ 307553 h 795233"/>
              <a:gd name="connsiteX30" fmla="*/ 2645664 w 2694432"/>
              <a:gd name="connsiteY30" fmla="*/ 270977 h 795233"/>
              <a:gd name="connsiteX31" fmla="*/ 2670048 w 2694432"/>
              <a:gd name="connsiteY31" fmla="*/ 222209 h 795233"/>
              <a:gd name="connsiteX32" fmla="*/ 2694432 w 2694432"/>
              <a:gd name="connsiteY32" fmla="*/ 136865 h 795233"/>
              <a:gd name="connsiteX33" fmla="*/ 2633472 w 2694432"/>
              <a:gd name="connsiteY33" fmla="*/ 39329 h 795233"/>
              <a:gd name="connsiteX34" fmla="*/ 2560320 w 2694432"/>
              <a:gd name="connsiteY34" fmla="*/ 14945 h 795233"/>
              <a:gd name="connsiteX35" fmla="*/ 2328672 w 2694432"/>
              <a:gd name="connsiteY35" fmla="*/ 27137 h 795233"/>
              <a:gd name="connsiteX36" fmla="*/ 2255520 w 2694432"/>
              <a:gd name="connsiteY36" fmla="*/ 75905 h 795233"/>
              <a:gd name="connsiteX37" fmla="*/ 2206752 w 2694432"/>
              <a:gd name="connsiteY37" fmla="*/ 88097 h 795233"/>
              <a:gd name="connsiteX38" fmla="*/ 2133600 w 2694432"/>
              <a:gd name="connsiteY38" fmla="*/ 136865 h 795233"/>
              <a:gd name="connsiteX39" fmla="*/ 2097024 w 2694432"/>
              <a:gd name="connsiteY39" fmla="*/ 161249 h 795233"/>
              <a:gd name="connsiteX40" fmla="*/ 2060448 w 2694432"/>
              <a:gd name="connsiteY40" fmla="*/ 173441 h 795233"/>
              <a:gd name="connsiteX41" fmla="*/ 1987296 w 2694432"/>
              <a:gd name="connsiteY41" fmla="*/ 222209 h 795233"/>
              <a:gd name="connsiteX42" fmla="*/ 1950720 w 2694432"/>
              <a:gd name="connsiteY42" fmla="*/ 246593 h 795233"/>
              <a:gd name="connsiteX43" fmla="*/ 1877568 w 2694432"/>
              <a:gd name="connsiteY43" fmla="*/ 270977 h 795233"/>
              <a:gd name="connsiteX44" fmla="*/ 1840992 w 2694432"/>
              <a:gd name="connsiteY44" fmla="*/ 295361 h 795233"/>
              <a:gd name="connsiteX45" fmla="*/ 1780032 w 2694432"/>
              <a:gd name="connsiteY45" fmla="*/ 307553 h 795233"/>
              <a:gd name="connsiteX46" fmla="*/ 1584960 w 2694432"/>
              <a:gd name="connsiteY46" fmla="*/ 331937 h 795233"/>
              <a:gd name="connsiteX47" fmla="*/ 1487424 w 2694432"/>
              <a:gd name="connsiteY47" fmla="*/ 344129 h 795233"/>
              <a:gd name="connsiteX48" fmla="*/ 1292352 w 2694432"/>
              <a:gd name="connsiteY48" fmla="*/ 368513 h 795233"/>
              <a:gd name="connsiteX49" fmla="*/ 950976 w 2694432"/>
              <a:gd name="connsiteY49" fmla="*/ 356321 h 795233"/>
              <a:gd name="connsiteX50" fmla="*/ 841248 w 2694432"/>
              <a:gd name="connsiteY50" fmla="*/ 331937 h 795233"/>
              <a:gd name="connsiteX51" fmla="*/ 719328 w 2694432"/>
              <a:gd name="connsiteY51" fmla="*/ 295361 h 795233"/>
              <a:gd name="connsiteX52" fmla="*/ 682752 w 2694432"/>
              <a:gd name="connsiteY52" fmla="*/ 283169 h 795233"/>
              <a:gd name="connsiteX53" fmla="*/ 633984 w 2694432"/>
              <a:gd name="connsiteY53" fmla="*/ 270977 h 795233"/>
              <a:gd name="connsiteX54" fmla="*/ 585216 w 2694432"/>
              <a:gd name="connsiteY54" fmla="*/ 246593 h 795233"/>
              <a:gd name="connsiteX55" fmla="*/ 512064 w 2694432"/>
              <a:gd name="connsiteY55" fmla="*/ 222209 h 795233"/>
              <a:gd name="connsiteX56" fmla="*/ 463296 w 2694432"/>
              <a:gd name="connsiteY56" fmla="*/ 197825 h 795233"/>
              <a:gd name="connsiteX57" fmla="*/ 426720 w 2694432"/>
              <a:gd name="connsiteY57" fmla="*/ 173441 h 795233"/>
              <a:gd name="connsiteX58" fmla="*/ 329184 w 2694432"/>
              <a:gd name="connsiteY58" fmla="*/ 136865 h 795233"/>
              <a:gd name="connsiteX59" fmla="*/ 207264 w 2694432"/>
              <a:gd name="connsiteY59" fmla="*/ 63713 h 795233"/>
              <a:gd name="connsiteX60" fmla="*/ 182880 w 2694432"/>
              <a:gd name="connsiteY60" fmla="*/ 27137 h 795233"/>
              <a:gd name="connsiteX61" fmla="*/ 36576 w 2694432"/>
              <a:gd name="connsiteY61" fmla="*/ 14945 h 795233"/>
              <a:gd name="connsiteX62" fmla="*/ 24384 w 2694432"/>
              <a:gd name="connsiteY62" fmla="*/ 173441 h 795233"/>
              <a:gd name="connsiteX63" fmla="*/ 36576 w 2694432"/>
              <a:gd name="connsiteY63" fmla="*/ 185633 h 795233"/>
              <a:gd name="connsiteX64" fmla="*/ 36576 w 2694432"/>
              <a:gd name="connsiteY64" fmla="*/ 185633 h 795233"/>
              <a:gd name="connsiteX65" fmla="*/ 0 w 2694432"/>
              <a:gd name="connsiteY65" fmla="*/ 136865 h 79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94432" h="795233">
                <a:moveTo>
                  <a:pt x="0" y="136865"/>
                </a:moveTo>
                <a:lnTo>
                  <a:pt x="0" y="136865"/>
                </a:lnTo>
                <a:cubicBezTo>
                  <a:pt x="12192" y="173441"/>
                  <a:pt x="20419" y="211587"/>
                  <a:pt x="36576" y="246593"/>
                </a:cubicBezTo>
                <a:cubicBezTo>
                  <a:pt x="45091" y="265043"/>
                  <a:pt x="61341" y="278826"/>
                  <a:pt x="73152" y="295361"/>
                </a:cubicBezTo>
                <a:cubicBezTo>
                  <a:pt x="81669" y="307285"/>
                  <a:pt x="89408" y="319745"/>
                  <a:pt x="97536" y="331937"/>
                </a:cubicBezTo>
                <a:cubicBezTo>
                  <a:pt x="101600" y="348193"/>
                  <a:pt x="100847" y="366496"/>
                  <a:pt x="109728" y="380705"/>
                </a:cubicBezTo>
                <a:cubicBezTo>
                  <a:pt x="130846" y="414493"/>
                  <a:pt x="163595" y="432873"/>
                  <a:pt x="195072" y="453857"/>
                </a:cubicBezTo>
                <a:cubicBezTo>
                  <a:pt x="203200" y="466049"/>
                  <a:pt x="209095" y="480072"/>
                  <a:pt x="219456" y="490433"/>
                </a:cubicBezTo>
                <a:cubicBezTo>
                  <a:pt x="239379" y="510356"/>
                  <a:pt x="280571" y="534086"/>
                  <a:pt x="304800" y="551393"/>
                </a:cubicBezTo>
                <a:cubicBezTo>
                  <a:pt x="321335" y="563204"/>
                  <a:pt x="335805" y="578101"/>
                  <a:pt x="353568" y="587969"/>
                </a:cubicBezTo>
                <a:cubicBezTo>
                  <a:pt x="372699" y="598597"/>
                  <a:pt x="394953" y="602566"/>
                  <a:pt x="414528" y="612353"/>
                </a:cubicBezTo>
                <a:cubicBezTo>
                  <a:pt x="427634" y="618906"/>
                  <a:pt x="438240" y="629720"/>
                  <a:pt x="451104" y="636737"/>
                </a:cubicBezTo>
                <a:cubicBezTo>
                  <a:pt x="483015" y="654143"/>
                  <a:pt x="516128" y="669249"/>
                  <a:pt x="548640" y="685505"/>
                </a:cubicBezTo>
                <a:cubicBezTo>
                  <a:pt x="563800" y="693085"/>
                  <a:pt x="612058" y="720088"/>
                  <a:pt x="633984" y="722081"/>
                </a:cubicBezTo>
                <a:cubicBezTo>
                  <a:pt x="710989" y="729081"/>
                  <a:pt x="788416" y="730209"/>
                  <a:pt x="865632" y="734273"/>
                </a:cubicBezTo>
                <a:cubicBezTo>
                  <a:pt x="1066230" y="767706"/>
                  <a:pt x="748082" y="717148"/>
                  <a:pt x="1121664" y="758657"/>
                </a:cubicBezTo>
                <a:cubicBezTo>
                  <a:pt x="1134437" y="760076"/>
                  <a:pt x="1145883" y="767318"/>
                  <a:pt x="1158240" y="770849"/>
                </a:cubicBezTo>
                <a:cubicBezTo>
                  <a:pt x="1174352" y="775452"/>
                  <a:pt x="1190354" y="781191"/>
                  <a:pt x="1207008" y="783041"/>
                </a:cubicBezTo>
                <a:cubicBezTo>
                  <a:pt x="1263700" y="789340"/>
                  <a:pt x="1320800" y="791169"/>
                  <a:pt x="1377696" y="795233"/>
                </a:cubicBezTo>
                <a:cubicBezTo>
                  <a:pt x="1605280" y="791169"/>
                  <a:pt x="1833257" y="797022"/>
                  <a:pt x="2060448" y="783041"/>
                </a:cubicBezTo>
                <a:cubicBezTo>
                  <a:pt x="2098930" y="780673"/>
                  <a:pt x="2170176" y="746465"/>
                  <a:pt x="2170176" y="746465"/>
                </a:cubicBezTo>
                <a:cubicBezTo>
                  <a:pt x="2192147" y="724494"/>
                  <a:pt x="2213623" y="698236"/>
                  <a:pt x="2243328" y="685505"/>
                </a:cubicBezTo>
                <a:cubicBezTo>
                  <a:pt x="2258729" y="678904"/>
                  <a:pt x="2275840" y="677377"/>
                  <a:pt x="2292096" y="673313"/>
                </a:cubicBezTo>
                <a:cubicBezTo>
                  <a:pt x="2309057" y="647871"/>
                  <a:pt x="2333613" y="609573"/>
                  <a:pt x="2353056" y="587969"/>
                </a:cubicBezTo>
                <a:cubicBezTo>
                  <a:pt x="2376125" y="562337"/>
                  <a:pt x="2393493" y="525722"/>
                  <a:pt x="2426208" y="514817"/>
                </a:cubicBezTo>
                <a:lnTo>
                  <a:pt x="2462784" y="502625"/>
                </a:lnTo>
                <a:cubicBezTo>
                  <a:pt x="2474976" y="490433"/>
                  <a:pt x="2486269" y="477270"/>
                  <a:pt x="2499360" y="466049"/>
                </a:cubicBezTo>
                <a:cubicBezTo>
                  <a:pt x="2514788" y="452825"/>
                  <a:pt x="2534904" y="444901"/>
                  <a:pt x="2548128" y="429473"/>
                </a:cubicBezTo>
                <a:cubicBezTo>
                  <a:pt x="2559956" y="415674"/>
                  <a:pt x="2563161" y="396290"/>
                  <a:pt x="2572512" y="380705"/>
                </a:cubicBezTo>
                <a:cubicBezTo>
                  <a:pt x="2587590" y="355575"/>
                  <a:pt x="2605024" y="331937"/>
                  <a:pt x="2621280" y="307553"/>
                </a:cubicBezTo>
                <a:cubicBezTo>
                  <a:pt x="2629408" y="295361"/>
                  <a:pt x="2639111" y="284083"/>
                  <a:pt x="2645664" y="270977"/>
                </a:cubicBezTo>
                <a:cubicBezTo>
                  <a:pt x="2653792" y="254721"/>
                  <a:pt x="2662889" y="238914"/>
                  <a:pt x="2670048" y="222209"/>
                </a:cubicBezTo>
                <a:cubicBezTo>
                  <a:pt x="2680542" y="197722"/>
                  <a:pt x="2688245" y="161612"/>
                  <a:pt x="2694432" y="136865"/>
                </a:cubicBezTo>
                <a:cubicBezTo>
                  <a:pt x="2682195" y="112390"/>
                  <a:pt x="2657212" y="55156"/>
                  <a:pt x="2633472" y="39329"/>
                </a:cubicBezTo>
                <a:cubicBezTo>
                  <a:pt x="2612086" y="25072"/>
                  <a:pt x="2560320" y="14945"/>
                  <a:pt x="2560320" y="14945"/>
                </a:cubicBezTo>
                <a:cubicBezTo>
                  <a:pt x="2483104" y="19009"/>
                  <a:pt x="2404493" y="11973"/>
                  <a:pt x="2328672" y="27137"/>
                </a:cubicBezTo>
                <a:cubicBezTo>
                  <a:pt x="2299935" y="32884"/>
                  <a:pt x="2283951" y="68797"/>
                  <a:pt x="2255520" y="75905"/>
                </a:cubicBezTo>
                <a:lnTo>
                  <a:pt x="2206752" y="88097"/>
                </a:lnTo>
                <a:lnTo>
                  <a:pt x="2133600" y="136865"/>
                </a:lnTo>
                <a:cubicBezTo>
                  <a:pt x="2121408" y="144993"/>
                  <a:pt x="2110925" y="156615"/>
                  <a:pt x="2097024" y="161249"/>
                </a:cubicBezTo>
                <a:cubicBezTo>
                  <a:pt x="2084832" y="165313"/>
                  <a:pt x="2071682" y="167200"/>
                  <a:pt x="2060448" y="173441"/>
                </a:cubicBezTo>
                <a:cubicBezTo>
                  <a:pt x="2034830" y="187673"/>
                  <a:pt x="2011680" y="205953"/>
                  <a:pt x="1987296" y="222209"/>
                </a:cubicBezTo>
                <a:cubicBezTo>
                  <a:pt x="1975104" y="230337"/>
                  <a:pt x="1964621" y="241959"/>
                  <a:pt x="1950720" y="246593"/>
                </a:cubicBezTo>
                <a:cubicBezTo>
                  <a:pt x="1926336" y="254721"/>
                  <a:pt x="1898954" y="256720"/>
                  <a:pt x="1877568" y="270977"/>
                </a:cubicBezTo>
                <a:cubicBezTo>
                  <a:pt x="1865376" y="279105"/>
                  <a:pt x="1854712" y="290216"/>
                  <a:pt x="1840992" y="295361"/>
                </a:cubicBezTo>
                <a:cubicBezTo>
                  <a:pt x="1821589" y="302637"/>
                  <a:pt x="1800261" y="303058"/>
                  <a:pt x="1780032" y="307553"/>
                </a:cubicBezTo>
                <a:cubicBezTo>
                  <a:pt x="1654304" y="335493"/>
                  <a:pt x="1834072" y="307026"/>
                  <a:pt x="1584960" y="331937"/>
                </a:cubicBezTo>
                <a:cubicBezTo>
                  <a:pt x="1552358" y="335197"/>
                  <a:pt x="1519965" y="340301"/>
                  <a:pt x="1487424" y="344129"/>
                </a:cubicBezTo>
                <a:cubicBezTo>
                  <a:pt x="1313282" y="364616"/>
                  <a:pt x="1442123" y="347117"/>
                  <a:pt x="1292352" y="368513"/>
                </a:cubicBezTo>
                <a:cubicBezTo>
                  <a:pt x="1178560" y="364449"/>
                  <a:pt x="1064644" y="363007"/>
                  <a:pt x="950976" y="356321"/>
                </a:cubicBezTo>
                <a:cubicBezTo>
                  <a:pt x="881709" y="352246"/>
                  <a:pt x="892666" y="346628"/>
                  <a:pt x="841248" y="331937"/>
                </a:cubicBezTo>
                <a:cubicBezTo>
                  <a:pt x="712267" y="295085"/>
                  <a:pt x="893169" y="353308"/>
                  <a:pt x="719328" y="295361"/>
                </a:cubicBezTo>
                <a:cubicBezTo>
                  <a:pt x="707136" y="291297"/>
                  <a:pt x="695220" y="286286"/>
                  <a:pt x="682752" y="283169"/>
                </a:cubicBezTo>
                <a:cubicBezTo>
                  <a:pt x="666496" y="279105"/>
                  <a:pt x="649673" y="276861"/>
                  <a:pt x="633984" y="270977"/>
                </a:cubicBezTo>
                <a:cubicBezTo>
                  <a:pt x="616966" y="264595"/>
                  <a:pt x="602091" y="253343"/>
                  <a:pt x="585216" y="246593"/>
                </a:cubicBezTo>
                <a:cubicBezTo>
                  <a:pt x="561351" y="237047"/>
                  <a:pt x="535053" y="233704"/>
                  <a:pt x="512064" y="222209"/>
                </a:cubicBezTo>
                <a:cubicBezTo>
                  <a:pt x="495808" y="214081"/>
                  <a:pt x="479076" y="206842"/>
                  <a:pt x="463296" y="197825"/>
                </a:cubicBezTo>
                <a:cubicBezTo>
                  <a:pt x="450574" y="190555"/>
                  <a:pt x="440188" y="179213"/>
                  <a:pt x="426720" y="173441"/>
                </a:cubicBezTo>
                <a:cubicBezTo>
                  <a:pt x="325441" y="130036"/>
                  <a:pt x="430771" y="197817"/>
                  <a:pt x="329184" y="136865"/>
                </a:cubicBezTo>
                <a:cubicBezTo>
                  <a:pt x="182060" y="48591"/>
                  <a:pt x="318741" y="119451"/>
                  <a:pt x="207264" y="63713"/>
                </a:cubicBezTo>
                <a:cubicBezTo>
                  <a:pt x="199136" y="51521"/>
                  <a:pt x="193241" y="37498"/>
                  <a:pt x="182880" y="27137"/>
                </a:cubicBezTo>
                <a:cubicBezTo>
                  <a:pt x="135843" y="-19900"/>
                  <a:pt x="110238" y="6760"/>
                  <a:pt x="36576" y="14945"/>
                </a:cubicBezTo>
                <a:cubicBezTo>
                  <a:pt x="9172" y="97158"/>
                  <a:pt x="1774" y="83001"/>
                  <a:pt x="24384" y="173441"/>
                </a:cubicBezTo>
                <a:cubicBezTo>
                  <a:pt x="25778" y="179017"/>
                  <a:pt x="32512" y="181569"/>
                  <a:pt x="36576" y="185633"/>
                </a:cubicBezTo>
                <a:lnTo>
                  <a:pt x="36576" y="185633"/>
                </a:lnTo>
                <a:lnTo>
                  <a:pt x="0" y="136865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9228" name="Group 26"/>
          <p:cNvGrpSpPr>
            <a:grpSpLocks/>
          </p:cNvGrpSpPr>
          <p:nvPr/>
        </p:nvGrpSpPr>
        <p:grpSpPr bwMode="auto">
          <a:xfrm>
            <a:off x="3689350" y="4641850"/>
            <a:ext cx="1539875" cy="460375"/>
            <a:chOff x="3852672" y="4279613"/>
            <a:chExt cx="1540152" cy="460481"/>
          </a:xfrm>
        </p:grpSpPr>
        <p:sp>
          <p:nvSpPr>
            <p:cNvPr id="28" name="Isosceles Triangle 27"/>
            <p:cNvSpPr/>
            <p:nvPr/>
          </p:nvSpPr>
          <p:spPr>
            <a:xfrm rot="10586529">
              <a:off x="3852672" y="4279613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9" name="Isosceles Triangle 28"/>
            <p:cNvSpPr/>
            <p:nvPr/>
          </p:nvSpPr>
          <p:spPr>
            <a:xfrm rot="10800000">
              <a:off x="4217863" y="4292316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0" name="Isosceles Triangle 29"/>
            <p:cNvSpPr/>
            <p:nvPr/>
          </p:nvSpPr>
          <p:spPr>
            <a:xfrm rot="10586529">
              <a:off x="4630687" y="4305019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1" name="Isosceles Triangle 30"/>
            <p:cNvSpPr/>
            <p:nvPr/>
          </p:nvSpPr>
          <p:spPr>
            <a:xfrm rot="10586529">
              <a:off x="5002229" y="4303431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2" name="Isosceles Triangle 31"/>
            <p:cNvSpPr/>
            <p:nvPr/>
          </p:nvSpPr>
          <p:spPr>
            <a:xfrm rot="21431316">
              <a:off x="4035268" y="4354243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3" name="Isosceles Triangle 32"/>
            <p:cNvSpPr/>
            <p:nvPr/>
          </p:nvSpPr>
          <p:spPr>
            <a:xfrm rot="21431316">
              <a:off x="4425863" y="4368533"/>
              <a:ext cx="389007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4" name="Isosceles Triangle 33"/>
            <p:cNvSpPr/>
            <p:nvPr/>
          </p:nvSpPr>
          <p:spPr>
            <a:xfrm rot="21431316">
              <a:off x="4816458" y="4374885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170113" y="1268413"/>
            <a:ext cx="4572000" cy="4510087"/>
          </a:xfrm>
          <a:prstGeom prst="ellipse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5172075" y="2659063"/>
            <a:ext cx="538163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5263" y="5778500"/>
            <a:ext cx="8521700" cy="11080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6600" b="1" dirty="0"/>
              <a:t>Monsieur </a:t>
            </a:r>
            <a:r>
              <a:rPr lang="en-GB" sz="6600" b="1" dirty="0" err="1"/>
              <a:t>Couleur</a:t>
            </a:r>
            <a:r>
              <a:rPr lang="en-GB" sz="6600" b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5588" y="-155575"/>
            <a:ext cx="8815387" cy="92233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5400" b="1" dirty="0"/>
              <a:t>Au </a:t>
            </a:r>
            <a:r>
              <a:rPr lang="en-GB" sz="5400" b="1" dirty="0" err="1"/>
              <a:t>revoir</a:t>
            </a:r>
            <a:r>
              <a:rPr lang="en-GB" sz="5400" b="1" dirty="0"/>
              <a:t> </a:t>
            </a:r>
            <a:r>
              <a:rPr lang="en-GB" sz="5400" b="1" dirty="0" err="1"/>
              <a:t>oreilles</a:t>
            </a:r>
            <a:r>
              <a:rPr lang="en-GB" sz="5400" b="1" dirty="0"/>
              <a:t> </a:t>
            </a:r>
            <a:r>
              <a:rPr lang="en-GB" sz="5400" b="1" dirty="0">
                <a:solidFill>
                  <a:srgbClr val="FF9999"/>
                </a:solidFill>
              </a:rPr>
              <a:t>roses</a:t>
            </a:r>
            <a:r>
              <a:rPr lang="en-GB" sz="5400" b="1" dirty="0"/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048125" y="3260725"/>
            <a:ext cx="815975" cy="7683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878013" y="2541588"/>
            <a:ext cx="646112" cy="1871662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238875" y="2541588"/>
            <a:ext cx="646113" cy="1871662"/>
          </a:xfrm>
          <a:prstGeom prst="ellipse">
            <a:avLst/>
          </a:prstGeom>
          <a:solidFill>
            <a:srgbClr val="FF99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3190875" y="2659063"/>
            <a:ext cx="539750" cy="500062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3108325" y="4319588"/>
            <a:ext cx="2695575" cy="795337"/>
          </a:xfrm>
          <a:custGeom>
            <a:avLst/>
            <a:gdLst>
              <a:gd name="connsiteX0" fmla="*/ 0 w 2694432"/>
              <a:gd name="connsiteY0" fmla="*/ 136865 h 795233"/>
              <a:gd name="connsiteX1" fmla="*/ 0 w 2694432"/>
              <a:gd name="connsiteY1" fmla="*/ 136865 h 795233"/>
              <a:gd name="connsiteX2" fmla="*/ 36576 w 2694432"/>
              <a:gd name="connsiteY2" fmla="*/ 246593 h 795233"/>
              <a:gd name="connsiteX3" fmla="*/ 73152 w 2694432"/>
              <a:gd name="connsiteY3" fmla="*/ 295361 h 795233"/>
              <a:gd name="connsiteX4" fmla="*/ 97536 w 2694432"/>
              <a:gd name="connsiteY4" fmla="*/ 331937 h 795233"/>
              <a:gd name="connsiteX5" fmla="*/ 109728 w 2694432"/>
              <a:gd name="connsiteY5" fmla="*/ 380705 h 795233"/>
              <a:gd name="connsiteX6" fmla="*/ 195072 w 2694432"/>
              <a:gd name="connsiteY6" fmla="*/ 453857 h 795233"/>
              <a:gd name="connsiteX7" fmla="*/ 219456 w 2694432"/>
              <a:gd name="connsiteY7" fmla="*/ 490433 h 795233"/>
              <a:gd name="connsiteX8" fmla="*/ 304800 w 2694432"/>
              <a:gd name="connsiteY8" fmla="*/ 551393 h 795233"/>
              <a:gd name="connsiteX9" fmla="*/ 353568 w 2694432"/>
              <a:gd name="connsiteY9" fmla="*/ 587969 h 795233"/>
              <a:gd name="connsiteX10" fmla="*/ 414528 w 2694432"/>
              <a:gd name="connsiteY10" fmla="*/ 612353 h 795233"/>
              <a:gd name="connsiteX11" fmla="*/ 451104 w 2694432"/>
              <a:gd name="connsiteY11" fmla="*/ 636737 h 795233"/>
              <a:gd name="connsiteX12" fmla="*/ 548640 w 2694432"/>
              <a:gd name="connsiteY12" fmla="*/ 685505 h 795233"/>
              <a:gd name="connsiteX13" fmla="*/ 633984 w 2694432"/>
              <a:gd name="connsiteY13" fmla="*/ 722081 h 795233"/>
              <a:gd name="connsiteX14" fmla="*/ 865632 w 2694432"/>
              <a:gd name="connsiteY14" fmla="*/ 734273 h 795233"/>
              <a:gd name="connsiteX15" fmla="*/ 1121664 w 2694432"/>
              <a:gd name="connsiteY15" fmla="*/ 758657 h 795233"/>
              <a:gd name="connsiteX16" fmla="*/ 1158240 w 2694432"/>
              <a:gd name="connsiteY16" fmla="*/ 770849 h 795233"/>
              <a:gd name="connsiteX17" fmla="*/ 1207008 w 2694432"/>
              <a:gd name="connsiteY17" fmla="*/ 783041 h 795233"/>
              <a:gd name="connsiteX18" fmla="*/ 1377696 w 2694432"/>
              <a:gd name="connsiteY18" fmla="*/ 795233 h 795233"/>
              <a:gd name="connsiteX19" fmla="*/ 2060448 w 2694432"/>
              <a:gd name="connsiteY19" fmla="*/ 783041 h 795233"/>
              <a:gd name="connsiteX20" fmla="*/ 2170176 w 2694432"/>
              <a:gd name="connsiteY20" fmla="*/ 746465 h 795233"/>
              <a:gd name="connsiteX21" fmla="*/ 2243328 w 2694432"/>
              <a:gd name="connsiteY21" fmla="*/ 685505 h 795233"/>
              <a:gd name="connsiteX22" fmla="*/ 2292096 w 2694432"/>
              <a:gd name="connsiteY22" fmla="*/ 673313 h 795233"/>
              <a:gd name="connsiteX23" fmla="*/ 2353056 w 2694432"/>
              <a:gd name="connsiteY23" fmla="*/ 587969 h 795233"/>
              <a:gd name="connsiteX24" fmla="*/ 2426208 w 2694432"/>
              <a:gd name="connsiteY24" fmla="*/ 514817 h 795233"/>
              <a:gd name="connsiteX25" fmla="*/ 2462784 w 2694432"/>
              <a:gd name="connsiteY25" fmla="*/ 502625 h 795233"/>
              <a:gd name="connsiteX26" fmla="*/ 2499360 w 2694432"/>
              <a:gd name="connsiteY26" fmla="*/ 466049 h 795233"/>
              <a:gd name="connsiteX27" fmla="*/ 2548128 w 2694432"/>
              <a:gd name="connsiteY27" fmla="*/ 429473 h 795233"/>
              <a:gd name="connsiteX28" fmla="*/ 2572512 w 2694432"/>
              <a:gd name="connsiteY28" fmla="*/ 380705 h 795233"/>
              <a:gd name="connsiteX29" fmla="*/ 2621280 w 2694432"/>
              <a:gd name="connsiteY29" fmla="*/ 307553 h 795233"/>
              <a:gd name="connsiteX30" fmla="*/ 2645664 w 2694432"/>
              <a:gd name="connsiteY30" fmla="*/ 270977 h 795233"/>
              <a:gd name="connsiteX31" fmla="*/ 2670048 w 2694432"/>
              <a:gd name="connsiteY31" fmla="*/ 222209 h 795233"/>
              <a:gd name="connsiteX32" fmla="*/ 2694432 w 2694432"/>
              <a:gd name="connsiteY32" fmla="*/ 136865 h 795233"/>
              <a:gd name="connsiteX33" fmla="*/ 2633472 w 2694432"/>
              <a:gd name="connsiteY33" fmla="*/ 39329 h 795233"/>
              <a:gd name="connsiteX34" fmla="*/ 2560320 w 2694432"/>
              <a:gd name="connsiteY34" fmla="*/ 14945 h 795233"/>
              <a:gd name="connsiteX35" fmla="*/ 2328672 w 2694432"/>
              <a:gd name="connsiteY35" fmla="*/ 27137 h 795233"/>
              <a:gd name="connsiteX36" fmla="*/ 2255520 w 2694432"/>
              <a:gd name="connsiteY36" fmla="*/ 75905 h 795233"/>
              <a:gd name="connsiteX37" fmla="*/ 2206752 w 2694432"/>
              <a:gd name="connsiteY37" fmla="*/ 88097 h 795233"/>
              <a:gd name="connsiteX38" fmla="*/ 2133600 w 2694432"/>
              <a:gd name="connsiteY38" fmla="*/ 136865 h 795233"/>
              <a:gd name="connsiteX39" fmla="*/ 2097024 w 2694432"/>
              <a:gd name="connsiteY39" fmla="*/ 161249 h 795233"/>
              <a:gd name="connsiteX40" fmla="*/ 2060448 w 2694432"/>
              <a:gd name="connsiteY40" fmla="*/ 173441 h 795233"/>
              <a:gd name="connsiteX41" fmla="*/ 1987296 w 2694432"/>
              <a:gd name="connsiteY41" fmla="*/ 222209 h 795233"/>
              <a:gd name="connsiteX42" fmla="*/ 1950720 w 2694432"/>
              <a:gd name="connsiteY42" fmla="*/ 246593 h 795233"/>
              <a:gd name="connsiteX43" fmla="*/ 1877568 w 2694432"/>
              <a:gd name="connsiteY43" fmla="*/ 270977 h 795233"/>
              <a:gd name="connsiteX44" fmla="*/ 1840992 w 2694432"/>
              <a:gd name="connsiteY44" fmla="*/ 295361 h 795233"/>
              <a:gd name="connsiteX45" fmla="*/ 1780032 w 2694432"/>
              <a:gd name="connsiteY45" fmla="*/ 307553 h 795233"/>
              <a:gd name="connsiteX46" fmla="*/ 1584960 w 2694432"/>
              <a:gd name="connsiteY46" fmla="*/ 331937 h 795233"/>
              <a:gd name="connsiteX47" fmla="*/ 1487424 w 2694432"/>
              <a:gd name="connsiteY47" fmla="*/ 344129 h 795233"/>
              <a:gd name="connsiteX48" fmla="*/ 1292352 w 2694432"/>
              <a:gd name="connsiteY48" fmla="*/ 368513 h 795233"/>
              <a:gd name="connsiteX49" fmla="*/ 950976 w 2694432"/>
              <a:gd name="connsiteY49" fmla="*/ 356321 h 795233"/>
              <a:gd name="connsiteX50" fmla="*/ 841248 w 2694432"/>
              <a:gd name="connsiteY50" fmla="*/ 331937 h 795233"/>
              <a:gd name="connsiteX51" fmla="*/ 719328 w 2694432"/>
              <a:gd name="connsiteY51" fmla="*/ 295361 h 795233"/>
              <a:gd name="connsiteX52" fmla="*/ 682752 w 2694432"/>
              <a:gd name="connsiteY52" fmla="*/ 283169 h 795233"/>
              <a:gd name="connsiteX53" fmla="*/ 633984 w 2694432"/>
              <a:gd name="connsiteY53" fmla="*/ 270977 h 795233"/>
              <a:gd name="connsiteX54" fmla="*/ 585216 w 2694432"/>
              <a:gd name="connsiteY54" fmla="*/ 246593 h 795233"/>
              <a:gd name="connsiteX55" fmla="*/ 512064 w 2694432"/>
              <a:gd name="connsiteY55" fmla="*/ 222209 h 795233"/>
              <a:gd name="connsiteX56" fmla="*/ 463296 w 2694432"/>
              <a:gd name="connsiteY56" fmla="*/ 197825 h 795233"/>
              <a:gd name="connsiteX57" fmla="*/ 426720 w 2694432"/>
              <a:gd name="connsiteY57" fmla="*/ 173441 h 795233"/>
              <a:gd name="connsiteX58" fmla="*/ 329184 w 2694432"/>
              <a:gd name="connsiteY58" fmla="*/ 136865 h 795233"/>
              <a:gd name="connsiteX59" fmla="*/ 207264 w 2694432"/>
              <a:gd name="connsiteY59" fmla="*/ 63713 h 795233"/>
              <a:gd name="connsiteX60" fmla="*/ 182880 w 2694432"/>
              <a:gd name="connsiteY60" fmla="*/ 27137 h 795233"/>
              <a:gd name="connsiteX61" fmla="*/ 36576 w 2694432"/>
              <a:gd name="connsiteY61" fmla="*/ 14945 h 795233"/>
              <a:gd name="connsiteX62" fmla="*/ 24384 w 2694432"/>
              <a:gd name="connsiteY62" fmla="*/ 173441 h 795233"/>
              <a:gd name="connsiteX63" fmla="*/ 36576 w 2694432"/>
              <a:gd name="connsiteY63" fmla="*/ 185633 h 795233"/>
              <a:gd name="connsiteX64" fmla="*/ 36576 w 2694432"/>
              <a:gd name="connsiteY64" fmla="*/ 185633 h 795233"/>
              <a:gd name="connsiteX65" fmla="*/ 0 w 2694432"/>
              <a:gd name="connsiteY65" fmla="*/ 136865 h 795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2694432" h="795233">
                <a:moveTo>
                  <a:pt x="0" y="136865"/>
                </a:moveTo>
                <a:lnTo>
                  <a:pt x="0" y="136865"/>
                </a:lnTo>
                <a:cubicBezTo>
                  <a:pt x="12192" y="173441"/>
                  <a:pt x="20419" y="211587"/>
                  <a:pt x="36576" y="246593"/>
                </a:cubicBezTo>
                <a:cubicBezTo>
                  <a:pt x="45091" y="265043"/>
                  <a:pt x="61341" y="278826"/>
                  <a:pt x="73152" y="295361"/>
                </a:cubicBezTo>
                <a:cubicBezTo>
                  <a:pt x="81669" y="307285"/>
                  <a:pt x="89408" y="319745"/>
                  <a:pt x="97536" y="331937"/>
                </a:cubicBezTo>
                <a:cubicBezTo>
                  <a:pt x="101600" y="348193"/>
                  <a:pt x="100847" y="366496"/>
                  <a:pt x="109728" y="380705"/>
                </a:cubicBezTo>
                <a:cubicBezTo>
                  <a:pt x="130846" y="414493"/>
                  <a:pt x="163595" y="432873"/>
                  <a:pt x="195072" y="453857"/>
                </a:cubicBezTo>
                <a:cubicBezTo>
                  <a:pt x="203200" y="466049"/>
                  <a:pt x="209095" y="480072"/>
                  <a:pt x="219456" y="490433"/>
                </a:cubicBezTo>
                <a:cubicBezTo>
                  <a:pt x="239379" y="510356"/>
                  <a:pt x="280571" y="534086"/>
                  <a:pt x="304800" y="551393"/>
                </a:cubicBezTo>
                <a:cubicBezTo>
                  <a:pt x="321335" y="563204"/>
                  <a:pt x="335805" y="578101"/>
                  <a:pt x="353568" y="587969"/>
                </a:cubicBezTo>
                <a:cubicBezTo>
                  <a:pt x="372699" y="598597"/>
                  <a:pt x="394953" y="602566"/>
                  <a:pt x="414528" y="612353"/>
                </a:cubicBezTo>
                <a:cubicBezTo>
                  <a:pt x="427634" y="618906"/>
                  <a:pt x="438240" y="629720"/>
                  <a:pt x="451104" y="636737"/>
                </a:cubicBezTo>
                <a:cubicBezTo>
                  <a:pt x="483015" y="654143"/>
                  <a:pt x="516128" y="669249"/>
                  <a:pt x="548640" y="685505"/>
                </a:cubicBezTo>
                <a:cubicBezTo>
                  <a:pt x="563800" y="693085"/>
                  <a:pt x="612058" y="720088"/>
                  <a:pt x="633984" y="722081"/>
                </a:cubicBezTo>
                <a:cubicBezTo>
                  <a:pt x="710989" y="729081"/>
                  <a:pt x="788416" y="730209"/>
                  <a:pt x="865632" y="734273"/>
                </a:cubicBezTo>
                <a:cubicBezTo>
                  <a:pt x="1066230" y="767706"/>
                  <a:pt x="748082" y="717148"/>
                  <a:pt x="1121664" y="758657"/>
                </a:cubicBezTo>
                <a:cubicBezTo>
                  <a:pt x="1134437" y="760076"/>
                  <a:pt x="1145883" y="767318"/>
                  <a:pt x="1158240" y="770849"/>
                </a:cubicBezTo>
                <a:cubicBezTo>
                  <a:pt x="1174352" y="775452"/>
                  <a:pt x="1190354" y="781191"/>
                  <a:pt x="1207008" y="783041"/>
                </a:cubicBezTo>
                <a:cubicBezTo>
                  <a:pt x="1263700" y="789340"/>
                  <a:pt x="1320800" y="791169"/>
                  <a:pt x="1377696" y="795233"/>
                </a:cubicBezTo>
                <a:cubicBezTo>
                  <a:pt x="1605280" y="791169"/>
                  <a:pt x="1833257" y="797022"/>
                  <a:pt x="2060448" y="783041"/>
                </a:cubicBezTo>
                <a:cubicBezTo>
                  <a:pt x="2098930" y="780673"/>
                  <a:pt x="2170176" y="746465"/>
                  <a:pt x="2170176" y="746465"/>
                </a:cubicBezTo>
                <a:cubicBezTo>
                  <a:pt x="2192147" y="724494"/>
                  <a:pt x="2213623" y="698236"/>
                  <a:pt x="2243328" y="685505"/>
                </a:cubicBezTo>
                <a:cubicBezTo>
                  <a:pt x="2258729" y="678904"/>
                  <a:pt x="2275840" y="677377"/>
                  <a:pt x="2292096" y="673313"/>
                </a:cubicBezTo>
                <a:cubicBezTo>
                  <a:pt x="2309057" y="647871"/>
                  <a:pt x="2333613" y="609573"/>
                  <a:pt x="2353056" y="587969"/>
                </a:cubicBezTo>
                <a:cubicBezTo>
                  <a:pt x="2376125" y="562337"/>
                  <a:pt x="2393493" y="525722"/>
                  <a:pt x="2426208" y="514817"/>
                </a:cubicBezTo>
                <a:lnTo>
                  <a:pt x="2462784" y="502625"/>
                </a:lnTo>
                <a:cubicBezTo>
                  <a:pt x="2474976" y="490433"/>
                  <a:pt x="2486269" y="477270"/>
                  <a:pt x="2499360" y="466049"/>
                </a:cubicBezTo>
                <a:cubicBezTo>
                  <a:pt x="2514788" y="452825"/>
                  <a:pt x="2534904" y="444901"/>
                  <a:pt x="2548128" y="429473"/>
                </a:cubicBezTo>
                <a:cubicBezTo>
                  <a:pt x="2559956" y="415674"/>
                  <a:pt x="2563161" y="396290"/>
                  <a:pt x="2572512" y="380705"/>
                </a:cubicBezTo>
                <a:cubicBezTo>
                  <a:pt x="2587590" y="355575"/>
                  <a:pt x="2605024" y="331937"/>
                  <a:pt x="2621280" y="307553"/>
                </a:cubicBezTo>
                <a:cubicBezTo>
                  <a:pt x="2629408" y="295361"/>
                  <a:pt x="2639111" y="284083"/>
                  <a:pt x="2645664" y="270977"/>
                </a:cubicBezTo>
                <a:cubicBezTo>
                  <a:pt x="2653792" y="254721"/>
                  <a:pt x="2662889" y="238914"/>
                  <a:pt x="2670048" y="222209"/>
                </a:cubicBezTo>
                <a:cubicBezTo>
                  <a:pt x="2680542" y="197722"/>
                  <a:pt x="2688245" y="161612"/>
                  <a:pt x="2694432" y="136865"/>
                </a:cubicBezTo>
                <a:cubicBezTo>
                  <a:pt x="2682195" y="112390"/>
                  <a:pt x="2657212" y="55156"/>
                  <a:pt x="2633472" y="39329"/>
                </a:cubicBezTo>
                <a:cubicBezTo>
                  <a:pt x="2612086" y="25072"/>
                  <a:pt x="2560320" y="14945"/>
                  <a:pt x="2560320" y="14945"/>
                </a:cubicBezTo>
                <a:cubicBezTo>
                  <a:pt x="2483104" y="19009"/>
                  <a:pt x="2404493" y="11973"/>
                  <a:pt x="2328672" y="27137"/>
                </a:cubicBezTo>
                <a:cubicBezTo>
                  <a:pt x="2299935" y="32884"/>
                  <a:pt x="2283951" y="68797"/>
                  <a:pt x="2255520" y="75905"/>
                </a:cubicBezTo>
                <a:lnTo>
                  <a:pt x="2206752" y="88097"/>
                </a:lnTo>
                <a:lnTo>
                  <a:pt x="2133600" y="136865"/>
                </a:lnTo>
                <a:cubicBezTo>
                  <a:pt x="2121408" y="144993"/>
                  <a:pt x="2110925" y="156615"/>
                  <a:pt x="2097024" y="161249"/>
                </a:cubicBezTo>
                <a:cubicBezTo>
                  <a:pt x="2084832" y="165313"/>
                  <a:pt x="2071682" y="167200"/>
                  <a:pt x="2060448" y="173441"/>
                </a:cubicBezTo>
                <a:cubicBezTo>
                  <a:pt x="2034830" y="187673"/>
                  <a:pt x="2011680" y="205953"/>
                  <a:pt x="1987296" y="222209"/>
                </a:cubicBezTo>
                <a:cubicBezTo>
                  <a:pt x="1975104" y="230337"/>
                  <a:pt x="1964621" y="241959"/>
                  <a:pt x="1950720" y="246593"/>
                </a:cubicBezTo>
                <a:cubicBezTo>
                  <a:pt x="1926336" y="254721"/>
                  <a:pt x="1898954" y="256720"/>
                  <a:pt x="1877568" y="270977"/>
                </a:cubicBezTo>
                <a:cubicBezTo>
                  <a:pt x="1865376" y="279105"/>
                  <a:pt x="1854712" y="290216"/>
                  <a:pt x="1840992" y="295361"/>
                </a:cubicBezTo>
                <a:cubicBezTo>
                  <a:pt x="1821589" y="302637"/>
                  <a:pt x="1800261" y="303058"/>
                  <a:pt x="1780032" y="307553"/>
                </a:cubicBezTo>
                <a:cubicBezTo>
                  <a:pt x="1654304" y="335493"/>
                  <a:pt x="1834072" y="307026"/>
                  <a:pt x="1584960" y="331937"/>
                </a:cubicBezTo>
                <a:cubicBezTo>
                  <a:pt x="1552358" y="335197"/>
                  <a:pt x="1519965" y="340301"/>
                  <a:pt x="1487424" y="344129"/>
                </a:cubicBezTo>
                <a:cubicBezTo>
                  <a:pt x="1313282" y="364616"/>
                  <a:pt x="1442123" y="347117"/>
                  <a:pt x="1292352" y="368513"/>
                </a:cubicBezTo>
                <a:cubicBezTo>
                  <a:pt x="1178560" y="364449"/>
                  <a:pt x="1064644" y="363007"/>
                  <a:pt x="950976" y="356321"/>
                </a:cubicBezTo>
                <a:cubicBezTo>
                  <a:pt x="881709" y="352246"/>
                  <a:pt x="892666" y="346628"/>
                  <a:pt x="841248" y="331937"/>
                </a:cubicBezTo>
                <a:cubicBezTo>
                  <a:pt x="712267" y="295085"/>
                  <a:pt x="893169" y="353308"/>
                  <a:pt x="719328" y="295361"/>
                </a:cubicBezTo>
                <a:cubicBezTo>
                  <a:pt x="707136" y="291297"/>
                  <a:pt x="695220" y="286286"/>
                  <a:pt x="682752" y="283169"/>
                </a:cubicBezTo>
                <a:cubicBezTo>
                  <a:pt x="666496" y="279105"/>
                  <a:pt x="649673" y="276861"/>
                  <a:pt x="633984" y="270977"/>
                </a:cubicBezTo>
                <a:cubicBezTo>
                  <a:pt x="616966" y="264595"/>
                  <a:pt x="602091" y="253343"/>
                  <a:pt x="585216" y="246593"/>
                </a:cubicBezTo>
                <a:cubicBezTo>
                  <a:pt x="561351" y="237047"/>
                  <a:pt x="535053" y="233704"/>
                  <a:pt x="512064" y="222209"/>
                </a:cubicBezTo>
                <a:cubicBezTo>
                  <a:pt x="495808" y="214081"/>
                  <a:pt x="479076" y="206842"/>
                  <a:pt x="463296" y="197825"/>
                </a:cubicBezTo>
                <a:cubicBezTo>
                  <a:pt x="450574" y="190555"/>
                  <a:pt x="440188" y="179213"/>
                  <a:pt x="426720" y="173441"/>
                </a:cubicBezTo>
                <a:cubicBezTo>
                  <a:pt x="325441" y="130036"/>
                  <a:pt x="430771" y="197817"/>
                  <a:pt x="329184" y="136865"/>
                </a:cubicBezTo>
                <a:cubicBezTo>
                  <a:pt x="182060" y="48591"/>
                  <a:pt x="318741" y="119451"/>
                  <a:pt x="207264" y="63713"/>
                </a:cubicBezTo>
                <a:cubicBezTo>
                  <a:pt x="199136" y="51521"/>
                  <a:pt x="193241" y="37498"/>
                  <a:pt x="182880" y="27137"/>
                </a:cubicBezTo>
                <a:cubicBezTo>
                  <a:pt x="135843" y="-19900"/>
                  <a:pt x="110238" y="6760"/>
                  <a:pt x="36576" y="14945"/>
                </a:cubicBezTo>
                <a:cubicBezTo>
                  <a:pt x="9172" y="97158"/>
                  <a:pt x="1774" y="83001"/>
                  <a:pt x="24384" y="173441"/>
                </a:cubicBezTo>
                <a:cubicBezTo>
                  <a:pt x="25778" y="179017"/>
                  <a:pt x="32512" y="181569"/>
                  <a:pt x="36576" y="185633"/>
                </a:cubicBezTo>
                <a:lnTo>
                  <a:pt x="36576" y="185633"/>
                </a:lnTo>
                <a:lnTo>
                  <a:pt x="0" y="136865"/>
                </a:lnTo>
                <a:close/>
              </a:path>
            </a:pathLst>
          </a:cu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10251" name="Group 26"/>
          <p:cNvGrpSpPr>
            <a:grpSpLocks/>
          </p:cNvGrpSpPr>
          <p:nvPr/>
        </p:nvGrpSpPr>
        <p:grpSpPr bwMode="auto">
          <a:xfrm>
            <a:off x="3689350" y="4641850"/>
            <a:ext cx="1539875" cy="460375"/>
            <a:chOff x="3852672" y="4279613"/>
            <a:chExt cx="1540152" cy="460481"/>
          </a:xfrm>
        </p:grpSpPr>
        <p:sp>
          <p:nvSpPr>
            <p:cNvPr id="28" name="Isosceles Triangle 27"/>
            <p:cNvSpPr/>
            <p:nvPr/>
          </p:nvSpPr>
          <p:spPr>
            <a:xfrm rot="10586529">
              <a:off x="3852672" y="4279613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9" name="Isosceles Triangle 28"/>
            <p:cNvSpPr/>
            <p:nvPr/>
          </p:nvSpPr>
          <p:spPr>
            <a:xfrm rot="10800000">
              <a:off x="4217863" y="4292316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0" name="Isosceles Triangle 29"/>
            <p:cNvSpPr/>
            <p:nvPr/>
          </p:nvSpPr>
          <p:spPr>
            <a:xfrm rot="10586529">
              <a:off x="4630687" y="4305019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1" name="Isosceles Triangle 30"/>
            <p:cNvSpPr/>
            <p:nvPr/>
          </p:nvSpPr>
          <p:spPr>
            <a:xfrm rot="10586529">
              <a:off x="5002229" y="4303431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2" name="Isosceles Triangle 31"/>
            <p:cNvSpPr/>
            <p:nvPr/>
          </p:nvSpPr>
          <p:spPr>
            <a:xfrm rot="21431316">
              <a:off x="4035268" y="4354243"/>
              <a:ext cx="390595" cy="366796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3" name="Isosceles Triangle 32"/>
            <p:cNvSpPr/>
            <p:nvPr/>
          </p:nvSpPr>
          <p:spPr>
            <a:xfrm rot="21431316">
              <a:off x="4425863" y="4368533"/>
              <a:ext cx="389007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4" name="Isosceles Triangle 33"/>
            <p:cNvSpPr/>
            <p:nvPr/>
          </p:nvSpPr>
          <p:spPr>
            <a:xfrm rot="21431316">
              <a:off x="4816458" y="4374885"/>
              <a:ext cx="390595" cy="365209"/>
            </a:xfrm>
            <a:prstGeom prst="triangl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1518</TotalTime>
  <Words>214</Words>
  <Application>Microsoft Office PowerPoint</Application>
  <PresentationFormat>On-screen Show (4:3)</PresentationFormat>
  <Paragraphs>64</Paragraphs>
  <Slides>17</Slides>
  <Notes>4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Tw Cen MT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Study</cp:lastModifiedBy>
  <cp:revision>26</cp:revision>
  <dcterms:created xsi:type="dcterms:W3CDTF">2014-08-12T17:30:35Z</dcterms:created>
  <dcterms:modified xsi:type="dcterms:W3CDTF">2018-12-09T17:07:58Z</dcterms:modified>
</cp:coreProperties>
</file>