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04" r:id="rId3"/>
    <p:sldId id="298" r:id="rId4"/>
    <p:sldId id="299" r:id="rId5"/>
    <p:sldId id="303" r:id="rId6"/>
    <p:sldId id="305" r:id="rId7"/>
    <p:sldId id="306" r:id="rId8"/>
    <p:sldId id="301" r:id="rId9"/>
    <p:sldId id="302" r:id="rId10"/>
    <p:sldId id="285" r:id="rId11"/>
    <p:sldId id="282" r:id="rId12"/>
    <p:sldId id="277" r:id="rId13"/>
    <p:sldId id="307" r:id="rId14"/>
    <p:sldId id="308" r:id="rId15"/>
    <p:sldId id="267" r:id="rId16"/>
    <p:sldId id="269" r:id="rId17"/>
    <p:sldId id="270" r:id="rId18"/>
    <p:sldId id="286" r:id="rId19"/>
    <p:sldId id="271" r:id="rId20"/>
    <p:sldId id="266" r:id="rId21"/>
    <p:sldId id="310"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68857" autoAdjust="0"/>
  </p:normalViewPr>
  <p:slideViewPr>
    <p:cSldViewPr>
      <p:cViewPr varScale="1">
        <p:scale>
          <a:sx n="76" d="100"/>
          <a:sy n="76" d="100"/>
        </p:scale>
        <p:origin x="258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8224D7D-4868-4E61-929F-2600606BDD7C}" type="datetimeFigureOut">
              <a:rPr lang="en-US"/>
              <a:pPr>
                <a:defRPr/>
              </a:pPr>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1E5279A-8CBE-4F1E-8330-5AC085EC1657}" type="slidenum">
              <a:rPr lang="en-US" altLang="en-US"/>
              <a:pPr>
                <a:defRPr/>
              </a:pPr>
              <a:t>‹#›</a:t>
            </a:fld>
            <a:endParaRPr lang="en-US" altLang="en-US"/>
          </a:p>
        </p:txBody>
      </p:sp>
    </p:spTree>
    <p:extLst>
      <p:ext uri="{BB962C8B-B14F-4D97-AF65-F5344CB8AC3E}">
        <p14:creationId xmlns:p14="http://schemas.microsoft.com/office/powerpoint/2010/main" val="1396387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Re-cap</a:t>
            </a:r>
            <a:r>
              <a:rPr lang="en-GB" baseline="0" dirty="0" smtClean="0"/>
              <a:t> </a:t>
            </a:r>
            <a:r>
              <a:rPr lang="en-GB" baseline="0" smtClean="0"/>
              <a:t>of this song</a:t>
            </a:r>
            <a:endParaRPr lang="en-GB" dirty="0" smtClean="0"/>
          </a:p>
          <a:p>
            <a:endParaRPr lang="en-GB" dirty="0" smtClean="0"/>
          </a:p>
          <a:p>
            <a:r>
              <a:rPr lang="en-GB" dirty="0" smtClean="0"/>
              <a:t>Bonjour</a:t>
            </a:r>
            <a:r>
              <a:rPr lang="en-GB" baseline="0" dirty="0" smtClean="0"/>
              <a:t> la </a:t>
            </a:r>
            <a:r>
              <a:rPr lang="en-GB" baseline="0" dirty="0" err="1" smtClean="0"/>
              <a:t>classe</a:t>
            </a:r>
            <a:r>
              <a:rPr lang="en-GB" baseline="0" dirty="0" smtClean="0"/>
              <a:t>, </a:t>
            </a:r>
            <a:r>
              <a:rPr lang="en-GB" baseline="0" dirty="0" err="1" smtClean="0"/>
              <a:t>sortez</a:t>
            </a:r>
            <a:r>
              <a:rPr lang="en-GB" baseline="0" dirty="0" smtClean="0"/>
              <a:t> </a:t>
            </a:r>
            <a:r>
              <a:rPr lang="en-GB" baseline="0" dirty="0" err="1" smtClean="0"/>
              <a:t>vos</a:t>
            </a:r>
            <a:r>
              <a:rPr lang="en-GB" baseline="0" dirty="0" smtClean="0"/>
              <a:t> affaires</a:t>
            </a:r>
          </a:p>
          <a:p>
            <a:r>
              <a:rPr lang="en-GB" baseline="0" dirty="0" smtClean="0"/>
              <a:t>Bonjour la </a:t>
            </a:r>
            <a:r>
              <a:rPr lang="en-GB" baseline="0" dirty="0" err="1" smtClean="0"/>
              <a:t>classe</a:t>
            </a:r>
            <a:r>
              <a:rPr lang="en-GB" baseline="0" dirty="0" smtClean="0"/>
              <a:t>, </a:t>
            </a:r>
            <a:r>
              <a:rPr lang="en-GB" baseline="0" dirty="0" err="1" smtClean="0"/>
              <a:t>sortez</a:t>
            </a:r>
            <a:r>
              <a:rPr lang="en-GB" baseline="0" dirty="0" smtClean="0"/>
              <a:t> </a:t>
            </a:r>
            <a:r>
              <a:rPr lang="en-GB" baseline="0" dirty="0" err="1" smtClean="0"/>
              <a:t>vos</a:t>
            </a:r>
            <a:r>
              <a:rPr lang="en-GB" baseline="0" dirty="0" smtClean="0"/>
              <a:t> affaires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Regardez</a:t>
            </a:r>
            <a:r>
              <a:rPr lang="en-GB" baseline="0" dirty="0" smtClean="0"/>
              <a:t>, </a:t>
            </a:r>
            <a:r>
              <a:rPr lang="en-GB" altLang="en-US" sz="1200" dirty="0" err="1" smtClean="0">
                <a:solidFill>
                  <a:schemeClr val="accent6"/>
                </a:solidFill>
                <a:latin typeface="Tw Cen MT" panose="020B0602020104020603" pitchFamily="34" charset="0"/>
              </a:rPr>
              <a:t>Écoutez</a:t>
            </a:r>
            <a:endParaRPr lang="en-GB" altLang="en-US" sz="1200" dirty="0" smtClean="0">
              <a:solidFill>
                <a:schemeClr val="accent6"/>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Regardez</a:t>
            </a:r>
            <a:r>
              <a:rPr lang="en-GB" baseline="0" dirty="0" smtClean="0"/>
              <a:t>, </a:t>
            </a:r>
            <a:r>
              <a:rPr lang="en-GB" altLang="en-US" sz="1200" dirty="0" err="1" smtClean="0">
                <a:solidFill>
                  <a:schemeClr val="accent6"/>
                </a:solidFill>
                <a:latin typeface="Tw Cen MT" panose="020B0602020104020603" pitchFamily="34" charset="0"/>
              </a:rPr>
              <a:t>Écoutez</a:t>
            </a:r>
            <a:endParaRPr lang="en-GB" altLang="en-US" sz="1200" dirty="0" smtClean="0">
              <a:solidFill>
                <a:schemeClr val="accent6"/>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Bonjour la </a:t>
            </a:r>
            <a:r>
              <a:rPr lang="en-GB" baseline="0" dirty="0" err="1" smtClean="0"/>
              <a:t>classe</a:t>
            </a:r>
            <a:r>
              <a:rPr lang="en-GB" baseline="0" dirty="0" smtClean="0"/>
              <a:t>, </a:t>
            </a:r>
            <a:r>
              <a:rPr lang="en-GB" baseline="0" dirty="0" err="1" smtClean="0"/>
              <a:t>sortez</a:t>
            </a:r>
            <a:r>
              <a:rPr lang="en-GB" baseline="0" dirty="0" smtClean="0"/>
              <a:t> </a:t>
            </a:r>
            <a:r>
              <a:rPr lang="en-GB" baseline="0" dirty="0" err="1" smtClean="0"/>
              <a:t>vos</a:t>
            </a:r>
            <a:r>
              <a:rPr lang="en-GB" baseline="0" dirty="0" smtClean="0"/>
              <a:t> affaires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solidFill>
                <a:schemeClr val="accent6"/>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Alors</a:t>
            </a:r>
            <a:r>
              <a:rPr lang="en-GB" baseline="0" dirty="0" smtClean="0"/>
              <a:t>, la </a:t>
            </a:r>
            <a:r>
              <a:rPr lang="en-GB" baseline="0" dirty="0" err="1" smtClean="0"/>
              <a:t>classe</a:t>
            </a:r>
            <a:r>
              <a:rPr lang="en-GB" baseline="0" dirty="0" smtClean="0"/>
              <a:t> </a:t>
            </a:r>
            <a:r>
              <a:rPr lang="en-GB" baseline="0" dirty="0" err="1" smtClean="0"/>
              <a:t>levez</a:t>
            </a:r>
            <a:r>
              <a:rPr lang="en-GB" baseline="0" dirty="0" smtClean="0"/>
              <a:t> la main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Alors</a:t>
            </a:r>
            <a:r>
              <a:rPr lang="en-GB" baseline="0" dirty="0" smtClean="0"/>
              <a:t>, la </a:t>
            </a:r>
            <a:r>
              <a:rPr lang="en-GB" baseline="0" dirty="0" err="1" smtClean="0"/>
              <a:t>classe</a:t>
            </a:r>
            <a:r>
              <a:rPr lang="en-GB" baseline="0" dirty="0" smtClean="0"/>
              <a:t> </a:t>
            </a:r>
            <a:r>
              <a:rPr lang="en-GB" baseline="0" dirty="0" err="1" smtClean="0"/>
              <a:t>levez</a:t>
            </a:r>
            <a:r>
              <a:rPr lang="en-GB" baseline="0" dirty="0" smtClean="0"/>
              <a:t> la main</a:t>
            </a:r>
          </a:p>
          <a:p>
            <a:r>
              <a:rPr lang="en-GB" altLang="en-US" sz="1200" dirty="0" err="1" smtClean="0">
                <a:solidFill>
                  <a:schemeClr val="accent6"/>
                </a:solidFill>
                <a:latin typeface="Tw Cen MT" panose="020B0602020104020603" pitchFamily="34" charset="0"/>
              </a:rPr>
              <a:t>Écoutez</a:t>
            </a:r>
            <a:r>
              <a:rPr lang="en-GB" altLang="en-US" sz="1200" dirty="0" smtClean="0">
                <a:solidFill>
                  <a:schemeClr val="accent6"/>
                </a:solidFill>
                <a:latin typeface="Tw Cen MT" panose="020B0602020104020603" pitchFamily="34" charset="0"/>
              </a:rPr>
              <a:t>, </a:t>
            </a:r>
            <a:r>
              <a:rPr lang="en-GB" altLang="en-US" sz="1200" dirty="0" err="1" smtClean="0">
                <a:solidFill>
                  <a:schemeClr val="accent6"/>
                </a:solidFill>
                <a:latin typeface="Tw Cen MT" panose="020B0602020104020603" pitchFamily="34" charset="0"/>
              </a:rPr>
              <a:t>répondez</a:t>
            </a:r>
            <a:endParaRPr lang="en-GB" altLang="en-US" sz="1200" dirty="0" smtClean="0">
              <a:solidFill>
                <a:schemeClr val="accent6"/>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err="1" smtClean="0">
                <a:solidFill>
                  <a:schemeClr val="accent6"/>
                </a:solidFill>
                <a:latin typeface="Tw Cen MT" panose="020B0602020104020603" pitchFamily="34" charset="0"/>
              </a:rPr>
              <a:t>Écoutez</a:t>
            </a:r>
            <a:r>
              <a:rPr lang="en-GB" altLang="en-US" sz="1200" dirty="0" smtClean="0">
                <a:solidFill>
                  <a:schemeClr val="accent6"/>
                </a:solidFill>
                <a:latin typeface="Tw Cen MT" panose="020B0602020104020603" pitchFamily="34" charset="0"/>
              </a:rPr>
              <a:t>, </a:t>
            </a:r>
            <a:r>
              <a:rPr lang="en-GB" altLang="en-US" sz="1200" dirty="0" err="1" smtClean="0">
                <a:solidFill>
                  <a:schemeClr val="accent6"/>
                </a:solidFill>
                <a:latin typeface="Tw Cen MT" panose="020B0602020104020603" pitchFamily="34" charset="0"/>
              </a:rPr>
              <a:t>répondez</a:t>
            </a:r>
            <a:endParaRPr lang="en-GB" altLang="en-US" sz="1200" dirty="0" smtClean="0">
              <a:solidFill>
                <a:schemeClr val="accent6"/>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Alors</a:t>
            </a:r>
            <a:r>
              <a:rPr lang="en-GB" baseline="0" dirty="0" smtClean="0"/>
              <a:t>, la </a:t>
            </a:r>
            <a:r>
              <a:rPr lang="en-GB" baseline="0" dirty="0" err="1" smtClean="0"/>
              <a:t>classe</a:t>
            </a:r>
            <a:r>
              <a:rPr lang="en-GB" baseline="0" dirty="0" smtClean="0"/>
              <a:t> </a:t>
            </a:r>
            <a:r>
              <a:rPr lang="en-GB" baseline="0" dirty="0" err="1" smtClean="0"/>
              <a:t>levez</a:t>
            </a:r>
            <a:r>
              <a:rPr lang="en-GB" baseline="0" dirty="0" smtClean="0"/>
              <a:t> la main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Silence! la </a:t>
            </a:r>
            <a:r>
              <a:rPr lang="en-GB" baseline="0" dirty="0" err="1" smtClean="0"/>
              <a:t>classe</a:t>
            </a:r>
            <a:r>
              <a:rPr lang="en-GB" baseline="0" dirty="0" smtClean="0"/>
              <a:t>, </a:t>
            </a:r>
            <a:r>
              <a:rPr lang="en-GB" baseline="0" dirty="0" err="1" smtClean="0"/>
              <a:t>rangez</a:t>
            </a:r>
            <a:r>
              <a:rPr lang="en-GB" baseline="0" dirty="0" smtClean="0"/>
              <a:t> </a:t>
            </a:r>
            <a:r>
              <a:rPr lang="en-GB" baseline="0" dirty="0" err="1" smtClean="0"/>
              <a:t>vos</a:t>
            </a:r>
            <a:r>
              <a:rPr lang="en-GB" baseline="0" dirty="0" smtClean="0"/>
              <a:t> affaires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Silence! la </a:t>
            </a:r>
            <a:r>
              <a:rPr lang="en-GB" baseline="0" dirty="0" err="1" smtClean="0"/>
              <a:t>classe</a:t>
            </a:r>
            <a:r>
              <a:rPr lang="en-GB" baseline="0" dirty="0" smtClean="0"/>
              <a:t>, </a:t>
            </a:r>
            <a:r>
              <a:rPr lang="en-GB" baseline="0" dirty="0" err="1" smtClean="0"/>
              <a:t>rangez</a:t>
            </a:r>
            <a:r>
              <a:rPr lang="en-GB" baseline="0" dirty="0" smtClean="0"/>
              <a:t> </a:t>
            </a:r>
            <a:r>
              <a:rPr lang="en-GB" baseline="0" dirty="0" err="1" smtClean="0"/>
              <a:t>vos</a:t>
            </a:r>
            <a:r>
              <a:rPr lang="en-GB" baseline="0" dirty="0" smtClean="0"/>
              <a:t> affaires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Regardez</a:t>
            </a:r>
            <a:r>
              <a:rPr lang="en-GB" baseline="0" dirty="0" smtClean="0"/>
              <a:t>, </a:t>
            </a:r>
            <a:r>
              <a:rPr lang="en-GB" altLang="en-US" sz="1200" dirty="0" err="1" smtClean="0">
                <a:solidFill>
                  <a:schemeClr val="accent6"/>
                </a:solidFill>
                <a:latin typeface="Tw Cen MT" panose="020B0602020104020603" pitchFamily="34" charset="0"/>
              </a:rPr>
              <a:t>Écoutez</a:t>
            </a:r>
            <a:endParaRPr lang="en-GB" altLang="en-US" sz="1200" dirty="0" smtClean="0">
              <a:solidFill>
                <a:schemeClr val="accent6"/>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Regardez</a:t>
            </a:r>
            <a:r>
              <a:rPr lang="en-GB" baseline="0" dirty="0" smtClean="0"/>
              <a:t>, </a:t>
            </a:r>
            <a:r>
              <a:rPr lang="en-GB" altLang="en-US" sz="1200" dirty="0" err="1" smtClean="0">
                <a:solidFill>
                  <a:schemeClr val="accent6"/>
                </a:solidFill>
                <a:latin typeface="Tw Cen MT" panose="020B0602020104020603" pitchFamily="34" charset="0"/>
              </a:rPr>
              <a:t>Écoutez</a:t>
            </a:r>
            <a:endParaRPr lang="en-GB" altLang="en-US" sz="1200" dirty="0" smtClean="0">
              <a:solidFill>
                <a:schemeClr val="accent6"/>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Silence! la </a:t>
            </a:r>
            <a:r>
              <a:rPr lang="en-GB" baseline="0" dirty="0" err="1" smtClean="0"/>
              <a:t>classe</a:t>
            </a:r>
            <a:r>
              <a:rPr lang="en-GB" baseline="0" dirty="0" smtClean="0"/>
              <a:t>, silence, et au revoir!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solidFill>
                <a:schemeClr val="accent6"/>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solidFill>
                <a:schemeClr val="accent6"/>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solidFill>
                <a:schemeClr val="accent6"/>
              </a:solidFill>
              <a:latin typeface="Tw Cen MT" panose="020B0602020104020603" pitchFamily="34" charset="0"/>
            </a:endParaRPr>
          </a:p>
          <a:p>
            <a:endParaRPr lang="en-GB" baseline="0" dirty="0" smtClean="0"/>
          </a:p>
        </p:txBody>
      </p:sp>
      <p:sp>
        <p:nvSpPr>
          <p:cNvPr id="4" name="Slide Number Placeholder 3"/>
          <p:cNvSpPr>
            <a:spLocks noGrp="1"/>
          </p:cNvSpPr>
          <p:nvPr>
            <p:ph type="sldNum" sz="quarter" idx="10"/>
          </p:nvPr>
        </p:nvSpPr>
        <p:spPr/>
        <p:txBody>
          <a:bodyPr/>
          <a:lstStyle/>
          <a:p>
            <a:fld id="{D27F752E-C7BB-45AE-ADB6-5873A9374AE9}"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803483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choose one of these Matisse works</a:t>
            </a:r>
            <a:r>
              <a:rPr lang="en-GB" baseline="0" dirty="0" smtClean="0"/>
              <a:t> to describe.</a:t>
            </a:r>
            <a:endParaRPr lang="en-GB" dirty="0"/>
          </a:p>
        </p:txBody>
      </p:sp>
      <p:sp>
        <p:nvSpPr>
          <p:cNvPr id="4" name="Slide Number Placeholder 3"/>
          <p:cNvSpPr>
            <a:spLocks noGrp="1"/>
          </p:cNvSpPr>
          <p:nvPr>
            <p:ph type="sldNum" sz="quarter" idx="10"/>
          </p:nvPr>
        </p:nvSpPr>
        <p:spPr/>
        <p:txBody>
          <a:bodyPr/>
          <a:lstStyle/>
          <a:p>
            <a:pPr>
              <a:defRPr/>
            </a:pPr>
            <a:fld id="{61E5279A-8CBE-4F1E-8330-5AC085EC1657}" type="slidenum">
              <a:rPr lang="en-US" altLang="en-US" smtClean="0"/>
              <a:pPr>
                <a:defRPr/>
              </a:pPr>
              <a:t>12</a:t>
            </a:fld>
            <a:endParaRPr lang="en-US" altLang="en-US"/>
          </a:p>
        </p:txBody>
      </p:sp>
    </p:spTree>
    <p:extLst>
      <p:ext uri="{BB962C8B-B14F-4D97-AF65-F5344CB8AC3E}">
        <p14:creationId xmlns:p14="http://schemas.microsoft.com/office/powerpoint/2010/main" val="360239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1969</a:t>
            </a: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4D3C0C-24C0-49F7-8399-0E6F556BBAEC}"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269264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1975</a:t>
            </a: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6CBFD9-3873-4EDC-8828-05C039BF5F2A}"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241354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B8B0DB-4C71-4CCC-8E50-499E36CEC25B}"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242718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altLang="en-US" b="1" dirty="0" smtClean="0">
                <a:latin typeface="Arial" panose="020B0604020202020204" pitchFamily="34" charset="0"/>
              </a:rPr>
              <a:t>COPY THIS SHEET FOR PUPILS TO USE.</a:t>
            </a:r>
          </a:p>
          <a:p>
            <a:pPr eaLnBrk="1" hangingPunct="1">
              <a:spcBef>
                <a:spcPct val="20000"/>
              </a:spcBef>
            </a:pPr>
            <a:r>
              <a:rPr lang="en-GB" altLang="en-US" b="1" dirty="0" smtClean="0">
                <a:latin typeface="Arial" panose="020B0604020202020204" pitchFamily="34" charset="0"/>
              </a:rPr>
              <a:t>un </a:t>
            </a:r>
            <a:r>
              <a:rPr lang="en-GB" altLang="en-US" b="1" dirty="0" err="1" smtClean="0">
                <a:latin typeface="Arial" panose="020B0604020202020204" pitchFamily="34" charset="0"/>
              </a:rPr>
              <a:t>arbre</a:t>
            </a:r>
            <a:r>
              <a:rPr lang="en-GB" altLang="en-US" b="1" dirty="0" smtClean="0">
                <a:latin typeface="Arial" panose="020B0604020202020204" pitchFamily="34" charset="0"/>
              </a:rPr>
              <a:t> – a tree</a:t>
            </a:r>
          </a:p>
          <a:p>
            <a:pPr eaLnBrk="1" hangingPunct="1">
              <a:spcBef>
                <a:spcPct val="20000"/>
              </a:spcBef>
            </a:pPr>
            <a:r>
              <a:rPr lang="en-GB" altLang="en-US" b="1" dirty="0" smtClean="0">
                <a:latin typeface="Arial" panose="020B0604020202020204" pitchFamily="34" charset="0"/>
                <a:cs typeface="Arial" panose="020B0604020202020204" pitchFamily="34" charset="0"/>
              </a:rPr>
              <a:t>un homme – a man</a:t>
            </a:r>
          </a:p>
          <a:p>
            <a:pPr eaLnBrk="1" hangingPunct="1">
              <a:spcBef>
                <a:spcPct val="20000"/>
              </a:spcBef>
            </a:pPr>
            <a:r>
              <a:rPr lang="en-GB" altLang="en-US" b="1" dirty="0" err="1" smtClean="0">
                <a:latin typeface="Arial" panose="020B0604020202020204" pitchFamily="34" charset="0"/>
                <a:cs typeface="Arial" panose="020B0604020202020204" pitchFamily="34" charset="0"/>
              </a:rPr>
              <a:t>une</a:t>
            </a:r>
            <a:r>
              <a:rPr lang="en-GB" altLang="en-US" b="1" dirty="0" smtClean="0">
                <a:latin typeface="Arial" panose="020B0604020202020204" pitchFamily="34" charset="0"/>
                <a:cs typeface="Arial" panose="020B0604020202020204" pitchFamily="34" charset="0"/>
              </a:rPr>
              <a:t> </a:t>
            </a:r>
            <a:r>
              <a:rPr lang="en-GB" altLang="en-US" b="1" dirty="0" err="1" smtClean="0">
                <a:latin typeface="Arial" panose="020B0604020202020204" pitchFamily="34" charset="0"/>
                <a:cs typeface="Arial" panose="020B0604020202020204" pitchFamily="34" charset="0"/>
              </a:rPr>
              <a:t>algue</a:t>
            </a:r>
            <a:r>
              <a:rPr lang="en-GB" altLang="en-US" b="1" dirty="0" smtClean="0">
                <a:latin typeface="Arial" panose="020B0604020202020204" pitchFamily="34" charset="0"/>
                <a:cs typeface="Arial" panose="020B0604020202020204" pitchFamily="34" charset="0"/>
              </a:rPr>
              <a:t> – an </a:t>
            </a:r>
            <a:r>
              <a:rPr lang="en-GB" altLang="en-US" b="1" dirty="0" err="1" smtClean="0">
                <a:latin typeface="Arial" panose="020B0604020202020204" pitchFamily="34" charset="0"/>
                <a:cs typeface="Arial" panose="020B0604020202020204" pitchFamily="34" charset="0"/>
              </a:rPr>
              <a:t>algua</a:t>
            </a:r>
            <a:r>
              <a:rPr lang="en-GB" altLang="en-US" b="1" dirty="0" smtClean="0">
                <a:latin typeface="Arial" panose="020B0604020202020204" pitchFamily="34" charset="0"/>
                <a:cs typeface="Arial" panose="020B0604020202020204" pitchFamily="34" charset="0"/>
              </a:rPr>
              <a:t>/ seaweed</a:t>
            </a:r>
          </a:p>
          <a:p>
            <a:pPr eaLnBrk="1" hangingPunct="1">
              <a:spcBef>
                <a:spcPct val="20000"/>
              </a:spcBef>
            </a:pPr>
            <a:r>
              <a:rPr lang="en-GB" altLang="en-US" b="1" dirty="0" smtClean="0">
                <a:latin typeface="Arial" panose="020B0604020202020204" pitchFamily="34" charset="0"/>
                <a:cs typeface="Arial" panose="020B0604020202020204" pitchFamily="34" charset="0"/>
              </a:rPr>
              <a:t>un fond- a background</a:t>
            </a:r>
          </a:p>
          <a:p>
            <a:pPr eaLnBrk="1" hangingPunct="1">
              <a:spcBef>
                <a:spcPct val="20000"/>
              </a:spcBef>
            </a:pPr>
            <a:endParaRPr lang="en-GB" altLang="en-US" b="1" dirty="0" smtClean="0">
              <a:latin typeface="Arial" panose="020B0604020202020204" pitchFamily="34" charset="0"/>
              <a:cs typeface="Arial" panose="020B0604020202020204" pitchFamily="34" charset="0"/>
            </a:endParaRPr>
          </a:p>
          <a:p>
            <a:pPr eaLnBrk="1" hangingPunct="1">
              <a:spcBef>
                <a:spcPct val="20000"/>
              </a:spcBef>
            </a:pPr>
            <a:r>
              <a:rPr lang="en-GB" altLang="en-US" b="1" dirty="0" err="1" smtClean="0">
                <a:latin typeface="Arial" panose="020B0604020202020204" pitchFamily="34" charset="0"/>
                <a:cs typeface="Arial" panose="020B0604020202020204" pitchFamily="34" charset="0"/>
              </a:rPr>
              <a:t>Épais</a:t>
            </a:r>
            <a:r>
              <a:rPr lang="en-GB" altLang="en-US" b="1" dirty="0" smtClean="0">
                <a:latin typeface="Arial" panose="020B0604020202020204" pitchFamily="34" charset="0"/>
                <a:cs typeface="Arial" panose="020B0604020202020204" pitchFamily="34" charset="0"/>
              </a:rPr>
              <a:t> – thick</a:t>
            </a:r>
          </a:p>
          <a:p>
            <a:pPr eaLnBrk="1" hangingPunct="1">
              <a:spcBef>
                <a:spcPct val="20000"/>
              </a:spcBef>
            </a:pPr>
            <a:r>
              <a:rPr lang="en-GB" altLang="en-US" b="1" dirty="0" err="1" smtClean="0">
                <a:latin typeface="Arial" panose="020B0604020202020204" pitchFamily="34" charset="0"/>
                <a:cs typeface="Arial" panose="020B0604020202020204" pitchFamily="34" charset="0"/>
              </a:rPr>
              <a:t>Courbé</a:t>
            </a:r>
            <a:r>
              <a:rPr lang="en-GB" altLang="en-US" b="1" dirty="0" smtClean="0">
                <a:latin typeface="Arial" panose="020B0604020202020204" pitchFamily="34" charset="0"/>
                <a:cs typeface="Arial" panose="020B0604020202020204" pitchFamily="34" charset="0"/>
              </a:rPr>
              <a:t> –curved</a:t>
            </a:r>
          </a:p>
          <a:p>
            <a:pPr eaLnBrk="1" hangingPunct="1">
              <a:spcBef>
                <a:spcPct val="20000"/>
              </a:spcBef>
            </a:pPr>
            <a:r>
              <a:rPr lang="en-GB" altLang="en-US" b="1" dirty="0" smtClean="0">
                <a:latin typeface="Arial" panose="020B0604020202020204" pitchFamily="34" charset="0"/>
                <a:cs typeface="Arial" panose="020B0604020202020204" pitchFamily="34" charset="0"/>
              </a:rPr>
              <a:t>Droit - straight</a:t>
            </a:r>
          </a:p>
          <a:p>
            <a:endParaRPr lang="en-GB"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7F49F2-EFB6-4F6E-88B7-F9C40A8BC2B5}" type="slidenum">
              <a:rPr lang="en-US" altLang="en-US" smtClean="0">
                <a:solidFill>
                  <a:prstClr val="black"/>
                </a:solidFill>
                <a:latin typeface="Calibri" panose="020F0502020204030204" pitchFamily="34" charset="0"/>
              </a:rPr>
              <a:pPr/>
              <a:t>20</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80473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xfrm>
            <a:off x="915988" y="754063"/>
            <a:ext cx="5026025" cy="3770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Revision of numbers.</a:t>
            </a:r>
          </a:p>
        </p:txBody>
      </p:sp>
    </p:spTree>
    <p:extLst>
      <p:ext uri="{BB962C8B-B14F-4D97-AF65-F5344CB8AC3E}">
        <p14:creationId xmlns:p14="http://schemas.microsoft.com/office/powerpoint/2010/main" val="217306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270CBC-6BD6-464D-9CF0-BCA02C424DEE}"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420160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40FF17-75B8-483E-BFCB-BE7490B0769A}"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88273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Quick</a:t>
            </a:r>
            <a:r>
              <a:rPr lang="en-GB" baseline="0" dirty="0" smtClean="0"/>
              <a:t> recap of the song: </a:t>
            </a:r>
            <a:r>
              <a:rPr lang="en-GB" dirty="0" smtClean="0"/>
              <a:t>Heads shoulders knees and toes</a:t>
            </a:r>
            <a:endParaRPr lang="en-GB" dirty="0"/>
          </a:p>
        </p:txBody>
      </p:sp>
      <p:sp>
        <p:nvSpPr>
          <p:cNvPr id="4" name="Slide Number Placeholder 3"/>
          <p:cNvSpPr>
            <a:spLocks noGrp="1"/>
          </p:cNvSpPr>
          <p:nvPr>
            <p:ph type="sldNum" sz="quarter" idx="10"/>
          </p:nvPr>
        </p:nvSpPr>
        <p:spPr/>
        <p:txBody>
          <a:bodyPr/>
          <a:lstStyle/>
          <a:p>
            <a:fld id="{DCE344BE-AAD4-4B7A-8D71-7020A75AB7EB}" type="slidenum">
              <a:rPr lang="en-US" altLang="en-US">
                <a:solidFill>
                  <a:prstClr val="black"/>
                </a:solidFill>
              </a:rPr>
              <a:pPr/>
              <a:t>5</a:t>
            </a:fld>
            <a:endParaRPr lang="en-US" altLang="en-US">
              <a:solidFill>
                <a:prstClr val="black"/>
              </a:solidFill>
            </a:endParaRPr>
          </a:p>
        </p:txBody>
      </p:sp>
    </p:spTree>
    <p:extLst>
      <p:ext uri="{BB962C8B-B14F-4D97-AF65-F5344CB8AC3E}">
        <p14:creationId xmlns:p14="http://schemas.microsoft.com/office/powerpoint/2010/main" val="47775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Practise these also using gestures.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5518CD-F156-40A7-BDE9-47025B90DF70}" type="slidenum">
              <a:rPr lang="en-GB" altLang="en-US" smtClean="0">
                <a:latin typeface="Calibri" panose="020F0502020204030204" pitchFamily="34" charset="0"/>
              </a:rPr>
              <a:pPr/>
              <a:t>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92987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577ECC-7B08-4F7B-8B3F-F5ABB7F56CD8}" type="slidenum">
              <a:rPr lang="en-GB" altLang="en-US" smtClean="0">
                <a:latin typeface="Calibri" panose="020F0502020204030204" pitchFamily="34" charset="0"/>
              </a:rPr>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600099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35D8BD-AF9E-4AAE-AE70-306172B277C2}"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3968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This is a piece of Y7 Matisse  work from last year with some sentences describing it.  Present these sentences, reading each one aloud to the class as it appears and ask for volunteers to point out each shape that is being described.</a:t>
            </a: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E67AAF-1CF8-41ED-869B-00C41AA01878}"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333595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1497C9-9EE7-4AB4-AAD1-04D8E9260242}"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348163-3A56-4887-AEE6-A2AB647E1A92}" type="slidenum">
              <a:rPr lang="en-US" altLang="en-US"/>
              <a:pPr>
                <a:defRPr/>
              </a:pPr>
              <a:t>‹#›</a:t>
            </a:fld>
            <a:endParaRPr lang="en-US" altLang="en-US"/>
          </a:p>
        </p:txBody>
      </p:sp>
    </p:spTree>
    <p:extLst>
      <p:ext uri="{BB962C8B-B14F-4D97-AF65-F5344CB8AC3E}">
        <p14:creationId xmlns:p14="http://schemas.microsoft.com/office/powerpoint/2010/main" val="227995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E92711-BFAD-4D2E-B5CF-24ADF06945B2}"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3F02A9-91EC-4C63-A989-0EAD40BEFD8D}" type="slidenum">
              <a:rPr lang="en-US" altLang="en-US"/>
              <a:pPr>
                <a:defRPr/>
              </a:pPr>
              <a:t>‹#›</a:t>
            </a:fld>
            <a:endParaRPr lang="en-US" altLang="en-US"/>
          </a:p>
        </p:txBody>
      </p:sp>
    </p:spTree>
    <p:extLst>
      <p:ext uri="{BB962C8B-B14F-4D97-AF65-F5344CB8AC3E}">
        <p14:creationId xmlns:p14="http://schemas.microsoft.com/office/powerpoint/2010/main" val="303401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1BE11B-48C8-4886-A87E-75C139E45D25}"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C5DE85-845B-431B-AFE1-BB197F87057B}" type="slidenum">
              <a:rPr lang="en-US" altLang="en-US"/>
              <a:pPr>
                <a:defRPr/>
              </a:pPr>
              <a:t>‹#›</a:t>
            </a:fld>
            <a:endParaRPr lang="en-US" altLang="en-US"/>
          </a:p>
        </p:txBody>
      </p:sp>
    </p:spTree>
    <p:extLst>
      <p:ext uri="{BB962C8B-B14F-4D97-AF65-F5344CB8AC3E}">
        <p14:creationId xmlns:p14="http://schemas.microsoft.com/office/powerpoint/2010/main" val="205608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A6A223-248C-478A-9E03-6B8E50A0DEF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2629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E4684D-1839-42CE-97B1-A82AFE4435A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02308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0BE0F3-8B88-4C0C-AD6E-35876283C9B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67299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72A1E3-2F6B-4FDE-A9F2-11363C0357F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11008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64F605E-D6B4-4FF1-B741-F05BED84EB6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88445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90329AA-16A0-4552-9A86-FE7D1B0B36D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03957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FDA49EF-6E15-4C71-B721-CBF36D40F25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04389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7EEC44-66D2-44EB-B021-07BFD94E887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7943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0298AC-F54A-436D-A87D-9A57DC43570B}"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0F5376-1265-4A9F-A2D7-9CF268CCF79B}" type="slidenum">
              <a:rPr lang="en-US" altLang="en-US"/>
              <a:pPr>
                <a:defRPr/>
              </a:pPr>
              <a:t>‹#›</a:t>
            </a:fld>
            <a:endParaRPr lang="en-US" altLang="en-US"/>
          </a:p>
        </p:txBody>
      </p:sp>
    </p:spTree>
    <p:extLst>
      <p:ext uri="{BB962C8B-B14F-4D97-AF65-F5344CB8AC3E}">
        <p14:creationId xmlns:p14="http://schemas.microsoft.com/office/powerpoint/2010/main" val="400714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2899F31-DD06-420A-BFCB-3815AAC5B97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50389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A3069D-7699-4DA6-ADAF-C05010187AE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49358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DCC54F-4FEA-42AB-8BAA-A663251491D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5990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ED2B7E-A403-481D-B8A3-5D02C1F2F3AB}"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62543E-E1ED-418E-9969-58F74D60CE43}" type="slidenum">
              <a:rPr lang="en-US" altLang="en-US"/>
              <a:pPr>
                <a:defRPr/>
              </a:pPr>
              <a:t>‹#›</a:t>
            </a:fld>
            <a:endParaRPr lang="en-US" altLang="en-US"/>
          </a:p>
        </p:txBody>
      </p:sp>
    </p:spTree>
    <p:extLst>
      <p:ext uri="{BB962C8B-B14F-4D97-AF65-F5344CB8AC3E}">
        <p14:creationId xmlns:p14="http://schemas.microsoft.com/office/powerpoint/2010/main" val="269336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32C5EF-7B03-47EB-951D-E2F988E0BC9B}" type="datetimeFigureOut">
              <a:rPr lang="en-US"/>
              <a:pPr>
                <a:defRPr/>
              </a:pPr>
              <a:t>12/9/2018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32EBF7-1A29-425A-92CB-A6654C914076}" type="slidenum">
              <a:rPr lang="en-US" altLang="en-US"/>
              <a:pPr>
                <a:defRPr/>
              </a:pPr>
              <a:t>‹#›</a:t>
            </a:fld>
            <a:endParaRPr lang="en-US" altLang="en-US"/>
          </a:p>
        </p:txBody>
      </p:sp>
    </p:spTree>
    <p:extLst>
      <p:ext uri="{BB962C8B-B14F-4D97-AF65-F5344CB8AC3E}">
        <p14:creationId xmlns:p14="http://schemas.microsoft.com/office/powerpoint/2010/main" val="139886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440EFB-C324-4D70-8C89-FF348F976A65}" type="datetimeFigureOut">
              <a:rPr lang="en-US"/>
              <a:pPr>
                <a:defRPr/>
              </a:pPr>
              <a:t>12/9/2018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EE4936-D2E6-481C-B230-6AAE8D9F499B}" type="slidenum">
              <a:rPr lang="en-US" altLang="en-US"/>
              <a:pPr>
                <a:defRPr/>
              </a:pPr>
              <a:t>‹#›</a:t>
            </a:fld>
            <a:endParaRPr lang="en-US" altLang="en-US"/>
          </a:p>
        </p:txBody>
      </p:sp>
    </p:spTree>
    <p:extLst>
      <p:ext uri="{BB962C8B-B14F-4D97-AF65-F5344CB8AC3E}">
        <p14:creationId xmlns:p14="http://schemas.microsoft.com/office/powerpoint/2010/main" val="149020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174F5B-F485-40EB-8A0C-A25D01343BB2}" type="datetimeFigureOut">
              <a:rPr lang="en-US"/>
              <a:pPr>
                <a:defRPr/>
              </a:pPr>
              <a:t>12/9/2018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AD7ABE-AEE1-4092-A171-B95E9F794EAD}" type="slidenum">
              <a:rPr lang="en-US" altLang="en-US"/>
              <a:pPr>
                <a:defRPr/>
              </a:pPr>
              <a:t>‹#›</a:t>
            </a:fld>
            <a:endParaRPr lang="en-US" altLang="en-US"/>
          </a:p>
        </p:txBody>
      </p:sp>
    </p:spTree>
    <p:extLst>
      <p:ext uri="{BB962C8B-B14F-4D97-AF65-F5344CB8AC3E}">
        <p14:creationId xmlns:p14="http://schemas.microsoft.com/office/powerpoint/2010/main" val="321651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70179A-0283-4C63-9913-3FE2697DB031}" type="datetimeFigureOut">
              <a:rPr lang="en-US"/>
              <a:pPr>
                <a:defRPr/>
              </a:pPr>
              <a:t>12/9/2018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BFDF83-CC29-4A36-A929-42971D8C66DD}" type="slidenum">
              <a:rPr lang="en-US" altLang="en-US"/>
              <a:pPr>
                <a:defRPr/>
              </a:pPr>
              <a:t>‹#›</a:t>
            </a:fld>
            <a:endParaRPr lang="en-US" altLang="en-US"/>
          </a:p>
        </p:txBody>
      </p:sp>
    </p:spTree>
    <p:extLst>
      <p:ext uri="{BB962C8B-B14F-4D97-AF65-F5344CB8AC3E}">
        <p14:creationId xmlns:p14="http://schemas.microsoft.com/office/powerpoint/2010/main" val="249378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AD5A6F-0D58-4B72-8655-9552FE896949}" type="datetimeFigureOut">
              <a:rPr lang="en-US"/>
              <a:pPr>
                <a:defRPr/>
              </a:pPr>
              <a:t>12/9/2018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96D3CE-37AA-484E-9C99-38B625820E13}" type="slidenum">
              <a:rPr lang="en-US" altLang="en-US"/>
              <a:pPr>
                <a:defRPr/>
              </a:pPr>
              <a:t>‹#›</a:t>
            </a:fld>
            <a:endParaRPr lang="en-US" altLang="en-US"/>
          </a:p>
        </p:txBody>
      </p:sp>
    </p:spTree>
    <p:extLst>
      <p:ext uri="{BB962C8B-B14F-4D97-AF65-F5344CB8AC3E}">
        <p14:creationId xmlns:p14="http://schemas.microsoft.com/office/powerpoint/2010/main" val="33589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4219EC-CA39-443D-8B83-81475D36994D}" type="datetimeFigureOut">
              <a:rPr lang="en-US"/>
              <a:pPr>
                <a:defRPr/>
              </a:pPr>
              <a:t>12/9/2018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DF429A-4C5F-4A6E-B9C6-E72BFA539D55}" type="slidenum">
              <a:rPr lang="en-US" altLang="en-US"/>
              <a:pPr>
                <a:defRPr/>
              </a:pPr>
              <a:t>‹#›</a:t>
            </a:fld>
            <a:endParaRPr lang="en-US" altLang="en-US"/>
          </a:p>
        </p:txBody>
      </p:sp>
    </p:spTree>
    <p:extLst>
      <p:ext uri="{BB962C8B-B14F-4D97-AF65-F5344CB8AC3E}">
        <p14:creationId xmlns:p14="http://schemas.microsoft.com/office/powerpoint/2010/main" val="2053439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5E015F5-F3A1-43B2-BB53-A4A19E86CCD1}" type="datetimeFigureOut">
              <a:rPr lang="en-US"/>
              <a:pPr>
                <a:defRPr/>
              </a:pPr>
              <a:t>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AB0B987-F7DE-4A66-BA31-1247746B118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GB">
              <a:solidFill>
                <a:srgbClr val="000000"/>
              </a:solidFill>
              <a:latin typeface="Times New Roman"/>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GB">
              <a:solidFill>
                <a:srgbClr val="000000"/>
              </a:solidFill>
              <a:latin typeface="Times New Roman"/>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9785249B-9FC6-48A1-87FF-09B4A419C3A6}" type="slidenum">
              <a:rPr lang="en-GB">
                <a:solidFill>
                  <a:srgbClr val="000000"/>
                </a:solidFill>
                <a:latin typeface="Times New Roman"/>
                <a:cs typeface="+mn-cs"/>
              </a:rPr>
              <a:pPr eaLnBrk="1" hangingPunct="1"/>
              <a:t>‹#›</a:t>
            </a:fld>
            <a:endParaRPr lang="en-GB">
              <a:solidFill>
                <a:srgbClr val="000000"/>
              </a:solidFill>
              <a:latin typeface="Times New Roman"/>
              <a:cs typeface="+mn-cs"/>
            </a:endParaRPr>
          </a:p>
        </p:txBody>
      </p:sp>
    </p:spTree>
    <p:extLst>
      <p:ext uri="{BB962C8B-B14F-4D97-AF65-F5344CB8AC3E}">
        <p14:creationId xmlns:p14="http://schemas.microsoft.com/office/powerpoint/2010/main" val="292484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84076" y="227653"/>
            <a:ext cx="3223593" cy="2326360"/>
          </a:xfrm>
          <a:prstGeom prst="rect">
            <a:avLst/>
          </a:prstGeom>
        </p:spPr>
      </p:pic>
      <p:sp>
        <p:nvSpPr>
          <p:cNvPr id="5" name="TextBox 4"/>
          <p:cNvSpPr txBox="1"/>
          <p:nvPr/>
        </p:nvSpPr>
        <p:spPr>
          <a:xfrm>
            <a:off x="189186" y="73572"/>
            <a:ext cx="8618483" cy="830997"/>
          </a:xfrm>
          <a:prstGeom prst="rect">
            <a:avLst/>
          </a:prstGeom>
          <a:noFill/>
        </p:spPr>
        <p:txBody>
          <a:bodyPr wrap="square" rtlCol="0">
            <a:spAutoFit/>
          </a:bodyPr>
          <a:lstStyle/>
          <a:p>
            <a:pPr eaLnBrk="1" fontAlgn="auto" hangingPunct="1">
              <a:spcBef>
                <a:spcPts val="0"/>
              </a:spcBef>
              <a:spcAft>
                <a:spcPts val="0"/>
              </a:spcAft>
            </a:pPr>
            <a:r>
              <a:rPr lang="en-GB" sz="4800" dirty="0">
                <a:solidFill>
                  <a:srgbClr val="2D2DB9"/>
                </a:solidFill>
                <a:latin typeface="Tw Cen MT" panose="020B0602020104020603" pitchFamily="34" charset="0"/>
                <a:cs typeface="+mn-cs"/>
              </a:rPr>
              <a:t>les instructions</a:t>
            </a:r>
          </a:p>
        </p:txBody>
      </p:sp>
      <p:sp>
        <p:nvSpPr>
          <p:cNvPr id="6" name="Rectangle 5"/>
          <p:cNvSpPr/>
          <p:nvPr/>
        </p:nvSpPr>
        <p:spPr>
          <a:xfrm>
            <a:off x="189186" y="1070642"/>
            <a:ext cx="9312623" cy="5324535"/>
          </a:xfrm>
          <a:prstGeom prst="rect">
            <a:avLst/>
          </a:prstGeom>
        </p:spPr>
        <p:txBody>
          <a:bodyPr wrap="square">
            <a:spAutoFit/>
          </a:bodyPr>
          <a:lstStyle/>
          <a:p>
            <a:pPr eaLnBrk="1" fontAlgn="auto" hangingPunct="1">
              <a:spcBef>
                <a:spcPts val="0"/>
              </a:spcBef>
              <a:spcAft>
                <a:spcPts val="0"/>
              </a:spcAft>
            </a:pPr>
            <a:r>
              <a:rPr lang="en-GB" sz="2000" dirty="0">
                <a:solidFill>
                  <a:srgbClr val="2D2DB9"/>
                </a:solidFill>
                <a:latin typeface="Tw Cen MT" panose="020B0602020104020603" pitchFamily="34" charset="0"/>
                <a:cs typeface="+mn-cs"/>
              </a:rPr>
              <a:t>Bonjour la </a:t>
            </a:r>
            <a:r>
              <a:rPr lang="en-GB" sz="2000" dirty="0" err="1">
                <a:solidFill>
                  <a:srgbClr val="2D2DB9"/>
                </a:solidFill>
                <a:latin typeface="Tw Cen MT" panose="020B0602020104020603" pitchFamily="34" charset="0"/>
                <a:cs typeface="+mn-cs"/>
              </a:rPr>
              <a:t>classe</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sortez</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vos</a:t>
            </a:r>
            <a:r>
              <a:rPr lang="en-GB" sz="2000" dirty="0">
                <a:solidFill>
                  <a:srgbClr val="2D2DB9"/>
                </a:solidFill>
                <a:latin typeface="Tw Cen MT" panose="020B0602020104020603" pitchFamily="34" charset="0"/>
                <a:cs typeface="+mn-cs"/>
              </a:rPr>
              <a:t> affaires</a:t>
            </a:r>
          </a:p>
          <a:p>
            <a:pPr eaLnBrk="1" fontAlgn="auto" hangingPunct="1">
              <a:spcBef>
                <a:spcPts val="0"/>
              </a:spcBef>
              <a:spcAft>
                <a:spcPts val="0"/>
              </a:spcAft>
            </a:pPr>
            <a:r>
              <a:rPr lang="en-GB" sz="2000" dirty="0">
                <a:solidFill>
                  <a:srgbClr val="2D2DB9"/>
                </a:solidFill>
                <a:latin typeface="Tw Cen MT" panose="020B0602020104020603" pitchFamily="34" charset="0"/>
                <a:cs typeface="+mn-cs"/>
              </a:rPr>
              <a:t>Bonjour la </a:t>
            </a:r>
            <a:r>
              <a:rPr lang="en-GB" sz="2000" dirty="0" err="1">
                <a:solidFill>
                  <a:srgbClr val="2D2DB9"/>
                </a:solidFill>
                <a:latin typeface="Tw Cen MT" panose="020B0602020104020603" pitchFamily="34" charset="0"/>
                <a:cs typeface="+mn-cs"/>
              </a:rPr>
              <a:t>classe</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sortez</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vos</a:t>
            </a:r>
            <a:r>
              <a:rPr lang="en-GB" sz="2000" dirty="0">
                <a:solidFill>
                  <a:srgbClr val="2D2DB9"/>
                </a:solidFill>
                <a:latin typeface="Tw Cen MT" panose="020B0602020104020603" pitchFamily="34" charset="0"/>
                <a:cs typeface="+mn-cs"/>
              </a:rPr>
              <a:t> affaires</a:t>
            </a:r>
          </a:p>
          <a:p>
            <a:pPr eaLnBrk="1" fontAlgn="auto" hangingPunct="1">
              <a:spcBef>
                <a:spcPts val="0"/>
              </a:spcBef>
              <a:spcAft>
                <a:spcPts val="0"/>
              </a:spcAft>
              <a:defRPr/>
            </a:pPr>
            <a:r>
              <a:rPr lang="en-GB" sz="2000" dirty="0" err="1">
                <a:solidFill>
                  <a:srgbClr val="2D2DB9"/>
                </a:solidFill>
                <a:latin typeface="Tw Cen MT" panose="020B0602020104020603" pitchFamily="34" charset="0"/>
                <a:cs typeface="+mn-cs"/>
              </a:rPr>
              <a:t>Regardez</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é</a:t>
            </a:r>
            <a:r>
              <a:rPr lang="en-GB" altLang="en-US" sz="2000" dirty="0" err="1">
                <a:solidFill>
                  <a:srgbClr val="2D2DB9"/>
                </a:solidFill>
                <a:latin typeface="Tw Cen MT" panose="020B0602020104020603" pitchFamily="34" charset="0"/>
                <a:cs typeface="+mn-cs"/>
              </a:rPr>
              <a:t>coutez</a:t>
            </a:r>
            <a:endParaRPr lang="en-GB" altLang="en-US" sz="2000" dirty="0">
              <a:solidFill>
                <a:srgbClr val="2D2DB9"/>
              </a:solidFill>
              <a:latin typeface="Tw Cen MT" panose="020B0602020104020603" pitchFamily="34" charset="0"/>
              <a:cs typeface="+mn-cs"/>
            </a:endParaRPr>
          </a:p>
          <a:p>
            <a:pPr eaLnBrk="1" fontAlgn="auto" hangingPunct="1">
              <a:spcBef>
                <a:spcPts val="0"/>
              </a:spcBef>
              <a:spcAft>
                <a:spcPts val="0"/>
              </a:spcAft>
              <a:defRPr/>
            </a:pPr>
            <a:r>
              <a:rPr lang="en-GB" sz="2000" dirty="0" err="1">
                <a:solidFill>
                  <a:srgbClr val="2D2DB9"/>
                </a:solidFill>
                <a:latin typeface="Tw Cen MT" panose="020B0602020104020603" pitchFamily="34" charset="0"/>
                <a:cs typeface="+mn-cs"/>
              </a:rPr>
              <a:t>Regardez</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é</a:t>
            </a:r>
            <a:r>
              <a:rPr lang="en-GB" altLang="en-US" sz="2000" dirty="0" err="1">
                <a:solidFill>
                  <a:srgbClr val="2D2DB9"/>
                </a:solidFill>
                <a:latin typeface="Tw Cen MT" panose="020B0602020104020603" pitchFamily="34" charset="0"/>
                <a:cs typeface="+mn-cs"/>
              </a:rPr>
              <a:t>coutez</a:t>
            </a:r>
            <a:endParaRPr lang="en-GB" altLang="en-US" sz="2000" dirty="0">
              <a:solidFill>
                <a:srgbClr val="2D2DB9"/>
              </a:solidFill>
              <a:latin typeface="Tw Cen MT" panose="020B0602020104020603" pitchFamily="34" charset="0"/>
              <a:cs typeface="+mn-cs"/>
            </a:endParaRPr>
          </a:p>
          <a:p>
            <a:pPr eaLnBrk="1" fontAlgn="auto" hangingPunct="1">
              <a:spcBef>
                <a:spcPts val="0"/>
              </a:spcBef>
              <a:spcAft>
                <a:spcPts val="0"/>
              </a:spcAft>
              <a:defRPr/>
            </a:pPr>
            <a:r>
              <a:rPr lang="en-GB" sz="2000" dirty="0">
                <a:solidFill>
                  <a:srgbClr val="2D2DB9"/>
                </a:solidFill>
                <a:latin typeface="Tw Cen MT" panose="020B0602020104020603" pitchFamily="34" charset="0"/>
                <a:cs typeface="+mn-cs"/>
              </a:rPr>
              <a:t>Bonjour la </a:t>
            </a:r>
            <a:r>
              <a:rPr lang="en-GB" sz="2000" dirty="0" err="1">
                <a:solidFill>
                  <a:srgbClr val="2D2DB9"/>
                </a:solidFill>
                <a:latin typeface="Tw Cen MT" panose="020B0602020104020603" pitchFamily="34" charset="0"/>
                <a:cs typeface="+mn-cs"/>
              </a:rPr>
              <a:t>classe</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sortez</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vos</a:t>
            </a:r>
            <a:r>
              <a:rPr lang="en-GB" sz="2000" dirty="0">
                <a:solidFill>
                  <a:srgbClr val="2D2DB9"/>
                </a:solidFill>
                <a:latin typeface="Tw Cen MT" panose="020B0602020104020603" pitchFamily="34" charset="0"/>
                <a:cs typeface="+mn-cs"/>
              </a:rPr>
              <a:t> affaires</a:t>
            </a:r>
          </a:p>
          <a:p>
            <a:pPr eaLnBrk="1" fontAlgn="auto" hangingPunct="1">
              <a:spcBef>
                <a:spcPts val="0"/>
              </a:spcBef>
              <a:spcAft>
                <a:spcPts val="0"/>
              </a:spcAft>
              <a:defRPr/>
            </a:pPr>
            <a:endParaRPr lang="en-GB" altLang="en-US" sz="2000" dirty="0">
              <a:solidFill>
                <a:srgbClr val="2D2DB9"/>
              </a:solidFill>
              <a:latin typeface="Tw Cen MT" panose="020B0602020104020603" pitchFamily="34" charset="0"/>
              <a:cs typeface="+mn-cs"/>
            </a:endParaRPr>
          </a:p>
          <a:p>
            <a:pPr eaLnBrk="1" fontAlgn="auto" hangingPunct="1">
              <a:spcBef>
                <a:spcPts val="0"/>
              </a:spcBef>
              <a:spcAft>
                <a:spcPts val="0"/>
              </a:spcAft>
              <a:defRPr/>
            </a:pPr>
            <a:r>
              <a:rPr lang="en-GB" sz="2000" dirty="0" err="1">
                <a:solidFill>
                  <a:srgbClr val="2D2DB9"/>
                </a:solidFill>
                <a:latin typeface="Tw Cen MT" panose="020B0602020104020603" pitchFamily="34" charset="0"/>
                <a:cs typeface="+mn-cs"/>
              </a:rPr>
              <a:t>Alors</a:t>
            </a:r>
            <a:r>
              <a:rPr lang="en-GB" sz="2000" dirty="0">
                <a:solidFill>
                  <a:srgbClr val="2D2DB9"/>
                </a:solidFill>
                <a:latin typeface="Tw Cen MT" panose="020B0602020104020603" pitchFamily="34" charset="0"/>
                <a:cs typeface="+mn-cs"/>
              </a:rPr>
              <a:t>, la </a:t>
            </a:r>
            <a:r>
              <a:rPr lang="en-GB" sz="2000" dirty="0" err="1">
                <a:solidFill>
                  <a:srgbClr val="2D2DB9"/>
                </a:solidFill>
                <a:latin typeface="Tw Cen MT" panose="020B0602020104020603" pitchFamily="34" charset="0"/>
                <a:cs typeface="+mn-cs"/>
              </a:rPr>
              <a:t>classe</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levez</a:t>
            </a:r>
            <a:r>
              <a:rPr lang="en-GB" sz="2000" dirty="0">
                <a:solidFill>
                  <a:srgbClr val="2D2DB9"/>
                </a:solidFill>
                <a:latin typeface="Tw Cen MT" panose="020B0602020104020603" pitchFamily="34" charset="0"/>
                <a:cs typeface="+mn-cs"/>
              </a:rPr>
              <a:t> la main</a:t>
            </a:r>
          </a:p>
          <a:p>
            <a:pPr eaLnBrk="1" fontAlgn="auto" hangingPunct="1">
              <a:spcBef>
                <a:spcPts val="0"/>
              </a:spcBef>
              <a:spcAft>
                <a:spcPts val="0"/>
              </a:spcAft>
              <a:defRPr/>
            </a:pPr>
            <a:r>
              <a:rPr lang="en-GB" sz="2000" dirty="0" err="1">
                <a:solidFill>
                  <a:srgbClr val="2D2DB9"/>
                </a:solidFill>
                <a:latin typeface="Tw Cen MT" panose="020B0602020104020603" pitchFamily="34" charset="0"/>
                <a:cs typeface="+mn-cs"/>
              </a:rPr>
              <a:t>Alors</a:t>
            </a:r>
            <a:r>
              <a:rPr lang="en-GB" sz="2000" dirty="0">
                <a:solidFill>
                  <a:srgbClr val="2D2DB9"/>
                </a:solidFill>
                <a:latin typeface="Tw Cen MT" panose="020B0602020104020603" pitchFamily="34" charset="0"/>
                <a:cs typeface="+mn-cs"/>
              </a:rPr>
              <a:t>, la </a:t>
            </a:r>
            <a:r>
              <a:rPr lang="en-GB" sz="2000" dirty="0" err="1">
                <a:solidFill>
                  <a:srgbClr val="2D2DB9"/>
                </a:solidFill>
                <a:latin typeface="Tw Cen MT" panose="020B0602020104020603" pitchFamily="34" charset="0"/>
                <a:cs typeface="+mn-cs"/>
              </a:rPr>
              <a:t>classe</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levez</a:t>
            </a:r>
            <a:r>
              <a:rPr lang="en-GB" sz="2000" dirty="0">
                <a:solidFill>
                  <a:srgbClr val="2D2DB9"/>
                </a:solidFill>
                <a:latin typeface="Tw Cen MT" panose="020B0602020104020603" pitchFamily="34" charset="0"/>
                <a:cs typeface="+mn-cs"/>
              </a:rPr>
              <a:t> la main</a:t>
            </a:r>
          </a:p>
          <a:p>
            <a:pPr eaLnBrk="1" fontAlgn="auto" hangingPunct="1">
              <a:spcBef>
                <a:spcPts val="0"/>
              </a:spcBef>
              <a:spcAft>
                <a:spcPts val="0"/>
              </a:spcAft>
            </a:pPr>
            <a:r>
              <a:rPr lang="en-GB" altLang="en-US" sz="2000" dirty="0" err="1">
                <a:solidFill>
                  <a:srgbClr val="2D2DB9"/>
                </a:solidFill>
                <a:latin typeface="Tw Cen MT" panose="020B0602020104020603" pitchFamily="34" charset="0"/>
                <a:cs typeface="+mn-cs"/>
              </a:rPr>
              <a:t>Écoutez</a:t>
            </a:r>
            <a:r>
              <a:rPr lang="en-GB" altLang="en-US" sz="2000" dirty="0">
                <a:solidFill>
                  <a:srgbClr val="2D2DB9"/>
                </a:solidFill>
                <a:latin typeface="Tw Cen MT" panose="020B0602020104020603" pitchFamily="34" charset="0"/>
                <a:cs typeface="+mn-cs"/>
              </a:rPr>
              <a:t>, </a:t>
            </a:r>
            <a:r>
              <a:rPr lang="en-GB" altLang="en-US" sz="2000" dirty="0" err="1">
                <a:solidFill>
                  <a:srgbClr val="2D2DB9"/>
                </a:solidFill>
                <a:latin typeface="Tw Cen MT" panose="020B0602020104020603" pitchFamily="34" charset="0"/>
                <a:cs typeface="+mn-cs"/>
              </a:rPr>
              <a:t>répondez</a:t>
            </a:r>
            <a:endParaRPr lang="en-GB" altLang="en-US" sz="2000" dirty="0">
              <a:solidFill>
                <a:srgbClr val="2D2DB9"/>
              </a:solidFill>
              <a:latin typeface="Tw Cen MT" panose="020B0602020104020603" pitchFamily="34" charset="0"/>
              <a:cs typeface="+mn-cs"/>
            </a:endParaRPr>
          </a:p>
          <a:p>
            <a:pPr eaLnBrk="1" fontAlgn="auto" hangingPunct="1">
              <a:spcBef>
                <a:spcPts val="0"/>
              </a:spcBef>
              <a:spcAft>
                <a:spcPts val="0"/>
              </a:spcAft>
              <a:defRPr/>
            </a:pPr>
            <a:r>
              <a:rPr lang="en-GB" altLang="en-US" sz="2000" dirty="0" err="1">
                <a:solidFill>
                  <a:srgbClr val="2D2DB9"/>
                </a:solidFill>
                <a:latin typeface="Tw Cen MT" panose="020B0602020104020603" pitchFamily="34" charset="0"/>
                <a:cs typeface="+mn-cs"/>
              </a:rPr>
              <a:t>Écoutez</a:t>
            </a:r>
            <a:r>
              <a:rPr lang="en-GB" altLang="en-US" sz="2000" dirty="0">
                <a:solidFill>
                  <a:srgbClr val="2D2DB9"/>
                </a:solidFill>
                <a:latin typeface="Tw Cen MT" panose="020B0602020104020603" pitchFamily="34" charset="0"/>
                <a:cs typeface="+mn-cs"/>
              </a:rPr>
              <a:t>, </a:t>
            </a:r>
            <a:r>
              <a:rPr lang="en-GB" altLang="en-US" sz="2000" dirty="0" err="1">
                <a:solidFill>
                  <a:srgbClr val="2D2DB9"/>
                </a:solidFill>
                <a:latin typeface="Tw Cen MT" panose="020B0602020104020603" pitchFamily="34" charset="0"/>
                <a:cs typeface="+mn-cs"/>
              </a:rPr>
              <a:t>répondez</a:t>
            </a:r>
            <a:endParaRPr lang="en-GB" altLang="en-US" sz="2000" dirty="0">
              <a:solidFill>
                <a:srgbClr val="2D2DB9"/>
              </a:solidFill>
              <a:latin typeface="Tw Cen MT" panose="020B0602020104020603" pitchFamily="34" charset="0"/>
              <a:cs typeface="+mn-cs"/>
            </a:endParaRPr>
          </a:p>
          <a:p>
            <a:pPr eaLnBrk="1" fontAlgn="auto" hangingPunct="1">
              <a:spcBef>
                <a:spcPts val="0"/>
              </a:spcBef>
              <a:spcAft>
                <a:spcPts val="0"/>
              </a:spcAft>
              <a:defRPr/>
            </a:pPr>
            <a:r>
              <a:rPr lang="en-GB" sz="2000" dirty="0" err="1">
                <a:solidFill>
                  <a:srgbClr val="2D2DB9"/>
                </a:solidFill>
                <a:latin typeface="Tw Cen MT" panose="020B0602020104020603" pitchFamily="34" charset="0"/>
                <a:cs typeface="+mn-cs"/>
              </a:rPr>
              <a:t>Alors</a:t>
            </a:r>
            <a:r>
              <a:rPr lang="en-GB" sz="2000" dirty="0">
                <a:solidFill>
                  <a:srgbClr val="2D2DB9"/>
                </a:solidFill>
                <a:latin typeface="Tw Cen MT" panose="020B0602020104020603" pitchFamily="34" charset="0"/>
                <a:cs typeface="+mn-cs"/>
              </a:rPr>
              <a:t>, la </a:t>
            </a:r>
            <a:r>
              <a:rPr lang="en-GB" sz="2000" dirty="0" err="1">
                <a:solidFill>
                  <a:srgbClr val="2D2DB9"/>
                </a:solidFill>
                <a:latin typeface="Tw Cen MT" panose="020B0602020104020603" pitchFamily="34" charset="0"/>
                <a:cs typeface="+mn-cs"/>
              </a:rPr>
              <a:t>classe</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levez</a:t>
            </a:r>
            <a:r>
              <a:rPr lang="en-GB" sz="2000" dirty="0">
                <a:solidFill>
                  <a:srgbClr val="2D2DB9"/>
                </a:solidFill>
                <a:latin typeface="Tw Cen MT" panose="020B0602020104020603" pitchFamily="34" charset="0"/>
                <a:cs typeface="+mn-cs"/>
              </a:rPr>
              <a:t> la main</a:t>
            </a:r>
          </a:p>
          <a:p>
            <a:pPr eaLnBrk="1" fontAlgn="auto" hangingPunct="1">
              <a:spcBef>
                <a:spcPts val="0"/>
              </a:spcBef>
              <a:spcAft>
                <a:spcPts val="0"/>
              </a:spcAft>
              <a:defRPr/>
            </a:pPr>
            <a:endParaRPr lang="en-GB" sz="2000" dirty="0">
              <a:solidFill>
                <a:srgbClr val="2D2DB9"/>
              </a:solidFill>
              <a:latin typeface="Tw Cen MT" panose="020B0602020104020603" pitchFamily="34" charset="0"/>
              <a:cs typeface="+mn-cs"/>
            </a:endParaRPr>
          </a:p>
          <a:p>
            <a:pPr eaLnBrk="1" fontAlgn="auto" hangingPunct="1">
              <a:spcBef>
                <a:spcPts val="0"/>
              </a:spcBef>
              <a:spcAft>
                <a:spcPts val="0"/>
              </a:spcAft>
              <a:defRPr/>
            </a:pPr>
            <a:r>
              <a:rPr lang="en-GB" sz="2000" dirty="0">
                <a:solidFill>
                  <a:srgbClr val="2D2DB9"/>
                </a:solidFill>
                <a:latin typeface="Tw Cen MT" panose="020B0602020104020603" pitchFamily="34" charset="0"/>
                <a:cs typeface="+mn-cs"/>
              </a:rPr>
              <a:t>Silence! la </a:t>
            </a:r>
            <a:r>
              <a:rPr lang="en-GB" sz="2000" dirty="0" err="1">
                <a:solidFill>
                  <a:srgbClr val="2D2DB9"/>
                </a:solidFill>
                <a:latin typeface="Tw Cen MT" panose="020B0602020104020603" pitchFamily="34" charset="0"/>
                <a:cs typeface="+mn-cs"/>
              </a:rPr>
              <a:t>classe</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rangez</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vos</a:t>
            </a:r>
            <a:r>
              <a:rPr lang="en-GB" sz="2000" dirty="0">
                <a:solidFill>
                  <a:srgbClr val="2D2DB9"/>
                </a:solidFill>
                <a:latin typeface="Tw Cen MT" panose="020B0602020104020603" pitchFamily="34" charset="0"/>
                <a:cs typeface="+mn-cs"/>
              </a:rPr>
              <a:t> affaires</a:t>
            </a:r>
          </a:p>
          <a:p>
            <a:pPr eaLnBrk="1" fontAlgn="auto" hangingPunct="1">
              <a:spcBef>
                <a:spcPts val="0"/>
              </a:spcBef>
              <a:spcAft>
                <a:spcPts val="0"/>
              </a:spcAft>
              <a:defRPr/>
            </a:pPr>
            <a:r>
              <a:rPr lang="en-GB" sz="2000" dirty="0">
                <a:solidFill>
                  <a:srgbClr val="2D2DB9"/>
                </a:solidFill>
                <a:latin typeface="Tw Cen MT" panose="020B0602020104020603" pitchFamily="34" charset="0"/>
                <a:cs typeface="+mn-cs"/>
              </a:rPr>
              <a:t>Silence! la </a:t>
            </a:r>
            <a:r>
              <a:rPr lang="en-GB" sz="2000" dirty="0" err="1">
                <a:solidFill>
                  <a:srgbClr val="2D2DB9"/>
                </a:solidFill>
                <a:latin typeface="Tw Cen MT" panose="020B0602020104020603" pitchFamily="34" charset="0"/>
                <a:cs typeface="+mn-cs"/>
              </a:rPr>
              <a:t>classe</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rangez</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vos</a:t>
            </a:r>
            <a:r>
              <a:rPr lang="en-GB" sz="2000" dirty="0">
                <a:solidFill>
                  <a:srgbClr val="2D2DB9"/>
                </a:solidFill>
                <a:latin typeface="Tw Cen MT" panose="020B0602020104020603" pitchFamily="34" charset="0"/>
                <a:cs typeface="+mn-cs"/>
              </a:rPr>
              <a:t> affaires</a:t>
            </a:r>
          </a:p>
          <a:p>
            <a:pPr eaLnBrk="1" fontAlgn="auto" hangingPunct="1">
              <a:spcBef>
                <a:spcPts val="0"/>
              </a:spcBef>
              <a:spcAft>
                <a:spcPts val="0"/>
              </a:spcAft>
              <a:defRPr/>
            </a:pPr>
            <a:r>
              <a:rPr lang="en-GB" sz="2000" dirty="0" err="1">
                <a:solidFill>
                  <a:srgbClr val="2D2DB9"/>
                </a:solidFill>
                <a:latin typeface="Tw Cen MT" panose="020B0602020104020603" pitchFamily="34" charset="0"/>
                <a:cs typeface="+mn-cs"/>
              </a:rPr>
              <a:t>Regardez</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é</a:t>
            </a:r>
            <a:r>
              <a:rPr lang="en-GB" altLang="en-US" sz="2000" dirty="0" err="1">
                <a:solidFill>
                  <a:srgbClr val="2D2DB9"/>
                </a:solidFill>
                <a:latin typeface="Tw Cen MT" panose="020B0602020104020603" pitchFamily="34" charset="0"/>
                <a:cs typeface="+mn-cs"/>
              </a:rPr>
              <a:t>coutez</a:t>
            </a:r>
            <a:endParaRPr lang="en-GB" altLang="en-US" sz="2000" dirty="0">
              <a:solidFill>
                <a:srgbClr val="2D2DB9"/>
              </a:solidFill>
              <a:latin typeface="Tw Cen MT" panose="020B0602020104020603" pitchFamily="34" charset="0"/>
              <a:cs typeface="+mn-cs"/>
            </a:endParaRPr>
          </a:p>
          <a:p>
            <a:pPr eaLnBrk="1" fontAlgn="auto" hangingPunct="1">
              <a:spcBef>
                <a:spcPts val="0"/>
              </a:spcBef>
              <a:spcAft>
                <a:spcPts val="0"/>
              </a:spcAft>
              <a:defRPr/>
            </a:pPr>
            <a:r>
              <a:rPr lang="en-GB" sz="2000" dirty="0" err="1">
                <a:solidFill>
                  <a:srgbClr val="2D2DB9"/>
                </a:solidFill>
                <a:latin typeface="Tw Cen MT" panose="020B0602020104020603" pitchFamily="34" charset="0"/>
                <a:cs typeface="+mn-cs"/>
              </a:rPr>
              <a:t>Regardez</a:t>
            </a:r>
            <a:r>
              <a:rPr lang="en-GB" sz="2000" dirty="0">
                <a:solidFill>
                  <a:srgbClr val="2D2DB9"/>
                </a:solidFill>
                <a:latin typeface="Tw Cen MT" panose="020B0602020104020603" pitchFamily="34" charset="0"/>
                <a:cs typeface="+mn-cs"/>
              </a:rPr>
              <a:t>, </a:t>
            </a:r>
            <a:r>
              <a:rPr lang="en-GB" sz="2000" dirty="0" err="1">
                <a:solidFill>
                  <a:srgbClr val="2D2DB9"/>
                </a:solidFill>
                <a:latin typeface="Tw Cen MT" panose="020B0602020104020603" pitchFamily="34" charset="0"/>
                <a:cs typeface="+mn-cs"/>
              </a:rPr>
              <a:t>é</a:t>
            </a:r>
            <a:r>
              <a:rPr lang="en-GB" altLang="en-US" sz="2000" dirty="0" err="1">
                <a:solidFill>
                  <a:srgbClr val="2D2DB9"/>
                </a:solidFill>
                <a:latin typeface="Tw Cen MT" panose="020B0602020104020603" pitchFamily="34" charset="0"/>
                <a:cs typeface="+mn-cs"/>
              </a:rPr>
              <a:t>coutez</a:t>
            </a:r>
            <a:endParaRPr lang="en-GB" altLang="en-US" sz="2000" dirty="0">
              <a:solidFill>
                <a:srgbClr val="2D2DB9"/>
              </a:solidFill>
              <a:latin typeface="Tw Cen MT" panose="020B0602020104020603" pitchFamily="34" charset="0"/>
              <a:cs typeface="+mn-cs"/>
            </a:endParaRPr>
          </a:p>
          <a:p>
            <a:pPr eaLnBrk="1" fontAlgn="auto" hangingPunct="1">
              <a:spcBef>
                <a:spcPts val="0"/>
              </a:spcBef>
              <a:spcAft>
                <a:spcPts val="0"/>
              </a:spcAft>
              <a:defRPr/>
            </a:pPr>
            <a:r>
              <a:rPr lang="en-GB" sz="2000" dirty="0">
                <a:solidFill>
                  <a:srgbClr val="2D2DB9"/>
                </a:solidFill>
                <a:latin typeface="Tw Cen MT" panose="020B0602020104020603" pitchFamily="34" charset="0"/>
                <a:cs typeface="+mn-cs"/>
              </a:rPr>
              <a:t>Silence! la </a:t>
            </a:r>
            <a:r>
              <a:rPr lang="en-GB" sz="2000" dirty="0" err="1">
                <a:solidFill>
                  <a:srgbClr val="2D2DB9"/>
                </a:solidFill>
                <a:latin typeface="Tw Cen MT" panose="020B0602020104020603" pitchFamily="34" charset="0"/>
                <a:cs typeface="+mn-cs"/>
              </a:rPr>
              <a:t>classe</a:t>
            </a:r>
            <a:r>
              <a:rPr lang="en-GB" sz="2000" dirty="0">
                <a:solidFill>
                  <a:srgbClr val="2D2DB9"/>
                </a:solidFill>
                <a:latin typeface="Tw Cen MT" panose="020B0602020104020603" pitchFamily="34" charset="0"/>
                <a:cs typeface="+mn-cs"/>
              </a:rPr>
              <a:t>, silence, et au revoir!</a:t>
            </a:r>
          </a:p>
        </p:txBody>
      </p:sp>
      <p:pic>
        <p:nvPicPr>
          <p:cNvPr id="3" name="instructions_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54945" y="5785577"/>
            <a:ext cx="609600" cy="609600"/>
          </a:xfrm>
          <a:prstGeom prst="rect">
            <a:avLst/>
          </a:prstGeom>
        </p:spPr>
      </p:pic>
    </p:spTree>
    <p:extLst>
      <p:ext uri="{BB962C8B-B14F-4D97-AF65-F5344CB8AC3E}">
        <p14:creationId xmlns:p14="http://schemas.microsoft.com/office/powerpoint/2010/main" val="2896223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67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Resources\Development\NewSecCurricDevelopment\Art\Miro work\Miro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408113"/>
            <a:ext cx="5305425"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57188" y="428625"/>
            <a:ext cx="3714750" cy="830263"/>
          </a:xfrm>
          <a:prstGeom prst="rect">
            <a:avLst/>
          </a:prstGeom>
          <a:solidFill>
            <a:schemeClr val="tx1">
              <a:lumMod val="75000"/>
              <a:lumOff val="25000"/>
            </a:schemeClr>
          </a:solidFill>
        </p:spPr>
        <p:txBody>
          <a:bodyPr>
            <a:spAutoFit/>
          </a:bodyPr>
          <a:lstStyle/>
          <a:p>
            <a:pPr algn="ctr" eaLnBrk="1" fontAlgn="auto" hangingPunct="1">
              <a:spcBef>
                <a:spcPts val="0"/>
              </a:spcBef>
              <a:spcAft>
                <a:spcPts val="0"/>
              </a:spcAft>
              <a:defRPr/>
            </a:pPr>
            <a:r>
              <a:rPr lang="en-GB" sz="2400" dirty="0">
                <a:solidFill>
                  <a:schemeClr val="bg1"/>
                </a:solidFill>
                <a:latin typeface="+mn-lt"/>
                <a:cs typeface="+mn-cs"/>
              </a:rPr>
              <a:t>Il y a </a:t>
            </a:r>
            <a:r>
              <a:rPr lang="en-GB" sz="2400" dirty="0" err="1">
                <a:solidFill>
                  <a:schemeClr val="bg1"/>
                </a:solidFill>
                <a:latin typeface="+mn-lt"/>
                <a:cs typeface="+mn-cs"/>
              </a:rPr>
              <a:t>deux</a:t>
            </a:r>
            <a:r>
              <a:rPr lang="en-GB" sz="2400" dirty="0">
                <a:solidFill>
                  <a:schemeClr val="bg1"/>
                </a:solidFill>
                <a:latin typeface="+mn-lt"/>
                <a:cs typeface="+mn-cs"/>
              </a:rPr>
              <a:t> </a:t>
            </a:r>
            <a:r>
              <a:rPr lang="en-GB" sz="2400" dirty="0" err="1">
                <a:solidFill>
                  <a:schemeClr val="bg1"/>
                </a:solidFill>
                <a:latin typeface="+mn-lt"/>
                <a:cs typeface="+mn-cs"/>
              </a:rPr>
              <a:t>petits</a:t>
            </a:r>
            <a:r>
              <a:rPr lang="en-GB" sz="2400" dirty="0">
                <a:solidFill>
                  <a:schemeClr val="bg1"/>
                </a:solidFill>
                <a:latin typeface="+mn-lt"/>
                <a:cs typeface="+mn-cs"/>
              </a:rPr>
              <a:t> points oranges.</a:t>
            </a:r>
            <a:endParaRPr lang="en-US" sz="2400" dirty="0">
              <a:solidFill>
                <a:schemeClr val="bg1"/>
              </a:solidFill>
              <a:latin typeface="+mn-lt"/>
              <a:cs typeface="+mn-cs"/>
            </a:endParaRPr>
          </a:p>
        </p:txBody>
      </p:sp>
      <p:sp>
        <p:nvSpPr>
          <p:cNvPr id="6" name="TextBox 5"/>
          <p:cNvSpPr txBox="1"/>
          <p:nvPr/>
        </p:nvSpPr>
        <p:spPr>
          <a:xfrm>
            <a:off x="4786313" y="428625"/>
            <a:ext cx="3714750" cy="461963"/>
          </a:xfrm>
          <a:prstGeom prst="rect">
            <a:avLst/>
          </a:prstGeom>
          <a:solidFill>
            <a:schemeClr val="tx1">
              <a:lumMod val="75000"/>
              <a:lumOff val="25000"/>
            </a:schemeClr>
          </a:solidFill>
        </p:spPr>
        <p:txBody>
          <a:bodyPr>
            <a:spAutoFit/>
          </a:bodyPr>
          <a:lstStyle/>
          <a:p>
            <a:pPr algn="ctr" eaLnBrk="1" fontAlgn="auto" hangingPunct="1">
              <a:spcBef>
                <a:spcPts val="0"/>
              </a:spcBef>
              <a:spcAft>
                <a:spcPts val="0"/>
              </a:spcAft>
              <a:defRPr/>
            </a:pPr>
            <a:r>
              <a:rPr lang="en-GB" sz="2400" dirty="0">
                <a:solidFill>
                  <a:schemeClr val="bg1"/>
                </a:solidFill>
                <a:latin typeface="+mn-lt"/>
                <a:cs typeface="+mn-cs"/>
              </a:rPr>
              <a:t>Il y a un </a:t>
            </a:r>
            <a:r>
              <a:rPr lang="en-GB" sz="2400" dirty="0" err="1">
                <a:solidFill>
                  <a:schemeClr val="bg1"/>
                </a:solidFill>
                <a:latin typeface="+mn-lt"/>
                <a:cs typeface="+mn-cs"/>
              </a:rPr>
              <a:t>cercle</a:t>
            </a:r>
            <a:r>
              <a:rPr lang="en-GB" sz="2400" dirty="0">
                <a:solidFill>
                  <a:schemeClr val="bg1"/>
                </a:solidFill>
                <a:latin typeface="+mn-lt"/>
                <a:cs typeface="+mn-cs"/>
              </a:rPr>
              <a:t> rouge.</a:t>
            </a:r>
            <a:endParaRPr lang="en-US" sz="2400" dirty="0">
              <a:solidFill>
                <a:schemeClr val="bg1"/>
              </a:solidFill>
              <a:latin typeface="+mn-lt"/>
              <a:cs typeface="+mn-cs"/>
            </a:endParaRPr>
          </a:p>
        </p:txBody>
      </p:sp>
      <p:sp>
        <p:nvSpPr>
          <p:cNvPr id="7" name="TextBox 6"/>
          <p:cNvSpPr txBox="1"/>
          <p:nvPr/>
        </p:nvSpPr>
        <p:spPr>
          <a:xfrm>
            <a:off x="71438" y="1857375"/>
            <a:ext cx="1571625" cy="1570038"/>
          </a:xfrm>
          <a:prstGeom prst="rect">
            <a:avLst/>
          </a:prstGeom>
          <a:solidFill>
            <a:schemeClr val="tx1">
              <a:lumMod val="75000"/>
              <a:lumOff val="25000"/>
            </a:schemeClr>
          </a:solidFill>
        </p:spPr>
        <p:txBody>
          <a:bodyPr>
            <a:spAutoFit/>
          </a:bodyPr>
          <a:lstStyle/>
          <a:p>
            <a:pPr algn="ctr" eaLnBrk="1" fontAlgn="auto" hangingPunct="1">
              <a:spcBef>
                <a:spcPts val="0"/>
              </a:spcBef>
              <a:spcAft>
                <a:spcPts val="0"/>
              </a:spcAft>
              <a:defRPr/>
            </a:pPr>
            <a:r>
              <a:rPr lang="en-GB" sz="2400" dirty="0">
                <a:solidFill>
                  <a:schemeClr val="bg1"/>
                </a:solidFill>
                <a:latin typeface="+mn-lt"/>
                <a:cs typeface="+mn-cs"/>
              </a:rPr>
              <a:t>Il y a un triangle </a:t>
            </a:r>
            <a:r>
              <a:rPr lang="en-GB" sz="2400" dirty="0" err="1">
                <a:solidFill>
                  <a:schemeClr val="bg1"/>
                </a:solidFill>
                <a:latin typeface="+mn-lt"/>
                <a:cs typeface="+mn-cs"/>
              </a:rPr>
              <a:t>marron</a:t>
            </a:r>
            <a:r>
              <a:rPr lang="en-GB" sz="2400" dirty="0">
                <a:solidFill>
                  <a:schemeClr val="bg1"/>
                </a:solidFill>
                <a:latin typeface="+mn-lt"/>
                <a:cs typeface="+mn-cs"/>
              </a:rPr>
              <a:t> </a:t>
            </a:r>
            <a:r>
              <a:rPr lang="en-GB" sz="2400" dirty="0" err="1">
                <a:solidFill>
                  <a:schemeClr val="bg1"/>
                </a:solidFill>
                <a:latin typeface="+mn-lt"/>
                <a:cs typeface="+mn-cs"/>
              </a:rPr>
              <a:t>foncé</a:t>
            </a:r>
            <a:endParaRPr lang="en-US" sz="2400" dirty="0">
              <a:solidFill>
                <a:schemeClr val="bg1"/>
              </a:solidFill>
              <a:latin typeface="+mn-lt"/>
              <a:cs typeface="+mn-cs"/>
            </a:endParaRPr>
          </a:p>
        </p:txBody>
      </p:sp>
      <p:sp>
        <p:nvSpPr>
          <p:cNvPr id="9" name="TextBox 8"/>
          <p:cNvSpPr txBox="1"/>
          <p:nvPr/>
        </p:nvSpPr>
        <p:spPr>
          <a:xfrm>
            <a:off x="7408863" y="1071563"/>
            <a:ext cx="1571625" cy="831850"/>
          </a:xfrm>
          <a:prstGeom prst="rect">
            <a:avLst/>
          </a:prstGeom>
          <a:solidFill>
            <a:schemeClr val="tx1">
              <a:lumMod val="75000"/>
              <a:lumOff val="25000"/>
            </a:schemeClr>
          </a:solidFill>
        </p:spPr>
        <p:txBody>
          <a:bodyPr>
            <a:spAutoFit/>
          </a:bodyPr>
          <a:lstStyle/>
          <a:p>
            <a:pPr algn="ctr" eaLnBrk="1" fontAlgn="auto" hangingPunct="1">
              <a:spcBef>
                <a:spcPts val="0"/>
              </a:spcBef>
              <a:spcAft>
                <a:spcPts val="0"/>
              </a:spcAft>
              <a:defRPr/>
            </a:pPr>
            <a:r>
              <a:rPr lang="en-GB" sz="2400" dirty="0">
                <a:solidFill>
                  <a:schemeClr val="bg1"/>
                </a:solidFill>
                <a:latin typeface="+mn-lt"/>
                <a:cs typeface="+mn-cs"/>
              </a:rPr>
              <a:t>Il y a </a:t>
            </a:r>
            <a:r>
              <a:rPr lang="en-GB" sz="2400" dirty="0" err="1">
                <a:solidFill>
                  <a:schemeClr val="bg1"/>
                </a:solidFill>
                <a:latin typeface="+mn-lt"/>
                <a:cs typeface="+mn-cs"/>
              </a:rPr>
              <a:t>une</a:t>
            </a:r>
            <a:r>
              <a:rPr lang="en-GB" sz="2400" dirty="0">
                <a:solidFill>
                  <a:schemeClr val="bg1"/>
                </a:solidFill>
                <a:latin typeface="+mn-lt"/>
                <a:cs typeface="+mn-cs"/>
              </a:rPr>
              <a:t> </a:t>
            </a:r>
            <a:r>
              <a:rPr lang="en-GB" sz="2400" dirty="0" err="1">
                <a:solidFill>
                  <a:schemeClr val="bg1"/>
                </a:solidFill>
                <a:latin typeface="+mn-lt"/>
                <a:cs typeface="+mn-cs"/>
              </a:rPr>
              <a:t>étoile</a:t>
            </a:r>
            <a:r>
              <a:rPr lang="en-GB" sz="2400" dirty="0">
                <a:solidFill>
                  <a:schemeClr val="bg1"/>
                </a:solidFill>
                <a:latin typeface="+mn-lt"/>
                <a:cs typeface="+mn-cs"/>
              </a:rPr>
              <a:t> rose.</a:t>
            </a:r>
            <a:endParaRPr lang="en-US" sz="2400" dirty="0">
              <a:solidFill>
                <a:schemeClr val="bg1"/>
              </a:solidFill>
              <a:latin typeface="+mn-lt"/>
              <a:cs typeface="+mn-cs"/>
            </a:endParaRPr>
          </a:p>
        </p:txBody>
      </p:sp>
      <p:sp>
        <p:nvSpPr>
          <p:cNvPr id="10" name="TextBox 9"/>
          <p:cNvSpPr txBox="1"/>
          <p:nvPr/>
        </p:nvSpPr>
        <p:spPr>
          <a:xfrm>
            <a:off x="233363" y="5229225"/>
            <a:ext cx="3714750" cy="831850"/>
          </a:xfrm>
          <a:prstGeom prst="rect">
            <a:avLst/>
          </a:prstGeom>
          <a:solidFill>
            <a:schemeClr val="tx1">
              <a:lumMod val="75000"/>
              <a:lumOff val="25000"/>
            </a:schemeClr>
          </a:solidFill>
        </p:spPr>
        <p:txBody>
          <a:bodyPr>
            <a:spAutoFit/>
          </a:bodyPr>
          <a:lstStyle/>
          <a:p>
            <a:pPr algn="ctr" eaLnBrk="1" fontAlgn="auto" hangingPunct="1">
              <a:spcBef>
                <a:spcPts val="0"/>
              </a:spcBef>
              <a:spcAft>
                <a:spcPts val="0"/>
              </a:spcAft>
              <a:defRPr/>
            </a:pPr>
            <a:r>
              <a:rPr lang="en-GB" sz="2400" dirty="0" err="1">
                <a:solidFill>
                  <a:schemeClr val="bg1"/>
                </a:solidFill>
                <a:latin typeface="+mn-lt"/>
                <a:cs typeface="+mn-cs"/>
              </a:rPr>
              <a:t>Aussi</a:t>
            </a:r>
            <a:r>
              <a:rPr lang="en-GB" sz="2400" dirty="0">
                <a:solidFill>
                  <a:schemeClr val="bg1"/>
                </a:solidFill>
                <a:latin typeface="+mn-lt"/>
                <a:cs typeface="+mn-cs"/>
              </a:rPr>
              <a:t> </a:t>
            </a:r>
            <a:r>
              <a:rPr lang="en-GB" sz="2400" dirty="0" err="1">
                <a:solidFill>
                  <a:schemeClr val="bg1"/>
                </a:solidFill>
                <a:latin typeface="+mn-lt"/>
                <a:cs typeface="+mn-cs"/>
              </a:rPr>
              <a:t>il</a:t>
            </a:r>
            <a:r>
              <a:rPr lang="en-GB" sz="2400" dirty="0">
                <a:solidFill>
                  <a:schemeClr val="bg1"/>
                </a:solidFill>
                <a:latin typeface="+mn-lt"/>
                <a:cs typeface="+mn-cs"/>
              </a:rPr>
              <a:t> y a </a:t>
            </a:r>
            <a:r>
              <a:rPr lang="en-GB" sz="2400" dirty="0" err="1">
                <a:solidFill>
                  <a:schemeClr val="bg1"/>
                </a:solidFill>
                <a:latin typeface="+mn-lt"/>
                <a:cs typeface="+mn-cs"/>
              </a:rPr>
              <a:t>deux</a:t>
            </a:r>
            <a:r>
              <a:rPr lang="en-GB" sz="2400" dirty="0">
                <a:solidFill>
                  <a:schemeClr val="bg1"/>
                </a:solidFill>
                <a:latin typeface="+mn-lt"/>
                <a:cs typeface="+mn-cs"/>
              </a:rPr>
              <a:t> rectangles oranges.</a:t>
            </a:r>
            <a:endParaRPr lang="en-US" sz="2400" dirty="0">
              <a:solidFill>
                <a:schemeClr val="bg1"/>
              </a:solidFill>
              <a:latin typeface="+mn-lt"/>
              <a:cs typeface="+mn-cs"/>
            </a:endParaRPr>
          </a:p>
        </p:txBody>
      </p:sp>
      <p:sp>
        <p:nvSpPr>
          <p:cNvPr id="13" name="TextBox 12"/>
          <p:cNvSpPr txBox="1"/>
          <p:nvPr/>
        </p:nvSpPr>
        <p:spPr>
          <a:xfrm>
            <a:off x="4071938" y="5246688"/>
            <a:ext cx="3714750" cy="461962"/>
          </a:xfrm>
          <a:prstGeom prst="rect">
            <a:avLst/>
          </a:prstGeom>
          <a:solidFill>
            <a:schemeClr val="tx1">
              <a:lumMod val="75000"/>
              <a:lumOff val="25000"/>
            </a:schemeClr>
          </a:solidFill>
        </p:spPr>
        <p:txBody>
          <a:bodyPr>
            <a:spAutoFit/>
          </a:bodyPr>
          <a:lstStyle/>
          <a:p>
            <a:pPr algn="ctr" eaLnBrk="1" fontAlgn="auto" hangingPunct="1">
              <a:spcBef>
                <a:spcPts val="0"/>
              </a:spcBef>
              <a:spcAft>
                <a:spcPts val="0"/>
              </a:spcAft>
              <a:defRPr/>
            </a:pPr>
            <a:r>
              <a:rPr lang="en-GB" sz="2400" dirty="0">
                <a:solidFill>
                  <a:schemeClr val="bg1"/>
                </a:solidFill>
                <a:latin typeface="+mn-lt"/>
                <a:cs typeface="+mn-cs"/>
              </a:rPr>
              <a:t>Il y a un </a:t>
            </a:r>
            <a:r>
              <a:rPr lang="en-GB" sz="2400" dirty="0" err="1">
                <a:solidFill>
                  <a:schemeClr val="bg1"/>
                </a:solidFill>
                <a:latin typeface="+mn-lt"/>
                <a:cs typeface="+mn-cs"/>
              </a:rPr>
              <a:t>cercle</a:t>
            </a:r>
            <a:r>
              <a:rPr lang="en-GB" sz="2400" dirty="0">
                <a:solidFill>
                  <a:schemeClr val="bg1"/>
                </a:solidFill>
                <a:latin typeface="+mn-lt"/>
                <a:cs typeface="+mn-cs"/>
              </a:rPr>
              <a:t> vert.</a:t>
            </a:r>
            <a:endParaRPr lang="en-US" sz="2400" dirty="0">
              <a:solidFill>
                <a:schemeClr val="bg1"/>
              </a:solidFill>
              <a:latin typeface="+mn-lt"/>
              <a:cs typeface="+mn-cs"/>
            </a:endParaRPr>
          </a:p>
        </p:txBody>
      </p:sp>
      <p:sp>
        <p:nvSpPr>
          <p:cNvPr id="14" name="TextBox 13"/>
          <p:cNvSpPr txBox="1"/>
          <p:nvPr/>
        </p:nvSpPr>
        <p:spPr>
          <a:xfrm>
            <a:off x="4071938" y="5740400"/>
            <a:ext cx="3714750" cy="461963"/>
          </a:xfrm>
          <a:prstGeom prst="rect">
            <a:avLst/>
          </a:prstGeom>
          <a:solidFill>
            <a:schemeClr val="tx1">
              <a:lumMod val="75000"/>
              <a:lumOff val="25000"/>
            </a:schemeClr>
          </a:solidFill>
        </p:spPr>
        <p:txBody>
          <a:bodyPr>
            <a:spAutoFit/>
          </a:bodyPr>
          <a:lstStyle/>
          <a:p>
            <a:pPr algn="ctr" eaLnBrk="1" fontAlgn="auto" hangingPunct="1">
              <a:spcBef>
                <a:spcPts val="0"/>
              </a:spcBef>
              <a:spcAft>
                <a:spcPts val="0"/>
              </a:spcAft>
              <a:defRPr/>
            </a:pPr>
            <a:r>
              <a:rPr lang="en-GB" sz="2400" dirty="0">
                <a:solidFill>
                  <a:schemeClr val="bg1"/>
                </a:solidFill>
                <a:latin typeface="+mn-lt"/>
                <a:cs typeface="+mn-cs"/>
              </a:rPr>
              <a:t>Il y a </a:t>
            </a:r>
            <a:r>
              <a:rPr lang="en-GB" sz="2400" dirty="0" err="1">
                <a:solidFill>
                  <a:schemeClr val="bg1"/>
                </a:solidFill>
                <a:latin typeface="+mn-lt"/>
                <a:cs typeface="+mn-cs"/>
              </a:rPr>
              <a:t>une</a:t>
            </a:r>
            <a:r>
              <a:rPr lang="en-GB" sz="2400" dirty="0">
                <a:solidFill>
                  <a:schemeClr val="bg1"/>
                </a:solidFill>
                <a:latin typeface="+mn-lt"/>
                <a:cs typeface="+mn-cs"/>
              </a:rPr>
              <a:t> </a:t>
            </a:r>
            <a:r>
              <a:rPr lang="en-GB" sz="2400" dirty="0" err="1">
                <a:solidFill>
                  <a:schemeClr val="bg1"/>
                </a:solidFill>
                <a:latin typeface="+mn-lt"/>
                <a:cs typeface="+mn-cs"/>
              </a:rPr>
              <a:t>spirale</a:t>
            </a:r>
            <a:r>
              <a:rPr lang="en-GB" sz="2400" dirty="0">
                <a:solidFill>
                  <a:schemeClr val="bg1"/>
                </a:solidFill>
                <a:latin typeface="+mn-lt"/>
                <a:cs typeface="+mn-cs"/>
              </a:rPr>
              <a:t> orange.</a:t>
            </a:r>
            <a:endParaRPr lang="en-US" sz="2400" dirty="0">
              <a:solidFill>
                <a:schemeClr val="bg1"/>
              </a:solidFill>
              <a:latin typeface="+mn-lt"/>
              <a:cs typeface="+mn-cs"/>
            </a:endParaRPr>
          </a:p>
        </p:txBody>
      </p:sp>
      <p:sp>
        <p:nvSpPr>
          <p:cNvPr id="15" name="TextBox 14"/>
          <p:cNvSpPr txBox="1"/>
          <p:nvPr/>
        </p:nvSpPr>
        <p:spPr>
          <a:xfrm>
            <a:off x="233363" y="6156325"/>
            <a:ext cx="3714750" cy="460375"/>
          </a:xfrm>
          <a:prstGeom prst="rect">
            <a:avLst/>
          </a:prstGeom>
          <a:solidFill>
            <a:schemeClr val="tx1">
              <a:lumMod val="75000"/>
              <a:lumOff val="25000"/>
            </a:schemeClr>
          </a:solidFill>
        </p:spPr>
        <p:txBody>
          <a:bodyPr>
            <a:spAutoFit/>
          </a:bodyPr>
          <a:lstStyle/>
          <a:p>
            <a:pPr algn="ctr" eaLnBrk="1" fontAlgn="auto" hangingPunct="1">
              <a:spcBef>
                <a:spcPts val="0"/>
              </a:spcBef>
              <a:spcAft>
                <a:spcPts val="0"/>
              </a:spcAft>
              <a:defRPr/>
            </a:pPr>
            <a:r>
              <a:rPr lang="en-GB" sz="2400" dirty="0">
                <a:solidFill>
                  <a:schemeClr val="bg1"/>
                </a:solidFill>
                <a:latin typeface="+mn-lt"/>
                <a:cs typeface="+mn-cs"/>
              </a:rPr>
              <a:t>Il y a un </a:t>
            </a:r>
            <a:r>
              <a:rPr lang="en-GB" sz="2400" dirty="0" err="1">
                <a:solidFill>
                  <a:schemeClr val="bg1"/>
                </a:solidFill>
                <a:latin typeface="+mn-lt"/>
                <a:cs typeface="+mn-cs"/>
              </a:rPr>
              <a:t>homme</a:t>
            </a:r>
            <a:r>
              <a:rPr lang="en-GB" sz="2400" dirty="0">
                <a:solidFill>
                  <a:schemeClr val="bg1"/>
                </a:solidFill>
                <a:latin typeface="+mn-lt"/>
                <a:cs typeface="+mn-cs"/>
              </a:rPr>
              <a:t> </a:t>
            </a:r>
            <a:r>
              <a:rPr lang="en-GB" sz="2400" dirty="0" err="1">
                <a:solidFill>
                  <a:schemeClr val="bg1"/>
                </a:solidFill>
                <a:latin typeface="+mn-lt"/>
                <a:cs typeface="+mn-cs"/>
              </a:rPr>
              <a:t>jaune</a:t>
            </a:r>
            <a:r>
              <a:rPr lang="en-GB" sz="2400" dirty="0">
                <a:solidFill>
                  <a:schemeClr val="bg1"/>
                </a:solidFill>
                <a:latin typeface="+mn-lt"/>
                <a:cs typeface="+mn-cs"/>
              </a:rPr>
              <a:t>.</a:t>
            </a:r>
            <a:endParaRPr lang="en-US" sz="2400" dirty="0">
              <a:solidFill>
                <a:schemeClr val="bg1"/>
              </a:solidFill>
              <a:latin typeface="+mn-lt"/>
              <a:cs typeface="+mn-cs"/>
            </a:endParaRPr>
          </a:p>
        </p:txBody>
      </p:sp>
      <p:sp>
        <p:nvSpPr>
          <p:cNvPr id="16" name="TextBox 15"/>
          <p:cNvSpPr txBox="1"/>
          <p:nvPr/>
        </p:nvSpPr>
        <p:spPr>
          <a:xfrm>
            <a:off x="7234238" y="2876550"/>
            <a:ext cx="1746250" cy="1200150"/>
          </a:xfrm>
          <a:prstGeom prst="rect">
            <a:avLst/>
          </a:prstGeom>
          <a:solidFill>
            <a:schemeClr val="tx1">
              <a:lumMod val="75000"/>
              <a:lumOff val="25000"/>
            </a:schemeClr>
          </a:solidFill>
        </p:spPr>
        <p:txBody>
          <a:bodyPr>
            <a:spAutoFit/>
          </a:bodyPr>
          <a:lstStyle/>
          <a:p>
            <a:pPr algn="ctr" eaLnBrk="1" fontAlgn="auto" hangingPunct="1">
              <a:spcBef>
                <a:spcPts val="0"/>
              </a:spcBef>
              <a:spcAft>
                <a:spcPts val="0"/>
              </a:spcAft>
              <a:defRPr/>
            </a:pPr>
            <a:r>
              <a:rPr lang="en-GB" sz="2400" dirty="0">
                <a:solidFill>
                  <a:schemeClr val="bg1"/>
                </a:solidFill>
                <a:latin typeface="+mn-lt"/>
                <a:cs typeface="+mn-cs"/>
              </a:rPr>
              <a:t>Il y a </a:t>
            </a:r>
            <a:r>
              <a:rPr lang="en-GB" sz="2400" dirty="0" err="1">
                <a:solidFill>
                  <a:schemeClr val="bg1"/>
                </a:solidFill>
                <a:latin typeface="+mn-lt"/>
                <a:cs typeface="+mn-cs"/>
              </a:rPr>
              <a:t>deux</a:t>
            </a:r>
            <a:r>
              <a:rPr lang="en-GB" sz="2400" dirty="0">
                <a:solidFill>
                  <a:schemeClr val="bg1"/>
                </a:solidFill>
                <a:latin typeface="+mn-lt"/>
                <a:cs typeface="+mn-cs"/>
              </a:rPr>
              <a:t> rectangles bleus.</a:t>
            </a:r>
            <a:endParaRPr lang="en-US" sz="2400" dirty="0">
              <a:solidFill>
                <a:schemeClr val="bg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fade">
                                      <p:cBhvr>
                                        <p:cTn id="20" dur="10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05"/>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 calcmode="lin" valueType="num">
                                      <p:cBhvr>
                                        <p:cTn id="27" dur="1000" fill="hold"/>
                                        <p:tgtEl>
                                          <p:spTgt spid="7"/>
                                        </p:tgtEl>
                                        <p:attrNameLst>
                                          <p:attrName>ppt_x</p:attrName>
                                        </p:attrNameLst>
                                      </p:cBhvr>
                                      <p:tavLst>
                                        <p:tav tm="0">
                                          <p:val>
                                            <p:strVal val="#ppt_x-.2"/>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animEffect transition="in" filter="fade">
                                      <p:cBhvr>
                                        <p:cTn id="29" dur="10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05"/>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 calcmode="lin" valueType="num">
                                      <p:cBhvr>
                                        <p:cTn id="36" dur="1000" fill="hold"/>
                                        <p:tgtEl>
                                          <p:spTgt spid="9"/>
                                        </p:tgtEl>
                                        <p:attrNameLst>
                                          <p:attrName>ppt_x</p:attrName>
                                        </p:attrNameLst>
                                      </p:cBhvr>
                                      <p:tavLst>
                                        <p:tav tm="0">
                                          <p:val>
                                            <p:strVal val="#ppt_x-.2"/>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animEffect transition="in" filter="fade">
                                      <p:cBhvr>
                                        <p:cTn id="38" dur="10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05"/>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 calcmode="lin" valueType="num">
                                      <p:cBhvr>
                                        <p:cTn id="45" dur="1000" fill="hold"/>
                                        <p:tgtEl>
                                          <p:spTgt spid="10"/>
                                        </p:tgtEl>
                                        <p:attrNameLst>
                                          <p:attrName>ppt_x</p:attrName>
                                        </p:attrNameLst>
                                      </p:cBhvr>
                                      <p:tavLst>
                                        <p:tav tm="0">
                                          <p:val>
                                            <p:strVal val="#ppt_x-.2"/>
                                          </p:val>
                                        </p:tav>
                                        <p:tav tm="100000">
                                          <p:val>
                                            <p:strVal val="#ppt_x"/>
                                          </p:val>
                                        </p:tav>
                                      </p:tavLst>
                                    </p:anim>
                                    <p:anim calcmode="lin" valueType="num">
                                      <p:cBhvr>
                                        <p:cTn id="46" dur="1000" fill="hold"/>
                                        <p:tgtEl>
                                          <p:spTgt spid="10"/>
                                        </p:tgtEl>
                                        <p:attrNameLst>
                                          <p:attrName>ppt_y</p:attrName>
                                        </p:attrNameLst>
                                      </p:cBhvr>
                                      <p:tavLst>
                                        <p:tav tm="0">
                                          <p:val>
                                            <p:strVal val="#ppt_y"/>
                                          </p:val>
                                        </p:tav>
                                        <p:tav tm="100000">
                                          <p:val>
                                            <p:strVal val="#ppt_y"/>
                                          </p:val>
                                        </p:tav>
                                      </p:tavLst>
                                    </p:anim>
                                    <p:animEffect transition="in" filter="fade">
                                      <p:cBhvr>
                                        <p:cTn id="47" dur="10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05"/>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 calcmode="lin" valueType="num">
                                      <p:cBhvr>
                                        <p:cTn id="54" dur="1000" fill="hold"/>
                                        <p:tgtEl>
                                          <p:spTgt spid="13"/>
                                        </p:tgtEl>
                                        <p:attrNameLst>
                                          <p:attrName>ppt_x</p:attrName>
                                        </p:attrNameLst>
                                      </p:cBhvr>
                                      <p:tavLst>
                                        <p:tav tm="0">
                                          <p:val>
                                            <p:strVal val="#ppt_x-.2"/>
                                          </p:val>
                                        </p:tav>
                                        <p:tav tm="100000">
                                          <p:val>
                                            <p:strVal val="#ppt_x"/>
                                          </p:val>
                                        </p:tav>
                                      </p:tavLst>
                                    </p:anim>
                                    <p:anim calcmode="lin" valueType="num">
                                      <p:cBhvr>
                                        <p:cTn id="55" dur="1000" fill="hold"/>
                                        <p:tgtEl>
                                          <p:spTgt spid="13"/>
                                        </p:tgtEl>
                                        <p:attrNameLst>
                                          <p:attrName>ppt_y</p:attrName>
                                        </p:attrNameLst>
                                      </p:cBhvr>
                                      <p:tavLst>
                                        <p:tav tm="0">
                                          <p:val>
                                            <p:strVal val="#ppt_y"/>
                                          </p:val>
                                        </p:tav>
                                        <p:tav tm="100000">
                                          <p:val>
                                            <p:strVal val="#ppt_y"/>
                                          </p:val>
                                        </p:tav>
                                      </p:tavLst>
                                    </p:anim>
                                    <p:animEffect transition="in" filter="fade">
                                      <p:cBhvr>
                                        <p:cTn id="56" dur="1000"/>
                                        <p:tgtEl>
                                          <p:spTgt spid="1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strVal val="#ppt_w*0.05"/>
                                          </p:val>
                                        </p:tav>
                                        <p:tav tm="100000">
                                          <p:val>
                                            <p:strVal val="#ppt_w"/>
                                          </p:val>
                                        </p:tav>
                                      </p:tavLst>
                                    </p:anim>
                                    <p:anim calcmode="lin" valueType="num">
                                      <p:cBhvr>
                                        <p:cTn id="62" dur="1000" fill="hold"/>
                                        <p:tgtEl>
                                          <p:spTgt spid="14"/>
                                        </p:tgtEl>
                                        <p:attrNameLst>
                                          <p:attrName>ppt_h</p:attrName>
                                        </p:attrNameLst>
                                      </p:cBhvr>
                                      <p:tavLst>
                                        <p:tav tm="0">
                                          <p:val>
                                            <p:strVal val="#ppt_h"/>
                                          </p:val>
                                        </p:tav>
                                        <p:tav tm="100000">
                                          <p:val>
                                            <p:strVal val="#ppt_h"/>
                                          </p:val>
                                        </p:tav>
                                      </p:tavLst>
                                    </p:anim>
                                    <p:anim calcmode="lin" valueType="num">
                                      <p:cBhvr>
                                        <p:cTn id="63" dur="1000" fill="hold"/>
                                        <p:tgtEl>
                                          <p:spTgt spid="14"/>
                                        </p:tgtEl>
                                        <p:attrNameLst>
                                          <p:attrName>ppt_x</p:attrName>
                                        </p:attrNameLst>
                                      </p:cBhvr>
                                      <p:tavLst>
                                        <p:tav tm="0">
                                          <p:val>
                                            <p:strVal val="#ppt_x-.2"/>
                                          </p:val>
                                        </p:tav>
                                        <p:tav tm="100000">
                                          <p:val>
                                            <p:strVal val="#ppt_x"/>
                                          </p:val>
                                        </p:tav>
                                      </p:tavLst>
                                    </p:anim>
                                    <p:anim calcmode="lin" valueType="num">
                                      <p:cBhvr>
                                        <p:cTn id="64" dur="1000" fill="hold"/>
                                        <p:tgtEl>
                                          <p:spTgt spid="14"/>
                                        </p:tgtEl>
                                        <p:attrNameLst>
                                          <p:attrName>ppt_y</p:attrName>
                                        </p:attrNameLst>
                                      </p:cBhvr>
                                      <p:tavLst>
                                        <p:tav tm="0">
                                          <p:val>
                                            <p:strVal val="#ppt_y"/>
                                          </p:val>
                                        </p:tav>
                                        <p:tav tm="100000">
                                          <p:val>
                                            <p:strVal val="#ppt_y"/>
                                          </p:val>
                                        </p:tav>
                                      </p:tavLst>
                                    </p:anim>
                                    <p:animEffect transition="in" filter="fade">
                                      <p:cBhvr>
                                        <p:cTn id="65" dur="1000"/>
                                        <p:tgtEl>
                                          <p:spTgt spid="1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strVal val="#ppt_w*0.05"/>
                                          </p:val>
                                        </p:tav>
                                        <p:tav tm="100000">
                                          <p:val>
                                            <p:strVal val="#ppt_w"/>
                                          </p:val>
                                        </p:tav>
                                      </p:tavLst>
                                    </p:anim>
                                    <p:anim calcmode="lin" valueType="num">
                                      <p:cBhvr>
                                        <p:cTn id="71" dur="1000" fill="hold"/>
                                        <p:tgtEl>
                                          <p:spTgt spid="15"/>
                                        </p:tgtEl>
                                        <p:attrNameLst>
                                          <p:attrName>ppt_h</p:attrName>
                                        </p:attrNameLst>
                                      </p:cBhvr>
                                      <p:tavLst>
                                        <p:tav tm="0">
                                          <p:val>
                                            <p:strVal val="#ppt_h"/>
                                          </p:val>
                                        </p:tav>
                                        <p:tav tm="100000">
                                          <p:val>
                                            <p:strVal val="#ppt_h"/>
                                          </p:val>
                                        </p:tav>
                                      </p:tavLst>
                                    </p:anim>
                                    <p:anim calcmode="lin" valueType="num">
                                      <p:cBhvr>
                                        <p:cTn id="72" dur="1000" fill="hold"/>
                                        <p:tgtEl>
                                          <p:spTgt spid="15"/>
                                        </p:tgtEl>
                                        <p:attrNameLst>
                                          <p:attrName>ppt_x</p:attrName>
                                        </p:attrNameLst>
                                      </p:cBhvr>
                                      <p:tavLst>
                                        <p:tav tm="0">
                                          <p:val>
                                            <p:strVal val="#ppt_x-.2"/>
                                          </p:val>
                                        </p:tav>
                                        <p:tav tm="100000">
                                          <p:val>
                                            <p:strVal val="#ppt_x"/>
                                          </p:val>
                                        </p:tav>
                                      </p:tavLst>
                                    </p:anim>
                                    <p:anim calcmode="lin" valueType="num">
                                      <p:cBhvr>
                                        <p:cTn id="73" dur="1000" fill="hold"/>
                                        <p:tgtEl>
                                          <p:spTgt spid="15"/>
                                        </p:tgtEl>
                                        <p:attrNameLst>
                                          <p:attrName>ppt_y</p:attrName>
                                        </p:attrNameLst>
                                      </p:cBhvr>
                                      <p:tavLst>
                                        <p:tav tm="0">
                                          <p:val>
                                            <p:strVal val="#ppt_y"/>
                                          </p:val>
                                        </p:tav>
                                        <p:tav tm="100000">
                                          <p:val>
                                            <p:strVal val="#ppt_y"/>
                                          </p:val>
                                        </p:tav>
                                      </p:tavLst>
                                    </p:anim>
                                    <p:animEffect transition="in" filter="fade">
                                      <p:cBhvr>
                                        <p:cTn id="74" dur="1000"/>
                                        <p:tgtEl>
                                          <p:spTgt spid="1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strVal val="#ppt_w*0.05"/>
                                          </p:val>
                                        </p:tav>
                                        <p:tav tm="100000">
                                          <p:val>
                                            <p:strVal val="#ppt_w"/>
                                          </p:val>
                                        </p:tav>
                                      </p:tavLst>
                                    </p:anim>
                                    <p:anim calcmode="lin" valueType="num">
                                      <p:cBhvr>
                                        <p:cTn id="80" dur="1000" fill="hold"/>
                                        <p:tgtEl>
                                          <p:spTgt spid="16"/>
                                        </p:tgtEl>
                                        <p:attrNameLst>
                                          <p:attrName>ppt_h</p:attrName>
                                        </p:attrNameLst>
                                      </p:cBhvr>
                                      <p:tavLst>
                                        <p:tav tm="0">
                                          <p:val>
                                            <p:strVal val="#ppt_h"/>
                                          </p:val>
                                        </p:tav>
                                        <p:tav tm="100000">
                                          <p:val>
                                            <p:strVal val="#ppt_h"/>
                                          </p:val>
                                        </p:tav>
                                      </p:tavLst>
                                    </p:anim>
                                    <p:anim calcmode="lin" valueType="num">
                                      <p:cBhvr>
                                        <p:cTn id="81" dur="1000" fill="hold"/>
                                        <p:tgtEl>
                                          <p:spTgt spid="16"/>
                                        </p:tgtEl>
                                        <p:attrNameLst>
                                          <p:attrName>ppt_x</p:attrName>
                                        </p:attrNameLst>
                                      </p:cBhvr>
                                      <p:tavLst>
                                        <p:tav tm="0">
                                          <p:val>
                                            <p:strVal val="#ppt_x-.2"/>
                                          </p:val>
                                        </p:tav>
                                        <p:tav tm="100000">
                                          <p:val>
                                            <p:strVal val="#ppt_x"/>
                                          </p:val>
                                        </p:tav>
                                      </p:tavLst>
                                    </p:anim>
                                    <p:anim calcmode="lin" valueType="num">
                                      <p:cBhvr>
                                        <p:cTn id="82" dur="1000" fill="hold"/>
                                        <p:tgtEl>
                                          <p:spTgt spid="16"/>
                                        </p:tgtEl>
                                        <p:attrNameLst>
                                          <p:attrName>ppt_y</p:attrName>
                                        </p:attrNameLst>
                                      </p:cBhvr>
                                      <p:tavLst>
                                        <p:tav tm="0">
                                          <p:val>
                                            <p:strVal val="#ppt_y"/>
                                          </p:val>
                                        </p:tav>
                                        <p:tav tm="100000">
                                          <p:val>
                                            <p:strVal val="#ppt_y"/>
                                          </p:val>
                                        </p:tav>
                                      </p:tavLst>
                                    </p:anim>
                                    <p:animEffect transition="in" filter="fade">
                                      <p:cBhvr>
                                        <p:cTn id="8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7" y="332656"/>
            <a:ext cx="8672512"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9425" y="6053138"/>
            <a:ext cx="8072437" cy="584200"/>
          </a:xfrm>
          <a:prstGeom prst="rect">
            <a:avLst/>
          </a:prstGeom>
          <a:solidFill>
            <a:schemeClr val="tx1">
              <a:lumMod val="75000"/>
              <a:lumOff val="25000"/>
            </a:schemeClr>
          </a:solidFill>
        </p:spPr>
        <p:txBody>
          <a:bodyPr>
            <a:spAutoFit/>
          </a:bodyPr>
          <a:lstStyle/>
          <a:p>
            <a:pPr algn="ctr" eaLnBrk="1" fontAlgn="auto" hangingPunct="1">
              <a:spcBef>
                <a:spcPts val="0"/>
              </a:spcBef>
              <a:spcAft>
                <a:spcPts val="0"/>
              </a:spcAft>
              <a:defRPr/>
            </a:pPr>
            <a:r>
              <a:rPr lang="en-US" sz="3200" dirty="0">
                <a:solidFill>
                  <a:schemeClr val="bg1"/>
                </a:solidFill>
                <a:latin typeface="+mn-lt"/>
                <a:cs typeface="+mn-cs"/>
              </a:rPr>
              <a:t>Comment </a:t>
            </a:r>
            <a:r>
              <a:rPr lang="en-US" sz="3200" dirty="0" err="1" smtClean="0">
                <a:solidFill>
                  <a:schemeClr val="bg1"/>
                </a:solidFill>
                <a:latin typeface="+mn-lt"/>
                <a:cs typeface="+mn-cs"/>
              </a:rPr>
              <a:t>décrire</a:t>
            </a:r>
            <a:r>
              <a:rPr lang="en-US" sz="3200" dirty="0" smtClean="0">
                <a:solidFill>
                  <a:schemeClr val="bg1"/>
                </a:solidFill>
                <a:latin typeface="+mn-lt"/>
                <a:cs typeface="+mn-cs"/>
              </a:rPr>
              <a:t> </a:t>
            </a:r>
            <a:r>
              <a:rPr lang="en-US" sz="3200" dirty="0" err="1">
                <a:solidFill>
                  <a:schemeClr val="bg1"/>
                </a:solidFill>
                <a:latin typeface="+mn-lt"/>
                <a:cs typeface="+mn-cs"/>
              </a:rPr>
              <a:t>ce</a:t>
            </a:r>
            <a:r>
              <a:rPr lang="en-US" sz="3200" dirty="0">
                <a:solidFill>
                  <a:schemeClr val="bg1"/>
                </a:solidFill>
                <a:latin typeface="+mn-lt"/>
                <a:cs typeface="+mn-cs"/>
              </a:rPr>
              <a:t> dessin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matisse cut o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549275"/>
            <a:ext cx="5715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
          <p:cNvSpPr txBox="1">
            <a:spLocks noChangeArrowheads="1"/>
          </p:cNvSpPr>
          <p:nvPr/>
        </p:nvSpPr>
        <p:spPr bwMode="auto">
          <a:xfrm>
            <a:off x="323850" y="1268413"/>
            <a:ext cx="2087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Heni Matisse</a:t>
            </a:r>
          </a:p>
          <a:p>
            <a:pPr eaLnBrk="1" hangingPunct="1">
              <a:spcBef>
                <a:spcPct val="0"/>
              </a:spcBef>
              <a:buFontTx/>
              <a:buNone/>
            </a:pPr>
            <a:endParaRPr lang="en-GB" altLang="en-US" sz="1800">
              <a:latin typeface="Arial" panose="020B0604020202020204" pitchFamily="34" charset="0"/>
            </a:endParaRPr>
          </a:p>
          <a:p>
            <a:pPr eaLnBrk="1" hangingPunct="1">
              <a:spcBef>
                <a:spcPct val="0"/>
              </a:spcBef>
              <a:buFontTx/>
              <a:buNone/>
            </a:pPr>
            <a:r>
              <a:rPr lang="en-GB" altLang="en-US" sz="1800">
                <a:latin typeface="Arial" panose="020B0604020202020204" pitchFamily="34" charset="0"/>
              </a:rPr>
              <a:t>The snail/ L’escargot 1953</a:t>
            </a:r>
          </a:p>
        </p:txBody>
      </p:sp>
    </p:spTree>
    <p:extLst>
      <p:ext uri="{BB962C8B-B14F-4D97-AF65-F5344CB8AC3E}">
        <p14:creationId xmlns:p14="http://schemas.microsoft.com/office/powerpoint/2010/main" val="1518373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285750" y="642938"/>
            <a:ext cx="2125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Henri Matisse</a:t>
            </a:r>
          </a:p>
          <a:p>
            <a:pPr eaLnBrk="1" hangingPunct="1">
              <a:spcBef>
                <a:spcPct val="0"/>
              </a:spcBef>
              <a:buFontTx/>
              <a:buNone/>
            </a:pPr>
            <a:endParaRPr lang="en-GB" altLang="en-US" sz="1800"/>
          </a:p>
          <a:p>
            <a:pPr eaLnBrk="1" hangingPunct="1">
              <a:spcBef>
                <a:spcPct val="0"/>
              </a:spcBef>
              <a:buFontTx/>
              <a:buNone/>
            </a:pPr>
            <a:r>
              <a:rPr lang="en-GB" altLang="en-US" sz="1800"/>
              <a:t>The fall of Icarus</a:t>
            </a:r>
          </a:p>
          <a:p>
            <a:pPr eaLnBrk="1" hangingPunct="1">
              <a:spcBef>
                <a:spcPct val="0"/>
              </a:spcBef>
              <a:buFontTx/>
              <a:buNone/>
            </a:pPr>
            <a:r>
              <a:rPr lang="en-GB" altLang="en-US" sz="1800"/>
              <a:t>1947</a:t>
            </a:r>
          </a:p>
        </p:txBody>
      </p:sp>
      <p:pic>
        <p:nvPicPr>
          <p:cNvPr id="19459" name="Picture 7" descr="Image result for the fall of icarus mati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175"/>
            <a:ext cx="4968875"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46862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260350"/>
            <a:ext cx="2735262"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1"/>
          <p:cNvSpPr txBox="1">
            <a:spLocks noChangeArrowheads="1"/>
          </p:cNvSpPr>
          <p:nvPr/>
        </p:nvSpPr>
        <p:spPr bwMode="auto">
          <a:xfrm>
            <a:off x="468313" y="765175"/>
            <a:ext cx="28797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Hénri Matisse</a:t>
            </a:r>
          </a:p>
          <a:p>
            <a:pPr eaLnBrk="1" hangingPunct="1">
              <a:spcBef>
                <a:spcPct val="0"/>
              </a:spcBef>
              <a:buFontTx/>
              <a:buNone/>
            </a:pPr>
            <a:endParaRPr lang="en-GB" altLang="en-US" sz="1800">
              <a:latin typeface="Arial" panose="020B0604020202020204" pitchFamily="34" charset="0"/>
            </a:endParaRPr>
          </a:p>
          <a:p>
            <a:pPr eaLnBrk="1" hangingPunct="1">
              <a:spcBef>
                <a:spcPct val="0"/>
              </a:spcBef>
              <a:buFontTx/>
              <a:buNone/>
            </a:pPr>
            <a:r>
              <a:rPr lang="en-GB" altLang="en-US" sz="1800">
                <a:latin typeface="Arial" panose="020B0604020202020204" pitchFamily="34" charset="0"/>
              </a:rPr>
              <a:t>Vegetables/ Les légumes</a:t>
            </a:r>
          </a:p>
          <a:p>
            <a:pPr eaLnBrk="1" hangingPunct="1">
              <a:spcBef>
                <a:spcPct val="0"/>
              </a:spcBef>
              <a:buFontTx/>
              <a:buNone/>
            </a:pPr>
            <a:endParaRPr lang="en-GB" altLang="en-US" sz="1800">
              <a:latin typeface="Arial" panose="020B0604020202020204" pitchFamily="34" charset="0"/>
            </a:endParaRPr>
          </a:p>
          <a:p>
            <a:pPr eaLnBrk="1" hangingPunct="1">
              <a:spcBef>
                <a:spcPct val="0"/>
              </a:spcBef>
              <a:buFontTx/>
              <a:buNone/>
            </a:pPr>
            <a:r>
              <a:rPr lang="en-GB" altLang="en-US" sz="1800">
                <a:latin typeface="Arial" panose="020B0604020202020204" pitchFamily="34" charset="0"/>
              </a:rPr>
              <a:t>c.1951</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214313" y="857250"/>
            <a:ext cx="1857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Deux danceurs</a:t>
            </a:r>
          </a:p>
          <a:p>
            <a:pPr eaLnBrk="1" hangingPunct="1">
              <a:spcBef>
                <a:spcPct val="0"/>
              </a:spcBef>
              <a:buFontTx/>
              <a:buNone/>
            </a:pPr>
            <a:endParaRPr lang="en-GB" altLang="en-US" sz="1800"/>
          </a:p>
          <a:p>
            <a:pPr eaLnBrk="1" hangingPunct="1">
              <a:spcBef>
                <a:spcPct val="0"/>
              </a:spcBef>
              <a:buFontTx/>
              <a:buNone/>
            </a:pPr>
            <a:r>
              <a:rPr lang="en-GB" altLang="en-US" sz="1800"/>
              <a:t>Two dancers</a:t>
            </a:r>
          </a:p>
          <a:p>
            <a:pPr eaLnBrk="1" hangingPunct="1">
              <a:spcBef>
                <a:spcPct val="0"/>
              </a:spcBef>
              <a:buFontTx/>
              <a:buNone/>
            </a:pPr>
            <a:endParaRPr lang="en-GB" altLang="en-US" sz="1800"/>
          </a:p>
          <a:p>
            <a:pPr eaLnBrk="1" hangingPunct="1">
              <a:spcBef>
                <a:spcPct val="0"/>
              </a:spcBef>
              <a:buFontTx/>
              <a:buNone/>
            </a:pPr>
            <a:r>
              <a:rPr lang="en-GB" altLang="en-US" sz="1800"/>
              <a:t>1937-38</a:t>
            </a:r>
            <a:endParaRPr lang="en-US" altLang="en-US" sz="1800"/>
          </a:p>
        </p:txBody>
      </p:sp>
      <p:pic>
        <p:nvPicPr>
          <p:cNvPr id="26627" name="Picture 5" descr="matiss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549275"/>
            <a:ext cx="42608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285750" y="785813"/>
            <a:ext cx="2571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latin typeface="Arial" panose="020B0604020202020204" pitchFamily="34" charset="0"/>
              </a:rPr>
              <a:t>Composition Green Background (Composition fond vert), 1947.</a:t>
            </a:r>
          </a:p>
          <a:p>
            <a:pPr eaLnBrk="1" hangingPunct="1">
              <a:spcBef>
                <a:spcPct val="0"/>
              </a:spcBef>
              <a:buFontTx/>
              <a:buNone/>
            </a:pPr>
            <a:endParaRPr lang="en-US" altLang="en-US" sz="1800"/>
          </a:p>
        </p:txBody>
      </p:sp>
      <p:pic>
        <p:nvPicPr>
          <p:cNvPr id="28675" name="Picture 5" descr="matisse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163"/>
            <a:ext cx="252095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atiss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404813"/>
            <a:ext cx="450215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1"/>
          <p:cNvSpPr>
            <a:spLocks noChangeArrowheads="1"/>
          </p:cNvSpPr>
          <p:nvPr/>
        </p:nvSpPr>
        <p:spPr bwMode="auto">
          <a:xfrm>
            <a:off x="0" y="1196975"/>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solidFill>
                  <a:srgbClr val="181818"/>
                </a:solidFill>
                <a:latin typeface="Source Sans Pro" panose="020B0503030403020204" pitchFamily="34" charset="0"/>
              </a:rPr>
              <a:t>White Alga on Orange and Red Background (Algue blanche sur fond orange et rouge), 1947</a:t>
            </a:r>
            <a:endParaRPr lang="en-GB"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428625" y="1357313"/>
            <a:ext cx="2857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latin typeface="Arial" panose="020B0604020202020204" pitchFamily="34" charset="0"/>
              </a:rPr>
              <a:t>Memory of Oceania (Souvenir d’Océanie), summer 1952–early 1953</a:t>
            </a:r>
            <a:endParaRPr lang="en-US" altLang="en-US" sz="1800"/>
          </a:p>
        </p:txBody>
      </p:sp>
      <p:pic>
        <p:nvPicPr>
          <p:cNvPr id="31747" name="Picture 5" descr="matisse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363" y="765175"/>
            <a:ext cx="5478462"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4"/>
          <p:cNvSpPr txBox="1">
            <a:spLocks noChangeArrowheads="1"/>
          </p:cNvSpPr>
          <p:nvPr/>
        </p:nvSpPr>
        <p:spPr bwMode="auto">
          <a:xfrm>
            <a:off x="285750" y="785813"/>
            <a:ext cx="2214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t>A creation in the style of Matisse.</a:t>
            </a:r>
            <a:endParaRPr lang="en-US" altLang="en-US" sz="1800"/>
          </a:p>
        </p:txBody>
      </p:sp>
      <p:pic>
        <p:nvPicPr>
          <p:cNvPr id="33795" name="Picture 5"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57163"/>
            <a:ext cx="496887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323528" y="-99392"/>
            <a:ext cx="8229600" cy="1143000"/>
          </a:xfrm>
        </p:spPr>
        <p:txBody>
          <a:bodyPr/>
          <a:lstStyle/>
          <a:p>
            <a:pPr eaLnBrk="1" hangingPunct="1"/>
            <a:r>
              <a:rPr lang="en-GB" altLang="en-US" dirty="0" smtClean="0">
                <a:latin typeface="Tw Cen MT" panose="020B0602020104020603" pitchFamily="34" charset="0"/>
              </a:rPr>
              <a:t>Les </a:t>
            </a:r>
            <a:r>
              <a:rPr lang="en-GB" altLang="en-US" dirty="0" err="1" smtClean="0">
                <a:latin typeface="Tw Cen MT" panose="020B0602020104020603" pitchFamily="34" charset="0"/>
              </a:rPr>
              <a:t>nombres</a:t>
            </a:r>
            <a:endParaRPr lang="en-GB" altLang="en-US" dirty="0" smtClean="0">
              <a:latin typeface="Tw Cen MT" panose="020B0602020104020603" pitchFamily="34" charset="0"/>
            </a:endParaRPr>
          </a:p>
        </p:txBody>
      </p:sp>
      <p:sp>
        <p:nvSpPr>
          <p:cNvPr id="4099" name="Content Placeholder 2"/>
          <p:cNvSpPr>
            <a:spLocks noGrp="1"/>
          </p:cNvSpPr>
          <p:nvPr>
            <p:ph sz="half" idx="4294967295"/>
          </p:nvPr>
        </p:nvSpPr>
        <p:spPr>
          <a:xfrm>
            <a:off x="1286173" y="908720"/>
            <a:ext cx="3021012" cy="3643312"/>
          </a:xfrm>
        </p:spPr>
        <p:txBody>
          <a:bodyPr/>
          <a:lstStyle/>
          <a:p>
            <a:pPr eaLnBrk="1" hangingPunct="1">
              <a:buFont typeface="Calibri" panose="020F0502020204030204" pitchFamily="34" charset="0"/>
              <a:buAutoNum type="arabicPeriod"/>
            </a:pPr>
            <a:r>
              <a:rPr lang="en-GB" altLang="en-US" dirty="0" smtClean="0">
                <a:latin typeface="Tw Cen MT" panose="020B0602020104020603" pitchFamily="34" charset="0"/>
              </a:rPr>
              <a:t>un </a:t>
            </a:r>
          </a:p>
          <a:p>
            <a:pPr eaLnBrk="1" hangingPunct="1">
              <a:buFont typeface="Calibri" panose="020F0502020204030204" pitchFamily="34" charset="0"/>
              <a:buAutoNum type="arabicPeriod"/>
            </a:pPr>
            <a:r>
              <a:rPr lang="en-GB" altLang="en-US" dirty="0" err="1" smtClean="0">
                <a:latin typeface="Tw Cen MT" panose="020B0602020104020603" pitchFamily="34" charset="0"/>
              </a:rPr>
              <a:t>deux</a:t>
            </a:r>
            <a:r>
              <a:rPr lang="en-GB" altLang="en-US" dirty="0" smtClean="0">
                <a:latin typeface="Tw Cen MT" panose="020B0602020104020603" pitchFamily="34" charset="0"/>
              </a:rPr>
              <a:t> </a:t>
            </a:r>
          </a:p>
          <a:p>
            <a:pPr eaLnBrk="1" hangingPunct="1">
              <a:buFont typeface="Calibri" panose="020F0502020204030204" pitchFamily="34" charset="0"/>
              <a:buAutoNum type="arabicPeriod"/>
            </a:pPr>
            <a:r>
              <a:rPr lang="en-GB" altLang="en-US" dirty="0" smtClean="0">
                <a:latin typeface="Tw Cen MT" panose="020B0602020104020603" pitchFamily="34" charset="0"/>
              </a:rPr>
              <a:t>trois </a:t>
            </a:r>
          </a:p>
          <a:p>
            <a:pPr eaLnBrk="1" hangingPunct="1">
              <a:buFont typeface="Calibri" panose="020F0502020204030204" pitchFamily="34" charset="0"/>
              <a:buAutoNum type="arabicPeriod"/>
            </a:pPr>
            <a:r>
              <a:rPr lang="en-GB" altLang="en-US" dirty="0" err="1" smtClean="0">
                <a:latin typeface="Tw Cen MT" panose="020B0602020104020603" pitchFamily="34" charset="0"/>
              </a:rPr>
              <a:t>quatre</a:t>
            </a:r>
            <a:endParaRPr lang="en-GB" altLang="en-US" dirty="0" smtClean="0">
              <a:latin typeface="Tw Cen MT" panose="020B0602020104020603" pitchFamily="34" charset="0"/>
            </a:endParaRPr>
          </a:p>
          <a:p>
            <a:pPr eaLnBrk="1" hangingPunct="1">
              <a:buFont typeface="Calibri" panose="020F0502020204030204" pitchFamily="34" charset="0"/>
              <a:buAutoNum type="arabicPeriod"/>
            </a:pPr>
            <a:r>
              <a:rPr lang="en-GB" altLang="en-US" dirty="0" smtClean="0">
                <a:latin typeface="Tw Cen MT" panose="020B0602020104020603" pitchFamily="34" charset="0"/>
              </a:rPr>
              <a:t>cinq</a:t>
            </a:r>
          </a:p>
          <a:p>
            <a:pPr eaLnBrk="1" hangingPunct="1">
              <a:buFont typeface="Calibri" panose="020F0502020204030204" pitchFamily="34" charset="0"/>
              <a:buAutoNum type="arabicPeriod"/>
            </a:pPr>
            <a:r>
              <a:rPr lang="en-GB" altLang="en-US" dirty="0" smtClean="0">
                <a:latin typeface="Tw Cen MT" panose="020B0602020104020603" pitchFamily="34" charset="0"/>
              </a:rPr>
              <a:t>six </a:t>
            </a:r>
          </a:p>
          <a:p>
            <a:pPr eaLnBrk="1" hangingPunct="1">
              <a:buFont typeface="Calibri" panose="020F0502020204030204" pitchFamily="34" charset="0"/>
              <a:buAutoNum type="arabicPeriod"/>
            </a:pPr>
            <a:r>
              <a:rPr lang="en-GB" altLang="en-US" dirty="0" smtClean="0">
                <a:latin typeface="Tw Cen MT" panose="020B0602020104020603" pitchFamily="34" charset="0"/>
              </a:rPr>
              <a:t>sept </a:t>
            </a:r>
          </a:p>
          <a:p>
            <a:pPr eaLnBrk="1" hangingPunct="1">
              <a:buFont typeface="Calibri" panose="020F0502020204030204" pitchFamily="34" charset="0"/>
              <a:buAutoNum type="arabicPeriod"/>
            </a:pPr>
            <a:r>
              <a:rPr lang="en-GB" altLang="en-US" dirty="0" err="1" smtClean="0">
                <a:latin typeface="Tw Cen MT" panose="020B0602020104020603" pitchFamily="34" charset="0"/>
              </a:rPr>
              <a:t>huit</a:t>
            </a:r>
            <a:endParaRPr lang="en-GB" altLang="en-US" dirty="0" smtClean="0">
              <a:latin typeface="Tw Cen MT" panose="020B0602020104020603" pitchFamily="34" charset="0"/>
            </a:endParaRPr>
          </a:p>
          <a:p>
            <a:pPr eaLnBrk="1" hangingPunct="1">
              <a:buFont typeface="Calibri" panose="020F0502020204030204" pitchFamily="34" charset="0"/>
              <a:buAutoNum type="arabicPeriod"/>
            </a:pPr>
            <a:r>
              <a:rPr lang="en-GB" altLang="en-US" dirty="0" err="1" smtClean="0">
                <a:latin typeface="Tw Cen MT" panose="020B0602020104020603" pitchFamily="34" charset="0"/>
              </a:rPr>
              <a:t>neuf</a:t>
            </a:r>
            <a:r>
              <a:rPr lang="en-GB" altLang="en-US" dirty="0" smtClean="0">
                <a:latin typeface="Tw Cen MT" panose="020B0602020104020603" pitchFamily="34" charset="0"/>
              </a:rPr>
              <a:t> </a:t>
            </a:r>
          </a:p>
          <a:p>
            <a:pPr eaLnBrk="1" hangingPunct="1">
              <a:buFont typeface="Calibri" panose="020F0502020204030204" pitchFamily="34" charset="0"/>
              <a:buAutoNum type="arabicPeriod"/>
            </a:pPr>
            <a:r>
              <a:rPr lang="en-GB" altLang="en-US" dirty="0" smtClean="0">
                <a:latin typeface="Tw Cen MT" panose="020B0602020104020603" pitchFamily="34" charset="0"/>
              </a:rPr>
              <a:t>dix</a:t>
            </a:r>
          </a:p>
        </p:txBody>
      </p:sp>
      <p:sp>
        <p:nvSpPr>
          <p:cNvPr id="4100" name="Content Placeholder 5"/>
          <p:cNvSpPr>
            <a:spLocks noGrp="1"/>
          </p:cNvSpPr>
          <p:nvPr>
            <p:ph sz="quarter" idx="4294967295"/>
          </p:nvPr>
        </p:nvSpPr>
        <p:spPr>
          <a:xfrm>
            <a:off x="4788024" y="908720"/>
            <a:ext cx="2970213" cy="3749675"/>
          </a:xfrm>
        </p:spPr>
        <p:txBody>
          <a:bodyPr/>
          <a:lstStyle/>
          <a:p>
            <a:pPr eaLnBrk="1" hangingPunct="1">
              <a:buFont typeface="Calibri" panose="020F0502020204030204" pitchFamily="34" charset="0"/>
              <a:buAutoNum type="arabicPeriod" startAt="11"/>
            </a:pPr>
            <a:r>
              <a:rPr lang="en-GB" altLang="en-US" smtClean="0">
                <a:latin typeface="Tw Cen MT" panose="020B0602020104020603" pitchFamily="34" charset="0"/>
              </a:rPr>
              <a:t>onze </a:t>
            </a:r>
          </a:p>
          <a:p>
            <a:pPr eaLnBrk="1" hangingPunct="1">
              <a:buFont typeface="Calibri" panose="020F0502020204030204" pitchFamily="34" charset="0"/>
              <a:buAutoNum type="arabicPeriod" startAt="11"/>
            </a:pPr>
            <a:r>
              <a:rPr lang="en-GB" altLang="en-US" smtClean="0">
                <a:latin typeface="Tw Cen MT" panose="020B0602020104020603" pitchFamily="34" charset="0"/>
              </a:rPr>
              <a:t>douze </a:t>
            </a:r>
          </a:p>
          <a:p>
            <a:pPr eaLnBrk="1" hangingPunct="1">
              <a:buFont typeface="Calibri" panose="020F0502020204030204" pitchFamily="34" charset="0"/>
              <a:buAutoNum type="arabicPeriod" startAt="11"/>
            </a:pPr>
            <a:r>
              <a:rPr lang="en-GB" altLang="en-US" smtClean="0">
                <a:latin typeface="Tw Cen MT" panose="020B0602020104020603" pitchFamily="34" charset="0"/>
              </a:rPr>
              <a:t>treize </a:t>
            </a:r>
          </a:p>
          <a:p>
            <a:pPr eaLnBrk="1" hangingPunct="1">
              <a:buFont typeface="Calibri" panose="020F0502020204030204" pitchFamily="34" charset="0"/>
              <a:buAutoNum type="arabicPeriod" startAt="11"/>
            </a:pPr>
            <a:r>
              <a:rPr lang="en-GB" altLang="en-US" smtClean="0">
                <a:latin typeface="Tw Cen MT" panose="020B0602020104020603" pitchFamily="34" charset="0"/>
              </a:rPr>
              <a:t>quatroze </a:t>
            </a:r>
          </a:p>
          <a:p>
            <a:pPr eaLnBrk="1" hangingPunct="1">
              <a:buFont typeface="Calibri" panose="020F0502020204030204" pitchFamily="34" charset="0"/>
              <a:buAutoNum type="arabicPeriod" startAt="11"/>
            </a:pPr>
            <a:r>
              <a:rPr lang="en-GB" altLang="en-US" smtClean="0">
                <a:latin typeface="Tw Cen MT" panose="020B0602020104020603" pitchFamily="34" charset="0"/>
              </a:rPr>
              <a:t>quinze </a:t>
            </a:r>
          </a:p>
          <a:p>
            <a:pPr eaLnBrk="1" hangingPunct="1">
              <a:buFont typeface="Calibri" panose="020F0502020204030204" pitchFamily="34" charset="0"/>
              <a:buAutoNum type="arabicPeriod" startAt="11"/>
            </a:pPr>
            <a:r>
              <a:rPr lang="en-GB" altLang="en-US" smtClean="0">
                <a:latin typeface="Tw Cen MT" panose="020B0602020104020603" pitchFamily="34" charset="0"/>
              </a:rPr>
              <a:t>seize</a:t>
            </a:r>
          </a:p>
          <a:p>
            <a:pPr eaLnBrk="1" hangingPunct="1">
              <a:buFont typeface="Calibri" panose="020F0502020204030204" pitchFamily="34" charset="0"/>
              <a:buAutoNum type="arabicPeriod" startAt="11"/>
            </a:pPr>
            <a:r>
              <a:rPr lang="en-GB" altLang="en-US" smtClean="0">
                <a:latin typeface="Tw Cen MT" panose="020B0602020104020603" pitchFamily="34" charset="0"/>
              </a:rPr>
              <a:t>dix-sept</a:t>
            </a:r>
          </a:p>
          <a:p>
            <a:pPr eaLnBrk="1" hangingPunct="1">
              <a:buFont typeface="Calibri" panose="020F0502020204030204" pitchFamily="34" charset="0"/>
              <a:buAutoNum type="arabicPeriod" startAt="11"/>
            </a:pPr>
            <a:r>
              <a:rPr lang="en-GB" altLang="en-US" smtClean="0">
                <a:latin typeface="Tw Cen MT" panose="020B0602020104020603" pitchFamily="34" charset="0"/>
              </a:rPr>
              <a:t>dix- huit</a:t>
            </a:r>
          </a:p>
          <a:p>
            <a:pPr eaLnBrk="1" hangingPunct="1">
              <a:buFont typeface="Calibri" panose="020F0502020204030204" pitchFamily="34" charset="0"/>
              <a:buAutoNum type="arabicPeriod" startAt="11"/>
            </a:pPr>
            <a:r>
              <a:rPr lang="en-GB" altLang="en-US" smtClean="0">
                <a:latin typeface="Tw Cen MT" panose="020B0602020104020603" pitchFamily="34" charset="0"/>
              </a:rPr>
              <a:t>dix-neuf</a:t>
            </a:r>
          </a:p>
          <a:p>
            <a:pPr eaLnBrk="1" hangingPunct="1">
              <a:buFont typeface="Calibri" panose="020F0502020204030204" pitchFamily="34" charset="0"/>
              <a:buAutoNum type="arabicPeriod" startAt="11"/>
            </a:pPr>
            <a:r>
              <a:rPr lang="en-GB" altLang="en-US" smtClean="0">
                <a:latin typeface="Tw Cen MT" panose="020B0602020104020603" pitchFamily="34" charset="0"/>
              </a:rPr>
              <a:t>vingt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8781" y="1074316"/>
            <a:ext cx="1344339" cy="126143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200" y="2334886"/>
            <a:ext cx="1344339" cy="126143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195" y="3166364"/>
            <a:ext cx="1344339" cy="1261438"/>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542" y="4027676"/>
            <a:ext cx="1344339" cy="126143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564" y="5088361"/>
            <a:ext cx="1344339" cy="1261438"/>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163" y="958844"/>
            <a:ext cx="1344339" cy="126143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989" y="2007391"/>
            <a:ext cx="1344339" cy="1261438"/>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954" y="2702174"/>
            <a:ext cx="1344339" cy="1261438"/>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0332" y="3826923"/>
            <a:ext cx="1344339" cy="1261438"/>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3335" y="4917706"/>
            <a:ext cx="1344339" cy="1261438"/>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0960" y="5807736"/>
            <a:ext cx="1344339" cy="1261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59"/>
          <p:cNvGraphicFramePr>
            <a:graphicFrameLocks noGrp="1"/>
          </p:cNvGraphicFramePr>
          <p:nvPr>
            <p:extLst/>
          </p:nvPr>
        </p:nvGraphicFramePr>
        <p:xfrm>
          <a:off x="374725" y="171194"/>
          <a:ext cx="4895850" cy="6550660"/>
        </p:xfrm>
        <a:graphic>
          <a:graphicData uri="http://schemas.openxmlformats.org/drawingml/2006/table">
            <a:tbl>
              <a:tblPr/>
              <a:tblGrid>
                <a:gridCol w="1266172"/>
                <a:gridCol w="1712111"/>
                <a:gridCol w="1917567"/>
              </a:tblGrid>
              <a:tr h="589499">
                <a:tc rowSpan="11">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There </a:t>
                      </a:r>
                      <a:r>
                        <a:rPr kumimoji="0" lang="en-GB" sz="2400" b="0" i="0" u="none" strike="noStrike" cap="none" normalizeH="0" baseline="0" dirty="0" smtClean="0">
                          <a:ln>
                            <a:noFill/>
                          </a:ln>
                          <a:solidFill>
                            <a:schemeClr val="tx1"/>
                          </a:solidFill>
                          <a:effectLst/>
                          <a:latin typeface="Arial" charset="0"/>
                        </a:rPr>
                        <a:t>is/ are</a:t>
                      </a:r>
                      <a:br>
                        <a:rPr kumimoji="0" lang="en-GB" sz="2400" b="0" i="0" u="none" strike="noStrike" cap="none" normalizeH="0" baseline="0" dirty="0" smtClean="0">
                          <a:ln>
                            <a:noFill/>
                          </a:ln>
                          <a:solidFill>
                            <a:schemeClr val="tx1"/>
                          </a:solidFill>
                          <a:effectLst/>
                          <a:latin typeface="Arial" charset="0"/>
                        </a:rPr>
                      </a:br>
                      <a:r>
                        <a:rPr kumimoji="0" lang="en-GB" sz="2400" b="0" i="0" u="none" strike="noStrike" cap="none" normalizeH="0" baseline="0" dirty="0" smtClean="0">
                          <a:ln>
                            <a:noFill/>
                          </a:ln>
                          <a:solidFill>
                            <a:schemeClr val="tx1"/>
                          </a:solidFill>
                          <a:effectLst/>
                          <a:latin typeface="Arial" charset="0"/>
                        </a:rPr>
                        <a:t/>
                      </a:r>
                      <a:br>
                        <a:rPr kumimoji="0" lang="en-GB" sz="2400" b="0" i="0" u="none" strike="noStrike" cap="none" normalizeH="0" baseline="0" dirty="0" smtClean="0">
                          <a:ln>
                            <a:noFill/>
                          </a:ln>
                          <a:solidFill>
                            <a:schemeClr val="tx1"/>
                          </a:solidFill>
                          <a:effectLst/>
                          <a:latin typeface="Arial" charset="0"/>
                        </a:rPr>
                      </a:br>
                      <a:endParaRPr kumimoji="0" lang="en-GB"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
                      </a:r>
                      <a:br>
                        <a:rPr kumimoji="0" lang="en-GB" sz="1600" b="0" i="0" u="none" strike="noStrike" cap="none" normalizeH="0" baseline="0" dirty="0" smtClean="0">
                          <a:ln>
                            <a:noFill/>
                          </a:ln>
                          <a:solidFill>
                            <a:schemeClr val="tx1"/>
                          </a:solidFill>
                          <a:effectLst/>
                          <a:latin typeface="Arial" charset="0"/>
                        </a:rPr>
                      </a:br>
                      <a:r>
                        <a:rPr kumimoji="0" lang="en-GB" sz="1600" b="0" i="0" u="none" strike="noStrike" cap="none" normalizeH="0" baseline="0" dirty="0" smtClean="0">
                          <a:ln>
                            <a:noFill/>
                          </a:ln>
                          <a:solidFill>
                            <a:schemeClr val="tx1"/>
                          </a:solidFill>
                          <a:effectLst/>
                          <a:latin typeface="Arial" charset="0"/>
                        </a:rPr>
                        <a:t>It has</a:t>
                      </a:r>
                      <a:br>
                        <a:rPr kumimoji="0" lang="en-GB" sz="1600" b="0" i="0" u="none" strike="noStrike" cap="none" normalizeH="0" baseline="0" dirty="0" smtClean="0">
                          <a:ln>
                            <a:noFill/>
                          </a:ln>
                          <a:solidFill>
                            <a:schemeClr val="tx1"/>
                          </a:solidFill>
                          <a:effectLst/>
                          <a:latin typeface="Arial" charset="0"/>
                        </a:rPr>
                      </a:br>
                      <a:r>
                        <a:rPr kumimoji="0" lang="en-GB" sz="1600" b="0" i="0" u="none" strike="noStrike" cap="none" normalizeH="0" baseline="0" dirty="0" smtClean="0">
                          <a:ln>
                            <a:noFill/>
                          </a:ln>
                          <a:solidFill>
                            <a:schemeClr val="tx1"/>
                          </a:solidFill>
                          <a:effectLst/>
                          <a:latin typeface="Arial" charset="0"/>
                        </a:rPr>
                        <a:t/>
                      </a:r>
                      <a:br>
                        <a:rPr kumimoji="0" lang="en-GB" sz="1600" b="0" i="0" u="none" strike="noStrike" cap="none" normalizeH="0" baseline="0" dirty="0" smtClean="0">
                          <a:ln>
                            <a:noFill/>
                          </a:ln>
                          <a:solidFill>
                            <a:schemeClr val="tx1"/>
                          </a:solidFill>
                          <a:effectLst/>
                          <a:latin typeface="Arial" charset="0"/>
                        </a:rPr>
                      </a:br>
                      <a:endParaRPr kumimoji="0" lang="en-GB"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
                      </a:r>
                      <a:br>
                        <a:rPr kumimoji="0" lang="en-GB" sz="2400" b="0" i="0" u="none" strike="noStrike" cap="none" normalizeH="0" baseline="0" dirty="0" smtClean="0">
                          <a:ln>
                            <a:noFill/>
                          </a:ln>
                          <a:solidFill>
                            <a:schemeClr val="tx1"/>
                          </a:solidFill>
                          <a:effectLst/>
                          <a:latin typeface="Arial" charset="0"/>
                        </a:rPr>
                      </a:br>
                      <a:r>
                        <a:rPr kumimoji="0" lang="en-GB" sz="2400" b="0" i="0" u="none" strike="noStrike" cap="none" normalizeH="0" baseline="0" dirty="0" smtClean="0">
                          <a:ln>
                            <a:noFill/>
                          </a:ln>
                          <a:solidFill>
                            <a:schemeClr val="tx1"/>
                          </a:solidFill>
                          <a:effectLst/>
                          <a:latin typeface="Arial" charset="0"/>
                        </a:rPr>
                        <a:t>It is</a:t>
                      </a:r>
                      <a:br>
                        <a:rPr kumimoji="0" lang="en-GB" sz="2400" b="0" i="0" u="none" strike="noStrike" cap="none" normalizeH="0" baseline="0" dirty="0" smtClean="0">
                          <a:ln>
                            <a:noFill/>
                          </a:ln>
                          <a:solidFill>
                            <a:schemeClr val="tx1"/>
                          </a:solidFill>
                          <a:effectLst/>
                          <a:latin typeface="Arial" charset="0"/>
                        </a:rPr>
                      </a:br>
                      <a:endParaRPr kumimoji="0" lang="en-GB" sz="2400" b="0" i="0" u="none" strike="noStrike" cap="none" normalizeH="0" baseline="0" dirty="0" smtClean="0">
                        <a:ln>
                          <a:noFill/>
                        </a:ln>
                        <a:solidFill>
                          <a:schemeClr val="tx1"/>
                        </a:solidFill>
                        <a:effectLst/>
                        <a:latin typeface="Arial" charset="0"/>
                      </a:endParaRPr>
                    </a:p>
                  </a:txBody>
                  <a:tcPr marL="91427" marR="91427"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
                      </a:r>
                      <a:br>
                        <a:rPr kumimoji="0" lang="en-GB" sz="1200" b="0" i="0" u="none" strike="noStrike" cap="none" normalizeH="0" baseline="0" dirty="0" smtClean="0">
                          <a:ln>
                            <a:noFill/>
                          </a:ln>
                          <a:solidFill>
                            <a:schemeClr val="tx1"/>
                          </a:solidFill>
                          <a:effectLst/>
                          <a:latin typeface="Arial" charset="0"/>
                          <a:cs typeface="Arial" charset="0"/>
                        </a:rPr>
                      </a:br>
                      <a:endParaRPr kumimoji="0" lang="en-GB" sz="1200" b="0" i="1" u="none" strike="noStrike" cap="none" normalizeH="0" baseline="0" dirty="0" smtClean="0">
                        <a:ln>
                          <a:noFill/>
                        </a:ln>
                        <a:solidFill>
                          <a:schemeClr val="tx1"/>
                        </a:solidFill>
                        <a:effectLst/>
                        <a:latin typeface="Arial" charset="0"/>
                        <a:cs typeface="Arial" charset="0"/>
                      </a:endParaRPr>
                    </a:p>
                  </a:txBody>
                  <a:tcPr marL="91427" marR="9142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600" b="1" i="0" u="none" strike="noStrike" cap="none" normalizeH="0" baseline="0" dirty="0" smtClean="0">
                          <a:ln>
                            <a:noFill/>
                          </a:ln>
                          <a:solidFill>
                            <a:schemeClr val="tx1"/>
                          </a:solidFill>
                          <a:effectLst/>
                          <a:latin typeface="Arial" charset="0"/>
                          <a:cs typeface="Arial" charset="0"/>
                        </a:rPr>
                        <a:t/>
                      </a:r>
                      <a:br>
                        <a:rPr kumimoji="0" lang="en-GB" sz="1600" b="1" i="0" u="none" strike="noStrike" cap="none" normalizeH="0" baseline="0" dirty="0" smtClean="0">
                          <a:ln>
                            <a:noFill/>
                          </a:ln>
                          <a:solidFill>
                            <a:schemeClr val="tx1"/>
                          </a:solidFill>
                          <a:effectLst/>
                          <a:latin typeface="Arial" charset="0"/>
                          <a:cs typeface="Arial" charset="0"/>
                        </a:rPr>
                      </a:br>
                      <a:r>
                        <a:rPr kumimoji="0" lang="en-GB" sz="1600" b="1" i="0" u="none" strike="noStrike" cap="none" normalizeH="0" baseline="0" dirty="0" smtClean="0">
                          <a:ln>
                            <a:noFill/>
                          </a:ln>
                          <a:solidFill>
                            <a:schemeClr val="tx1"/>
                          </a:solidFill>
                          <a:effectLst/>
                          <a:latin typeface="Arial" charset="0"/>
                          <a:cs typeface="Arial" charset="0"/>
                        </a:rPr>
                        <a:t/>
                      </a:r>
                      <a:br>
                        <a:rPr kumimoji="0" lang="en-GB" sz="1600" b="1" i="0" u="none" strike="noStrike" cap="none" normalizeH="0" baseline="0" dirty="0" smtClean="0">
                          <a:ln>
                            <a:noFill/>
                          </a:ln>
                          <a:solidFill>
                            <a:schemeClr val="tx1"/>
                          </a:solidFill>
                          <a:effectLst/>
                          <a:latin typeface="Arial" charset="0"/>
                          <a:cs typeface="Arial" charset="0"/>
                        </a:rPr>
                      </a:br>
                      <a:r>
                        <a:rPr kumimoji="0" lang="en-GB" sz="1600" b="1" i="0" u="none" strike="noStrike" cap="none" normalizeH="0" baseline="0" dirty="0" smtClean="0">
                          <a:ln>
                            <a:noFill/>
                          </a:ln>
                          <a:solidFill>
                            <a:schemeClr val="tx1"/>
                          </a:solidFill>
                          <a:effectLst/>
                          <a:latin typeface="Arial" charset="0"/>
                          <a:cs typeface="Arial" charset="0"/>
                        </a:rPr>
                        <a:t/>
                      </a:r>
                      <a:br>
                        <a:rPr kumimoji="0" lang="en-GB" sz="1600" b="1" i="0" u="none" strike="noStrike" cap="none" normalizeH="0" baseline="0" dirty="0" smtClean="0">
                          <a:ln>
                            <a:noFill/>
                          </a:ln>
                          <a:solidFill>
                            <a:schemeClr val="tx1"/>
                          </a:solidFill>
                          <a:effectLst/>
                          <a:latin typeface="Arial" charset="0"/>
                          <a:cs typeface="Arial" charset="0"/>
                        </a:rPr>
                      </a:br>
                      <a:r>
                        <a:rPr kumimoji="0" lang="en-GB" sz="1600" b="1" i="0" u="none" strike="noStrike" cap="none" normalizeH="0" baseline="0" dirty="0" smtClean="0">
                          <a:ln>
                            <a:noFill/>
                          </a:ln>
                          <a:solidFill>
                            <a:schemeClr val="tx1"/>
                          </a:solidFill>
                          <a:effectLst/>
                          <a:latin typeface="Arial" charset="0"/>
                          <a:cs typeface="Arial" charset="0"/>
                        </a:rPr>
                        <a:t/>
                      </a:r>
                      <a:br>
                        <a:rPr kumimoji="0" lang="en-GB" sz="1600" b="1" i="0" u="none" strike="noStrike" cap="none" normalizeH="0" baseline="0" dirty="0" smtClean="0">
                          <a:ln>
                            <a:noFill/>
                          </a:ln>
                          <a:solidFill>
                            <a:schemeClr val="tx1"/>
                          </a:solidFill>
                          <a:effectLst/>
                          <a:latin typeface="Arial" charset="0"/>
                          <a:cs typeface="Arial" charset="0"/>
                        </a:rPr>
                      </a:br>
                      <a:endParaRPr kumimoji="0" lang="en-GB" sz="16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600" b="1" i="0" u="none" strike="noStrike" cap="none" normalizeH="0" baseline="0" dirty="0" smtClean="0">
                          <a:ln>
                            <a:noFill/>
                          </a:ln>
                          <a:solidFill>
                            <a:schemeClr val="tx1"/>
                          </a:solidFill>
                          <a:effectLst/>
                          <a:latin typeface="Arial" charset="0"/>
                          <a:cs typeface="Arial" charset="0"/>
                        </a:rPr>
                        <a:t/>
                      </a:r>
                      <a:br>
                        <a:rPr kumimoji="0" lang="en-GB" sz="1600" b="1" i="0" u="none" strike="noStrike" cap="none" normalizeH="0" baseline="0" dirty="0" smtClean="0">
                          <a:ln>
                            <a:noFill/>
                          </a:ln>
                          <a:solidFill>
                            <a:schemeClr val="tx1"/>
                          </a:solidFill>
                          <a:effectLst/>
                          <a:latin typeface="Arial" charset="0"/>
                          <a:cs typeface="Arial" charset="0"/>
                        </a:rPr>
                      </a:br>
                      <a:endParaRPr kumimoji="0" lang="en-GB" sz="1600" b="1" i="0" u="none" strike="noStrike" cap="none" normalizeH="0" baseline="0" dirty="0" smtClean="0">
                        <a:ln>
                          <a:noFill/>
                        </a:ln>
                        <a:solidFill>
                          <a:schemeClr val="tx1"/>
                        </a:solidFill>
                        <a:effectLst/>
                        <a:latin typeface="Arial" charset="0"/>
                        <a:cs typeface="Arial" charset="0"/>
                      </a:endParaRPr>
                    </a:p>
                  </a:txBody>
                  <a:tcPr marL="91427" marR="9142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8256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marL="91427" marR="9142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9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
                      </a:r>
                      <a:br>
                        <a:rPr kumimoji="0" lang="en-GB" sz="1200" b="0" i="0" u="none" strike="noStrike" cap="none" normalizeH="0" baseline="0" dirty="0" smtClean="0">
                          <a:ln>
                            <a:noFill/>
                          </a:ln>
                          <a:solidFill>
                            <a:schemeClr val="tx1"/>
                          </a:solidFill>
                          <a:effectLst/>
                          <a:latin typeface="Arial" charset="0"/>
                          <a:cs typeface="Arial" charset="0"/>
                        </a:rPr>
                      </a:br>
                      <a:endParaRPr kumimoji="0" lang="en-GB" sz="1400" b="0" i="0" u="none" strike="noStrike" cap="none" normalizeH="0" baseline="0" dirty="0" smtClean="0">
                        <a:ln>
                          <a:noFill/>
                        </a:ln>
                        <a:solidFill>
                          <a:schemeClr val="tx1"/>
                        </a:solidFill>
                        <a:effectLst/>
                        <a:latin typeface="Arial" charset="0"/>
                      </a:endParaRPr>
                    </a:p>
                  </a:txBody>
                  <a:tcPr marL="91427" marR="9142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49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
                      </a:r>
                      <a:br>
                        <a:rPr kumimoji="0" lang="en-GB" sz="1200" b="0" i="0" u="none" strike="noStrike" cap="none" normalizeH="0" baseline="0" dirty="0" smtClean="0">
                          <a:ln>
                            <a:noFill/>
                          </a:ln>
                          <a:solidFill>
                            <a:schemeClr val="tx1"/>
                          </a:solidFill>
                          <a:effectLst/>
                          <a:latin typeface="Arial" charset="0"/>
                          <a:cs typeface="Arial" charset="0"/>
                        </a:rPr>
                      </a:br>
                      <a:endParaRPr kumimoji="0" lang="en-GB" sz="1200" b="0" i="0" u="none" strike="noStrike" cap="none" normalizeH="0" baseline="0" dirty="0" smtClean="0">
                        <a:ln>
                          <a:noFill/>
                        </a:ln>
                        <a:solidFill>
                          <a:schemeClr val="tx1"/>
                        </a:solidFill>
                        <a:effectLst/>
                        <a:latin typeface="Arial" charset="0"/>
                        <a:cs typeface="Arial" charset="0"/>
                      </a:endParaRPr>
                    </a:p>
                  </a:txBody>
                  <a:tcPr marL="91427" marR="9142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59">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a:txBody>
                  <a:tcPr marL="91427" marR="9142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8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
                      </a:r>
                      <a:br>
                        <a:rPr kumimoji="0" lang="en-GB" sz="1200" b="0" i="0" u="none" strike="noStrike" cap="none" normalizeH="0" baseline="0" dirty="0" smtClean="0">
                          <a:ln>
                            <a:noFill/>
                          </a:ln>
                          <a:solidFill>
                            <a:schemeClr val="tx1"/>
                          </a:solidFill>
                          <a:effectLst/>
                          <a:latin typeface="Arial" charset="0"/>
                          <a:cs typeface="Arial" charset="0"/>
                        </a:rPr>
                      </a:br>
                      <a:endParaRPr kumimoji="0" lang="en-GB" sz="1000" b="0" i="0" u="none" strike="noStrike" cap="none" normalizeH="0" baseline="0" dirty="0" smtClean="0">
                        <a:ln>
                          <a:noFill/>
                        </a:ln>
                        <a:solidFill>
                          <a:schemeClr val="tx1"/>
                        </a:solidFill>
                        <a:effectLst/>
                        <a:latin typeface="Arial" charset="0"/>
                        <a:cs typeface="Arial" charset="0"/>
                      </a:endParaRPr>
                    </a:p>
                  </a:txBody>
                  <a:tcPr marL="91427" marR="9142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697">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endParaRPr>
                    </a:p>
                  </a:txBody>
                  <a:tcPr marL="91427" marR="9142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330">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a:txBody>
                  <a:tcPr marL="91427" marR="9142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r>
              <a:tr h="41133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a:txBody>
                  <a:tcPr marL="91427" marR="9142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9">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a:txBody>
                  <a:tcPr marL="91427" marR="9142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783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cs typeface="Arial" charset="0"/>
                      </a:endParaRPr>
                    </a:p>
                  </a:txBody>
                  <a:tcPr marL="91427" marR="9142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900" b="0" i="1"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Table 7"/>
          <p:cNvGraphicFramePr>
            <a:graphicFrameLocks noGrp="1"/>
          </p:cNvGraphicFramePr>
          <p:nvPr/>
        </p:nvGraphicFramePr>
        <p:xfrm>
          <a:off x="5857875" y="4786313"/>
          <a:ext cx="2690814" cy="1371600"/>
        </p:xfrm>
        <a:graphic>
          <a:graphicData uri="http://schemas.openxmlformats.org/drawingml/2006/table">
            <a:tbl>
              <a:tblPr firstRow="1" bandRow="1">
                <a:tableStyleId>{5940675A-B579-460E-94D1-54222C63F5DA}</a:tableStyleId>
              </a:tblPr>
              <a:tblGrid>
                <a:gridCol w="1345407"/>
                <a:gridCol w="1345407"/>
              </a:tblGrid>
              <a:tr h="370840">
                <a:tc>
                  <a:txBody>
                    <a:bodyPr/>
                    <a:lstStyle/>
                    <a:p>
                      <a:pPr algn="ctr"/>
                      <a:r>
                        <a:rPr lang="en-GB" sz="2400" b="1" dirty="0" smtClean="0"/>
                        <a:t>et</a:t>
                      </a:r>
                      <a:endParaRPr lang="en-US" sz="2400" b="1" dirty="0"/>
                    </a:p>
                  </a:txBody>
                  <a:tcPr/>
                </a:tc>
                <a:tc>
                  <a:txBody>
                    <a:bodyPr/>
                    <a:lstStyle/>
                    <a:p>
                      <a:pPr algn="ctr"/>
                      <a:r>
                        <a:rPr lang="en-GB" sz="2400" b="1" dirty="0" smtClean="0"/>
                        <a:t>and</a:t>
                      </a:r>
                      <a:endParaRPr lang="en-US" sz="2400" b="1" dirty="0"/>
                    </a:p>
                  </a:txBody>
                  <a:tcPr/>
                </a:tc>
              </a:tr>
              <a:tr h="370840">
                <a:tc>
                  <a:txBody>
                    <a:bodyPr/>
                    <a:lstStyle/>
                    <a:p>
                      <a:pPr algn="ctr"/>
                      <a:r>
                        <a:rPr lang="en-GB" sz="2400" b="1" dirty="0" err="1" smtClean="0"/>
                        <a:t>mais</a:t>
                      </a:r>
                      <a:endParaRPr lang="en-US" sz="2400" b="1" dirty="0"/>
                    </a:p>
                  </a:txBody>
                  <a:tcPr/>
                </a:tc>
                <a:tc>
                  <a:txBody>
                    <a:bodyPr/>
                    <a:lstStyle/>
                    <a:p>
                      <a:pPr algn="ctr"/>
                      <a:r>
                        <a:rPr lang="en-GB" sz="2400" b="1" dirty="0" smtClean="0"/>
                        <a:t>but</a:t>
                      </a:r>
                      <a:endParaRPr lang="en-US" sz="2400" b="1" dirty="0"/>
                    </a:p>
                  </a:txBody>
                  <a:tcPr/>
                </a:tc>
              </a:tr>
              <a:tr h="370840">
                <a:tc>
                  <a:txBody>
                    <a:bodyPr/>
                    <a:lstStyle/>
                    <a:p>
                      <a:pPr algn="ctr"/>
                      <a:r>
                        <a:rPr lang="en-GB" sz="2400" b="1" dirty="0" err="1" smtClean="0"/>
                        <a:t>aussi</a:t>
                      </a:r>
                      <a:endParaRPr lang="en-US" sz="2400" b="1" dirty="0"/>
                    </a:p>
                  </a:txBody>
                  <a:tcPr/>
                </a:tc>
                <a:tc>
                  <a:txBody>
                    <a:bodyPr/>
                    <a:lstStyle/>
                    <a:p>
                      <a:pPr algn="ctr"/>
                      <a:r>
                        <a:rPr lang="en-GB" sz="2400" b="1" dirty="0" smtClean="0"/>
                        <a:t>also</a:t>
                      </a:r>
                      <a:endParaRPr lang="en-US" sz="2400" b="1" dirty="0"/>
                    </a:p>
                  </a:txBody>
                  <a:tcPr/>
                </a:tc>
              </a:tr>
            </a:tbl>
          </a:graphicData>
        </a:graphic>
      </p:graphicFrame>
      <p:sp>
        <p:nvSpPr>
          <p:cNvPr id="15404" name="WordArt 5">
            <a:hlinkClick r:id="" action="ppaction://noaction">
              <a:snd r:embed="rId3" name="15_sur.wav"/>
            </a:hlinkClick>
          </p:cNvPr>
          <p:cNvSpPr>
            <a:spLocks noChangeArrowheads="1" noChangeShapeType="1" noTextEdit="1"/>
          </p:cNvSpPr>
          <p:nvPr/>
        </p:nvSpPr>
        <p:spPr bwMode="auto">
          <a:xfrm>
            <a:off x="6661150" y="614363"/>
            <a:ext cx="1198563" cy="3333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prstClr val="black"/>
                </a:solidFill>
                <a:latin typeface="Arial Black" panose="020B0A04020102020204" pitchFamily="34" charset="0"/>
              </a:rPr>
              <a:t>sur</a:t>
            </a:r>
          </a:p>
        </p:txBody>
      </p:sp>
      <p:sp>
        <p:nvSpPr>
          <p:cNvPr id="15405" name="WordArt 6">
            <a:hlinkClick r:id="" action="ppaction://noaction">
              <a:snd r:embed="rId4" name="15_sous.wav"/>
            </a:hlinkClick>
          </p:cNvPr>
          <p:cNvSpPr>
            <a:spLocks noChangeArrowheads="1" noChangeShapeType="1" noTextEdit="1"/>
          </p:cNvSpPr>
          <p:nvPr/>
        </p:nvSpPr>
        <p:spPr bwMode="auto">
          <a:xfrm>
            <a:off x="6715125" y="3738563"/>
            <a:ext cx="1198563" cy="333375"/>
          </a:xfrm>
          <a:prstGeom prst="rect">
            <a:avLst/>
          </a:prstGeom>
        </p:spPr>
        <p:txBody>
          <a:bodyPr wrap="none" fromWordArt="1">
            <a:prstTxWarp prst="textPlain">
              <a:avLst>
                <a:gd name="adj" fmla="val 50000"/>
              </a:avLst>
            </a:prstTxWarp>
          </a:bodyPr>
          <a:lstStyle/>
          <a:p>
            <a:pPr algn="ctr"/>
            <a:r>
              <a:rPr lang="en-GB" sz="3600" kern="10" dirty="0">
                <a:ln w="9525">
                  <a:solidFill>
                    <a:srgbClr val="000000"/>
                  </a:solidFill>
                  <a:round/>
                  <a:headEnd/>
                  <a:tailEnd/>
                </a:ln>
                <a:solidFill>
                  <a:prstClr val="black"/>
                </a:solidFill>
                <a:latin typeface="Arial Black" panose="020B0A04020102020204" pitchFamily="34" charset="0"/>
              </a:rPr>
              <a:t>sous</a:t>
            </a:r>
          </a:p>
        </p:txBody>
      </p:sp>
      <p:sp>
        <p:nvSpPr>
          <p:cNvPr id="15406" name="WordArt 7">
            <a:hlinkClick r:id="" action="ppaction://noaction">
              <a:snd r:embed="rId5" name="15_a_droite.wav"/>
            </a:hlinkClick>
          </p:cNvPr>
          <p:cNvSpPr>
            <a:spLocks noChangeArrowheads="1" noChangeShapeType="1" noTextEdit="1"/>
          </p:cNvSpPr>
          <p:nvPr/>
        </p:nvSpPr>
        <p:spPr bwMode="auto">
          <a:xfrm>
            <a:off x="7668344" y="2204836"/>
            <a:ext cx="1406525" cy="388937"/>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solidFill>
                  <a:prstClr val="black"/>
                </a:solidFill>
                <a:latin typeface="Arial Black" panose="020B0A04020102020204" pitchFamily="34" charset="0"/>
              </a:rPr>
              <a:t>à </a:t>
            </a:r>
            <a:r>
              <a:rPr lang="en-GB" sz="3600" kern="10" dirty="0" err="1">
                <a:ln w="9525">
                  <a:solidFill>
                    <a:srgbClr val="000000"/>
                  </a:solidFill>
                  <a:round/>
                  <a:headEnd/>
                  <a:tailEnd/>
                </a:ln>
                <a:solidFill>
                  <a:prstClr val="black"/>
                </a:solidFill>
                <a:latin typeface="Arial Black" panose="020B0A04020102020204" pitchFamily="34" charset="0"/>
              </a:rPr>
              <a:t>droite</a:t>
            </a:r>
            <a:endParaRPr lang="en-GB" sz="3600" kern="10" dirty="0">
              <a:ln w="9525">
                <a:solidFill>
                  <a:srgbClr val="000000"/>
                </a:solidFill>
                <a:round/>
                <a:headEnd/>
                <a:tailEnd/>
              </a:ln>
              <a:solidFill>
                <a:prstClr val="black"/>
              </a:solidFill>
              <a:latin typeface="Arial Black" panose="020B0A04020102020204" pitchFamily="34" charset="0"/>
            </a:endParaRPr>
          </a:p>
        </p:txBody>
      </p:sp>
      <p:sp>
        <p:nvSpPr>
          <p:cNvPr id="15407" name="WordArt 7">
            <a:hlinkClick r:id="" action="ppaction://noaction">
              <a:snd r:embed="rId6" name="15_a_gauche.wav"/>
            </a:hlinkClick>
          </p:cNvPr>
          <p:cNvSpPr>
            <a:spLocks noChangeArrowheads="1" noChangeShapeType="1" noTextEdit="1"/>
          </p:cNvSpPr>
          <p:nvPr/>
        </p:nvSpPr>
        <p:spPr bwMode="auto">
          <a:xfrm>
            <a:off x="5572125" y="2214563"/>
            <a:ext cx="1406525" cy="388937"/>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solidFill>
                  <a:prstClr val="black"/>
                </a:solidFill>
                <a:latin typeface="Arial Black" panose="020B0A04020102020204" pitchFamily="34" charset="0"/>
              </a:rPr>
              <a:t>à gauche</a:t>
            </a:r>
            <a:endParaRPr lang="en-GB" sz="3600" kern="10" dirty="0">
              <a:ln w="9525">
                <a:solidFill>
                  <a:srgbClr val="000000"/>
                </a:solidFill>
                <a:round/>
                <a:headEnd/>
                <a:tailEnd/>
              </a:ln>
              <a:solidFill>
                <a:prstClr val="black"/>
              </a:solidFill>
              <a:latin typeface="Arial Black" panose="020B0A04020102020204" pitchFamily="34" charset="0"/>
            </a:endParaRPr>
          </a:p>
        </p:txBody>
      </p:sp>
      <p:sp>
        <p:nvSpPr>
          <p:cNvPr id="2" name="Rectangle 1"/>
          <p:cNvSpPr/>
          <p:nvPr/>
        </p:nvSpPr>
        <p:spPr>
          <a:xfrm>
            <a:off x="1659369" y="268235"/>
            <a:ext cx="1197764" cy="369332"/>
          </a:xfrm>
          <a:prstGeom prst="rect">
            <a:avLst/>
          </a:prstGeom>
        </p:spPr>
        <p:txBody>
          <a:bodyPr wrap="none">
            <a:spAutoFit/>
          </a:bodyPr>
          <a:lstStyle/>
          <a:p>
            <a:r>
              <a:rPr lang="en-GB" b="1" dirty="0" err="1">
                <a:solidFill>
                  <a:prstClr val="black"/>
                </a:solidFill>
                <a:latin typeface="Arial" charset="0"/>
              </a:rPr>
              <a:t>une</a:t>
            </a:r>
            <a:r>
              <a:rPr lang="en-GB" b="1" dirty="0">
                <a:solidFill>
                  <a:prstClr val="black"/>
                </a:solidFill>
                <a:latin typeface="Arial" charset="0"/>
              </a:rPr>
              <a:t> </a:t>
            </a:r>
            <a:r>
              <a:rPr lang="en-GB" b="1" dirty="0" err="1">
                <a:solidFill>
                  <a:prstClr val="black"/>
                </a:solidFill>
                <a:latin typeface="Arial" charset="0"/>
              </a:rPr>
              <a:t>l</a:t>
            </a:r>
            <a:r>
              <a:rPr lang="en-GB" b="1" dirty="0" err="1">
                <a:solidFill>
                  <a:prstClr val="black"/>
                </a:solidFill>
                <a:latin typeface="Arial" charset="0"/>
                <a:cs typeface="Arial" charset="0"/>
              </a:rPr>
              <a:t>igne</a:t>
            </a:r>
            <a:endParaRPr lang="en-GB" dirty="0">
              <a:solidFill>
                <a:prstClr val="black"/>
              </a:solidFill>
            </a:endParaRPr>
          </a:p>
        </p:txBody>
      </p:sp>
      <p:sp>
        <p:nvSpPr>
          <p:cNvPr id="3" name="Rectangle 2"/>
          <p:cNvSpPr/>
          <p:nvPr/>
        </p:nvSpPr>
        <p:spPr>
          <a:xfrm>
            <a:off x="1659369" y="786276"/>
            <a:ext cx="1402948" cy="369332"/>
          </a:xfrm>
          <a:prstGeom prst="rect">
            <a:avLst/>
          </a:prstGeom>
        </p:spPr>
        <p:txBody>
          <a:bodyPr wrap="none">
            <a:spAutoFit/>
          </a:bodyPr>
          <a:lstStyle/>
          <a:p>
            <a:pPr eaLnBrk="1" hangingPunct="1">
              <a:spcBef>
                <a:spcPct val="20000"/>
              </a:spcBef>
            </a:pPr>
            <a:r>
              <a:rPr lang="en-GB" b="1" dirty="0" err="1">
                <a:solidFill>
                  <a:prstClr val="black"/>
                </a:solidFill>
                <a:latin typeface="Arial" charset="0"/>
              </a:rPr>
              <a:t>une</a:t>
            </a:r>
            <a:r>
              <a:rPr lang="en-GB" b="1" dirty="0">
                <a:solidFill>
                  <a:prstClr val="black"/>
                </a:solidFill>
                <a:latin typeface="Arial" charset="0"/>
              </a:rPr>
              <a:t> </a:t>
            </a:r>
            <a:r>
              <a:rPr lang="en-GB" b="1" dirty="0" err="1">
                <a:solidFill>
                  <a:prstClr val="black"/>
                </a:solidFill>
                <a:latin typeface="Arial" charset="0"/>
              </a:rPr>
              <a:t>spirale</a:t>
            </a:r>
            <a:endParaRPr lang="en-GB" sz="1400" dirty="0">
              <a:solidFill>
                <a:prstClr val="black"/>
              </a:solidFill>
              <a:latin typeface="Arial" charset="0"/>
              <a:cs typeface="Arial" charset="0"/>
            </a:endParaRPr>
          </a:p>
        </p:txBody>
      </p:sp>
      <p:sp>
        <p:nvSpPr>
          <p:cNvPr id="5" name="Rectangle 4"/>
          <p:cNvSpPr/>
          <p:nvPr/>
        </p:nvSpPr>
        <p:spPr>
          <a:xfrm>
            <a:off x="1659369" y="1407308"/>
            <a:ext cx="1261884" cy="369332"/>
          </a:xfrm>
          <a:prstGeom prst="rect">
            <a:avLst/>
          </a:prstGeom>
        </p:spPr>
        <p:txBody>
          <a:bodyPr wrap="none">
            <a:spAutoFit/>
          </a:bodyPr>
          <a:lstStyle/>
          <a:p>
            <a:r>
              <a:rPr lang="en-GB" b="1" dirty="0" err="1">
                <a:solidFill>
                  <a:prstClr val="black"/>
                </a:solidFill>
                <a:latin typeface="Arial" charset="0"/>
              </a:rPr>
              <a:t>une</a:t>
            </a:r>
            <a:r>
              <a:rPr lang="en-GB" b="1" dirty="0">
                <a:solidFill>
                  <a:prstClr val="black"/>
                </a:solidFill>
                <a:latin typeface="Arial" charset="0"/>
              </a:rPr>
              <a:t> </a:t>
            </a:r>
            <a:r>
              <a:rPr lang="en-GB" b="1" dirty="0" err="1">
                <a:solidFill>
                  <a:prstClr val="black"/>
                </a:solidFill>
                <a:latin typeface="Arial" charset="0"/>
              </a:rPr>
              <a:t>étoile</a:t>
            </a:r>
            <a:endParaRPr lang="en-GB" dirty="0">
              <a:solidFill>
                <a:prstClr val="black"/>
              </a:solidFill>
            </a:endParaRPr>
          </a:p>
        </p:txBody>
      </p:sp>
      <p:sp>
        <p:nvSpPr>
          <p:cNvPr id="6" name="Rectangle 5"/>
          <p:cNvSpPr/>
          <p:nvPr/>
        </p:nvSpPr>
        <p:spPr>
          <a:xfrm>
            <a:off x="1659770" y="2563849"/>
            <a:ext cx="1197764" cy="369332"/>
          </a:xfrm>
          <a:prstGeom prst="rect">
            <a:avLst/>
          </a:prstGeom>
        </p:spPr>
        <p:txBody>
          <a:bodyPr wrap="none">
            <a:spAutoFit/>
          </a:bodyPr>
          <a:lstStyle/>
          <a:p>
            <a:r>
              <a:rPr lang="en-GB" b="1" dirty="0">
                <a:solidFill>
                  <a:prstClr val="black"/>
                </a:solidFill>
                <a:latin typeface="Arial" charset="0"/>
              </a:rPr>
              <a:t>un </a:t>
            </a:r>
            <a:r>
              <a:rPr lang="en-GB" b="1" dirty="0" err="1">
                <a:solidFill>
                  <a:prstClr val="black"/>
                </a:solidFill>
                <a:latin typeface="Arial" charset="0"/>
              </a:rPr>
              <a:t>c</a:t>
            </a:r>
            <a:r>
              <a:rPr lang="en-GB" b="1" dirty="0" err="1">
                <a:solidFill>
                  <a:prstClr val="black"/>
                </a:solidFill>
                <a:latin typeface="Arial" charset="0"/>
                <a:cs typeface="Arial" charset="0"/>
              </a:rPr>
              <a:t>ercle</a:t>
            </a:r>
            <a:endParaRPr lang="en-GB" dirty="0">
              <a:solidFill>
                <a:prstClr val="black"/>
              </a:solidFill>
            </a:endParaRPr>
          </a:p>
        </p:txBody>
      </p:sp>
      <p:sp>
        <p:nvSpPr>
          <p:cNvPr id="7" name="Rectangle 6"/>
          <p:cNvSpPr/>
          <p:nvPr/>
        </p:nvSpPr>
        <p:spPr>
          <a:xfrm>
            <a:off x="1665326" y="3133784"/>
            <a:ext cx="1296144" cy="369332"/>
          </a:xfrm>
          <a:prstGeom prst="rect">
            <a:avLst/>
          </a:prstGeom>
        </p:spPr>
        <p:txBody>
          <a:bodyPr wrap="square">
            <a:spAutoFit/>
          </a:bodyPr>
          <a:lstStyle/>
          <a:p>
            <a:pPr eaLnBrk="1" hangingPunct="1">
              <a:spcBef>
                <a:spcPct val="20000"/>
              </a:spcBef>
            </a:pPr>
            <a:r>
              <a:rPr lang="en-GB" b="1" dirty="0">
                <a:solidFill>
                  <a:prstClr val="black"/>
                </a:solidFill>
                <a:latin typeface="Arial" charset="0"/>
              </a:rPr>
              <a:t>un </a:t>
            </a:r>
            <a:r>
              <a:rPr lang="en-GB" b="1" dirty="0" err="1" smtClean="0">
                <a:solidFill>
                  <a:prstClr val="black"/>
                </a:solidFill>
                <a:latin typeface="Arial" charset="0"/>
              </a:rPr>
              <a:t>carré</a:t>
            </a:r>
            <a:endParaRPr lang="en-GB" sz="1050" dirty="0">
              <a:solidFill>
                <a:prstClr val="black"/>
              </a:solidFill>
              <a:latin typeface="Arial" charset="0"/>
            </a:endParaRPr>
          </a:p>
        </p:txBody>
      </p:sp>
      <p:sp>
        <p:nvSpPr>
          <p:cNvPr id="9" name="Rectangle 8"/>
          <p:cNvSpPr/>
          <p:nvPr/>
        </p:nvSpPr>
        <p:spPr>
          <a:xfrm>
            <a:off x="1620013" y="3534990"/>
            <a:ext cx="1364476" cy="369332"/>
          </a:xfrm>
          <a:prstGeom prst="rect">
            <a:avLst/>
          </a:prstGeom>
        </p:spPr>
        <p:txBody>
          <a:bodyPr wrap="none">
            <a:spAutoFit/>
          </a:bodyPr>
          <a:lstStyle/>
          <a:p>
            <a:r>
              <a:rPr lang="en-GB" b="1" dirty="0">
                <a:solidFill>
                  <a:prstClr val="black"/>
                </a:solidFill>
                <a:latin typeface="Arial" charset="0"/>
              </a:rPr>
              <a:t>un tri</a:t>
            </a:r>
            <a:r>
              <a:rPr lang="en-GB" b="1" dirty="0">
                <a:solidFill>
                  <a:prstClr val="black"/>
                </a:solidFill>
                <a:latin typeface="Arial" charset="0"/>
                <a:cs typeface="Arial" charset="0"/>
              </a:rPr>
              <a:t>angle</a:t>
            </a:r>
            <a:endParaRPr lang="en-GB" dirty="0">
              <a:solidFill>
                <a:prstClr val="black"/>
              </a:solidFill>
            </a:endParaRPr>
          </a:p>
        </p:txBody>
      </p:sp>
      <p:sp>
        <p:nvSpPr>
          <p:cNvPr id="10" name="Rectangle 9"/>
          <p:cNvSpPr/>
          <p:nvPr/>
        </p:nvSpPr>
        <p:spPr>
          <a:xfrm>
            <a:off x="1633365" y="3955110"/>
            <a:ext cx="1095172" cy="369332"/>
          </a:xfrm>
          <a:prstGeom prst="rect">
            <a:avLst/>
          </a:prstGeom>
        </p:spPr>
        <p:txBody>
          <a:bodyPr wrap="none">
            <a:spAutoFit/>
          </a:bodyPr>
          <a:lstStyle/>
          <a:p>
            <a:r>
              <a:rPr lang="en-GB" b="1" dirty="0">
                <a:solidFill>
                  <a:prstClr val="black"/>
                </a:solidFill>
                <a:latin typeface="Arial" charset="0"/>
              </a:rPr>
              <a:t>un point</a:t>
            </a:r>
            <a:endParaRPr lang="en-GB" dirty="0">
              <a:solidFill>
                <a:prstClr val="black"/>
              </a:solidFill>
            </a:endParaRPr>
          </a:p>
        </p:txBody>
      </p:sp>
      <p:sp>
        <p:nvSpPr>
          <p:cNvPr id="11" name="Rectangle 10"/>
          <p:cNvSpPr/>
          <p:nvPr/>
        </p:nvSpPr>
        <p:spPr>
          <a:xfrm>
            <a:off x="1622721" y="1992400"/>
            <a:ext cx="1300356" cy="369332"/>
          </a:xfrm>
          <a:prstGeom prst="rect">
            <a:avLst/>
          </a:prstGeom>
        </p:spPr>
        <p:txBody>
          <a:bodyPr wrap="none">
            <a:spAutoFit/>
          </a:bodyPr>
          <a:lstStyle/>
          <a:p>
            <a:r>
              <a:rPr lang="en-GB" b="1" dirty="0" err="1">
                <a:solidFill>
                  <a:prstClr val="black"/>
                </a:solidFill>
                <a:latin typeface="Arial" charset="0"/>
                <a:cs typeface="Arial" charset="0"/>
              </a:rPr>
              <a:t>une</a:t>
            </a:r>
            <a:r>
              <a:rPr lang="en-GB" b="1" dirty="0">
                <a:solidFill>
                  <a:prstClr val="black"/>
                </a:solidFill>
                <a:latin typeface="Arial" charset="0"/>
                <a:cs typeface="Arial" charset="0"/>
              </a:rPr>
              <a:t> </a:t>
            </a:r>
            <a:r>
              <a:rPr lang="en-GB" b="1" dirty="0" err="1">
                <a:solidFill>
                  <a:prstClr val="black"/>
                </a:solidFill>
                <a:latin typeface="Arial" charset="0"/>
                <a:cs typeface="Arial" charset="0"/>
              </a:rPr>
              <a:t>forme</a:t>
            </a:r>
            <a:endParaRPr lang="en-GB" dirty="0">
              <a:solidFill>
                <a:prstClr val="black"/>
              </a:solidFill>
            </a:endParaRPr>
          </a:p>
        </p:txBody>
      </p:sp>
      <p:sp>
        <p:nvSpPr>
          <p:cNvPr id="12" name="Rectangle 11"/>
          <p:cNvSpPr/>
          <p:nvPr/>
        </p:nvSpPr>
        <p:spPr>
          <a:xfrm>
            <a:off x="1633868" y="4309527"/>
            <a:ext cx="1120820" cy="369332"/>
          </a:xfrm>
          <a:prstGeom prst="rect">
            <a:avLst/>
          </a:prstGeom>
        </p:spPr>
        <p:txBody>
          <a:bodyPr wrap="none">
            <a:spAutoFit/>
          </a:bodyPr>
          <a:lstStyle/>
          <a:p>
            <a:pPr eaLnBrk="1" hangingPunct="1">
              <a:spcBef>
                <a:spcPct val="20000"/>
              </a:spcBef>
            </a:pPr>
            <a:r>
              <a:rPr lang="en-GB" b="1" dirty="0">
                <a:solidFill>
                  <a:prstClr val="black"/>
                </a:solidFill>
                <a:latin typeface="Arial" charset="0"/>
              </a:rPr>
              <a:t>un </a:t>
            </a:r>
            <a:r>
              <a:rPr lang="en-GB" b="1" dirty="0" err="1">
                <a:solidFill>
                  <a:prstClr val="black"/>
                </a:solidFill>
                <a:latin typeface="Arial" charset="0"/>
              </a:rPr>
              <a:t>ovale</a:t>
            </a:r>
            <a:endParaRPr lang="en-GB" sz="1400" dirty="0">
              <a:solidFill>
                <a:prstClr val="black"/>
              </a:solidFill>
              <a:latin typeface="Arial" charset="0"/>
            </a:endParaRPr>
          </a:p>
        </p:txBody>
      </p:sp>
      <p:sp>
        <p:nvSpPr>
          <p:cNvPr id="13" name="Rectangle 12"/>
          <p:cNvSpPr/>
          <p:nvPr/>
        </p:nvSpPr>
        <p:spPr>
          <a:xfrm>
            <a:off x="1613511" y="4756711"/>
            <a:ext cx="1556836" cy="369332"/>
          </a:xfrm>
          <a:prstGeom prst="rect">
            <a:avLst/>
          </a:prstGeom>
        </p:spPr>
        <p:txBody>
          <a:bodyPr wrap="none">
            <a:spAutoFit/>
          </a:bodyPr>
          <a:lstStyle/>
          <a:p>
            <a:pPr eaLnBrk="1" hangingPunct="1">
              <a:spcBef>
                <a:spcPct val="20000"/>
              </a:spcBef>
            </a:pPr>
            <a:r>
              <a:rPr lang="en-GB" b="1" dirty="0">
                <a:solidFill>
                  <a:prstClr val="black"/>
                </a:solidFill>
                <a:latin typeface="Arial" charset="0"/>
              </a:rPr>
              <a:t>un rect</a:t>
            </a:r>
            <a:r>
              <a:rPr lang="en-GB" b="1" dirty="0">
                <a:solidFill>
                  <a:prstClr val="black"/>
                </a:solidFill>
                <a:latin typeface="Arial" charset="0"/>
                <a:cs typeface="Arial" charset="0"/>
              </a:rPr>
              <a:t>angle</a:t>
            </a:r>
            <a:endParaRPr lang="en-GB" dirty="0">
              <a:solidFill>
                <a:prstClr val="black"/>
              </a:solidFill>
              <a:latin typeface="Arial" charset="0"/>
            </a:endParaRPr>
          </a:p>
        </p:txBody>
      </p:sp>
      <p:sp>
        <p:nvSpPr>
          <p:cNvPr id="14" name="Rectangle 13"/>
          <p:cNvSpPr/>
          <p:nvPr/>
        </p:nvSpPr>
        <p:spPr>
          <a:xfrm>
            <a:off x="1620891" y="5521455"/>
            <a:ext cx="1107996" cy="369332"/>
          </a:xfrm>
          <a:prstGeom prst="rect">
            <a:avLst/>
          </a:prstGeom>
        </p:spPr>
        <p:txBody>
          <a:bodyPr wrap="none">
            <a:spAutoFit/>
          </a:bodyPr>
          <a:lstStyle/>
          <a:p>
            <a:pPr eaLnBrk="1" hangingPunct="1">
              <a:spcBef>
                <a:spcPct val="20000"/>
              </a:spcBef>
            </a:pPr>
            <a:r>
              <a:rPr lang="en-GB" b="1" dirty="0">
                <a:solidFill>
                  <a:prstClr val="black"/>
                </a:solidFill>
                <a:latin typeface="Arial" charset="0"/>
              </a:rPr>
              <a:t>un </a:t>
            </a:r>
            <a:r>
              <a:rPr lang="en-GB" b="1" dirty="0" err="1">
                <a:solidFill>
                  <a:prstClr val="black"/>
                </a:solidFill>
                <a:latin typeface="Arial" charset="0"/>
              </a:rPr>
              <a:t>arbre</a:t>
            </a:r>
            <a:endParaRPr lang="en-GB" b="1" dirty="0">
              <a:solidFill>
                <a:prstClr val="black"/>
              </a:solidFill>
              <a:latin typeface="Arial" charset="0"/>
            </a:endParaRPr>
          </a:p>
        </p:txBody>
      </p:sp>
      <p:sp>
        <p:nvSpPr>
          <p:cNvPr id="15" name="Rectangle 14"/>
          <p:cNvSpPr/>
          <p:nvPr/>
        </p:nvSpPr>
        <p:spPr>
          <a:xfrm>
            <a:off x="1620891" y="5842324"/>
            <a:ext cx="1351652" cy="369332"/>
          </a:xfrm>
          <a:prstGeom prst="rect">
            <a:avLst/>
          </a:prstGeom>
        </p:spPr>
        <p:txBody>
          <a:bodyPr wrap="none">
            <a:spAutoFit/>
          </a:bodyPr>
          <a:lstStyle/>
          <a:p>
            <a:pPr eaLnBrk="1" hangingPunct="1">
              <a:spcBef>
                <a:spcPct val="20000"/>
              </a:spcBef>
            </a:pPr>
            <a:r>
              <a:rPr lang="en-GB" b="1" dirty="0">
                <a:solidFill>
                  <a:prstClr val="black"/>
                </a:solidFill>
                <a:latin typeface="Arial" charset="0"/>
                <a:cs typeface="Arial" charset="0"/>
              </a:rPr>
              <a:t>un homme</a:t>
            </a:r>
          </a:p>
        </p:txBody>
      </p:sp>
      <p:sp>
        <p:nvSpPr>
          <p:cNvPr id="16" name="Rectangle 15"/>
          <p:cNvSpPr/>
          <p:nvPr/>
        </p:nvSpPr>
        <p:spPr>
          <a:xfrm>
            <a:off x="1620891" y="5189608"/>
            <a:ext cx="1031051" cy="369332"/>
          </a:xfrm>
          <a:prstGeom prst="rect">
            <a:avLst/>
          </a:prstGeom>
        </p:spPr>
        <p:txBody>
          <a:bodyPr wrap="none">
            <a:spAutoFit/>
          </a:bodyPr>
          <a:lstStyle/>
          <a:p>
            <a:pPr eaLnBrk="1" hangingPunct="1">
              <a:spcBef>
                <a:spcPct val="20000"/>
              </a:spcBef>
            </a:pPr>
            <a:r>
              <a:rPr lang="en-GB" b="1" dirty="0">
                <a:solidFill>
                  <a:prstClr val="black"/>
                </a:solidFill>
                <a:latin typeface="Arial" charset="0"/>
                <a:cs typeface="Arial" charset="0"/>
              </a:rPr>
              <a:t>un fond</a:t>
            </a:r>
          </a:p>
        </p:txBody>
      </p:sp>
      <p:sp>
        <p:nvSpPr>
          <p:cNvPr id="17" name="Rectangle 16"/>
          <p:cNvSpPr/>
          <p:nvPr/>
        </p:nvSpPr>
        <p:spPr>
          <a:xfrm>
            <a:off x="1620891" y="6187424"/>
            <a:ext cx="1261884" cy="369332"/>
          </a:xfrm>
          <a:prstGeom prst="rect">
            <a:avLst/>
          </a:prstGeom>
        </p:spPr>
        <p:txBody>
          <a:bodyPr wrap="none">
            <a:spAutoFit/>
          </a:bodyPr>
          <a:lstStyle/>
          <a:p>
            <a:pPr eaLnBrk="1" hangingPunct="1">
              <a:spcBef>
                <a:spcPct val="20000"/>
              </a:spcBef>
            </a:pPr>
            <a:r>
              <a:rPr lang="en-GB" b="1" dirty="0" err="1">
                <a:solidFill>
                  <a:prstClr val="black"/>
                </a:solidFill>
                <a:latin typeface="Arial" charset="0"/>
                <a:cs typeface="Arial" charset="0"/>
              </a:rPr>
              <a:t>une</a:t>
            </a:r>
            <a:r>
              <a:rPr lang="en-GB" b="1" dirty="0">
                <a:solidFill>
                  <a:prstClr val="black"/>
                </a:solidFill>
                <a:latin typeface="Arial" charset="0"/>
                <a:cs typeface="Arial" charset="0"/>
              </a:rPr>
              <a:t> </a:t>
            </a:r>
            <a:r>
              <a:rPr lang="en-GB" b="1" dirty="0" err="1">
                <a:solidFill>
                  <a:prstClr val="black"/>
                </a:solidFill>
                <a:latin typeface="Arial" charset="0"/>
                <a:cs typeface="Arial" charset="0"/>
              </a:rPr>
              <a:t>algue</a:t>
            </a:r>
            <a:endParaRPr lang="en-GB" b="1" dirty="0">
              <a:solidFill>
                <a:prstClr val="black"/>
              </a:solidFill>
              <a:latin typeface="Arial" charset="0"/>
              <a:cs typeface="Arial" charset="0"/>
            </a:endParaRPr>
          </a:p>
        </p:txBody>
      </p:sp>
      <p:sp>
        <p:nvSpPr>
          <p:cNvPr id="18" name="Rectangle 17"/>
          <p:cNvSpPr/>
          <p:nvPr/>
        </p:nvSpPr>
        <p:spPr>
          <a:xfrm>
            <a:off x="374725" y="1122594"/>
            <a:ext cx="1095172" cy="584775"/>
          </a:xfrm>
          <a:prstGeom prst="rect">
            <a:avLst/>
          </a:prstGeom>
        </p:spPr>
        <p:txBody>
          <a:bodyPr wrap="none">
            <a:spAutoFit/>
          </a:bodyPr>
          <a:lstStyle/>
          <a:p>
            <a:pPr eaLnBrk="1" hangingPunct="1">
              <a:spcBef>
                <a:spcPct val="20000"/>
              </a:spcBef>
            </a:pPr>
            <a:r>
              <a:rPr lang="en-GB" sz="3200" b="1" dirty="0">
                <a:solidFill>
                  <a:prstClr val="black"/>
                </a:solidFill>
                <a:latin typeface="Arial" charset="0"/>
              </a:rPr>
              <a:t>Il y a</a:t>
            </a:r>
          </a:p>
        </p:txBody>
      </p:sp>
      <p:sp>
        <p:nvSpPr>
          <p:cNvPr id="19" name="Rectangle 18"/>
          <p:cNvSpPr/>
          <p:nvPr/>
        </p:nvSpPr>
        <p:spPr>
          <a:xfrm>
            <a:off x="374725" y="2842131"/>
            <a:ext cx="867545" cy="584775"/>
          </a:xfrm>
          <a:prstGeom prst="rect">
            <a:avLst/>
          </a:prstGeom>
        </p:spPr>
        <p:txBody>
          <a:bodyPr wrap="none">
            <a:spAutoFit/>
          </a:bodyPr>
          <a:lstStyle/>
          <a:p>
            <a:r>
              <a:rPr lang="en-GB" sz="3200" b="1" dirty="0">
                <a:solidFill>
                  <a:prstClr val="black"/>
                </a:solidFill>
                <a:latin typeface="Arial" charset="0"/>
              </a:rPr>
              <a:t>Il a </a:t>
            </a:r>
            <a:endParaRPr lang="en-GB" sz="3200" dirty="0">
              <a:solidFill>
                <a:prstClr val="black"/>
              </a:solidFill>
            </a:endParaRPr>
          </a:p>
        </p:txBody>
      </p:sp>
      <p:sp>
        <p:nvSpPr>
          <p:cNvPr id="20" name="Rectangle 19"/>
          <p:cNvSpPr/>
          <p:nvPr/>
        </p:nvSpPr>
        <p:spPr>
          <a:xfrm>
            <a:off x="354811" y="4072486"/>
            <a:ext cx="1064715" cy="523220"/>
          </a:xfrm>
          <a:prstGeom prst="rect">
            <a:avLst/>
          </a:prstGeom>
        </p:spPr>
        <p:txBody>
          <a:bodyPr wrap="none">
            <a:spAutoFit/>
          </a:bodyPr>
          <a:lstStyle/>
          <a:p>
            <a:r>
              <a:rPr lang="en-GB" sz="2800" b="1" dirty="0" err="1">
                <a:solidFill>
                  <a:prstClr val="black"/>
                </a:solidFill>
                <a:latin typeface="Arial" charset="0"/>
              </a:rPr>
              <a:t>C’est</a:t>
            </a:r>
            <a:endParaRPr lang="en-GB" sz="2800" dirty="0">
              <a:solidFill>
                <a:prstClr val="black"/>
              </a:solidFill>
            </a:endParaRPr>
          </a:p>
        </p:txBody>
      </p:sp>
      <p:sp>
        <p:nvSpPr>
          <p:cNvPr id="21" name="TextBox 20"/>
          <p:cNvSpPr txBox="1"/>
          <p:nvPr/>
        </p:nvSpPr>
        <p:spPr>
          <a:xfrm>
            <a:off x="3360867" y="153894"/>
            <a:ext cx="837347" cy="369332"/>
          </a:xfrm>
          <a:prstGeom prst="rect">
            <a:avLst/>
          </a:prstGeom>
          <a:noFill/>
        </p:spPr>
        <p:txBody>
          <a:bodyPr wrap="square" rtlCol="0">
            <a:spAutoFit/>
          </a:bodyPr>
          <a:lstStyle/>
          <a:p>
            <a:r>
              <a:rPr lang="en-GB" b="1" dirty="0" smtClean="0">
                <a:solidFill>
                  <a:prstClr val="black"/>
                </a:solidFill>
              </a:rPr>
              <a:t>grand</a:t>
            </a:r>
            <a:endParaRPr lang="en-GB" b="1" dirty="0">
              <a:solidFill>
                <a:prstClr val="black"/>
              </a:solidFill>
            </a:endParaRPr>
          </a:p>
        </p:txBody>
      </p:sp>
      <p:sp>
        <p:nvSpPr>
          <p:cNvPr id="26" name="TextBox 25"/>
          <p:cNvSpPr txBox="1"/>
          <p:nvPr/>
        </p:nvSpPr>
        <p:spPr>
          <a:xfrm>
            <a:off x="4225143" y="150169"/>
            <a:ext cx="1057033" cy="369332"/>
          </a:xfrm>
          <a:prstGeom prst="rect">
            <a:avLst/>
          </a:prstGeom>
          <a:noFill/>
        </p:spPr>
        <p:txBody>
          <a:bodyPr wrap="square" rtlCol="0">
            <a:spAutoFit/>
          </a:bodyPr>
          <a:lstStyle/>
          <a:p>
            <a:r>
              <a:rPr lang="en-GB" b="1" dirty="0" err="1" smtClean="0">
                <a:solidFill>
                  <a:prstClr val="black"/>
                </a:solidFill>
              </a:rPr>
              <a:t>grande</a:t>
            </a:r>
            <a:endParaRPr lang="en-GB" b="1" dirty="0">
              <a:solidFill>
                <a:prstClr val="black"/>
              </a:solidFill>
            </a:endParaRPr>
          </a:p>
        </p:txBody>
      </p:sp>
      <p:sp>
        <p:nvSpPr>
          <p:cNvPr id="27" name="TextBox 26"/>
          <p:cNvSpPr txBox="1"/>
          <p:nvPr/>
        </p:nvSpPr>
        <p:spPr>
          <a:xfrm>
            <a:off x="3376192" y="523226"/>
            <a:ext cx="837347" cy="369332"/>
          </a:xfrm>
          <a:prstGeom prst="rect">
            <a:avLst/>
          </a:prstGeom>
          <a:noFill/>
        </p:spPr>
        <p:txBody>
          <a:bodyPr wrap="square" rtlCol="0">
            <a:spAutoFit/>
          </a:bodyPr>
          <a:lstStyle/>
          <a:p>
            <a:r>
              <a:rPr lang="en-GB" b="1" dirty="0" smtClean="0">
                <a:solidFill>
                  <a:prstClr val="black"/>
                </a:solidFill>
              </a:rPr>
              <a:t>petit</a:t>
            </a:r>
            <a:endParaRPr lang="en-GB" b="1" dirty="0">
              <a:solidFill>
                <a:prstClr val="black"/>
              </a:solidFill>
            </a:endParaRPr>
          </a:p>
        </p:txBody>
      </p:sp>
      <p:sp>
        <p:nvSpPr>
          <p:cNvPr id="28" name="TextBox 27"/>
          <p:cNvSpPr txBox="1"/>
          <p:nvPr/>
        </p:nvSpPr>
        <p:spPr>
          <a:xfrm>
            <a:off x="4213539" y="503137"/>
            <a:ext cx="1057033" cy="369332"/>
          </a:xfrm>
          <a:prstGeom prst="rect">
            <a:avLst/>
          </a:prstGeom>
          <a:noFill/>
        </p:spPr>
        <p:txBody>
          <a:bodyPr wrap="square" rtlCol="0">
            <a:spAutoFit/>
          </a:bodyPr>
          <a:lstStyle/>
          <a:p>
            <a:r>
              <a:rPr lang="en-GB" b="1" dirty="0" smtClean="0">
                <a:solidFill>
                  <a:prstClr val="black"/>
                </a:solidFill>
              </a:rPr>
              <a:t>petite</a:t>
            </a:r>
            <a:endParaRPr lang="en-GB" b="1" dirty="0">
              <a:solidFill>
                <a:prstClr val="black"/>
              </a:solidFill>
            </a:endParaRPr>
          </a:p>
        </p:txBody>
      </p:sp>
      <p:sp>
        <p:nvSpPr>
          <p:cNvPr id="29" name="TextBox 28"/>
          <p:cNvSpPr txBox="1"/>
          <p:nvPr/>
        </p:nvSpPr>
        <p:spPr>
          <a:xfrm>
            <a:off x="3417000" y="921759"/>
            <a:ext cx="837347" cy="369332"/>
          </a:xfrm>
          <a:prstGeom prst="rect">
            <a:avLst/>
          </a:prstGeom>
          <a:noFill/>
        </p:spPr>
        <p:txBody>
          <a:bodyPr wrap="square" rtlCol="0">
            <a:spAutoFit/>
          </a:bodyPr>
          <a:lstStyle/>
          <a:p>
            <a:r>
              <a:rPr lang="en-GB" b="1" dirty="0" smtClean="0">
                <a:solidFill>
                  <a:prstClr val="black"/>
                </a:solidFill>
              </a:rPr>
              <a:t>noir</a:t>
            </a:r>
            <a:endParaRPr lang="en-GB" b="1" dirty="0">
              <a:solidFill>
                <a:prstClr val="black"/>
              </a:solidFill>
            </a:endParaRPr>
          </a:p>
        </p:txBody>
      </p:sp>
      <p:sp>
        <p:nvSpPr>
          <p:cNvPr id="30" name="TextBox 29"/>
          <p:cNvSpPr txBox="1"/>
          <p:nvPr/>
        </p:nvSpPr>
        <p:spPr>
          <a:xfrm>
            <a:off x="4283783" y="921759"/>
            <a:ext cx="1057033" cy="369332"/>
          </a:xfrm>
          <a:prstGeom prst="rect">
            <a:avLst/>
          </a:prstGeom>
          <a:noFill/>
        </p:spPr>
        <p:txBody>
          <a:bodyPr wrap="square" rtlCol="0">
            <a:spAutoFit/>
          </a:bodyPr>
          <a:lstStyle/>
          <a:p>
            <a:r>
              <a:rPr lang="en-GB" b="1" dirty="0" smtClean="0">
                <a:solidFill>
                  <a:prstClr val="black"/>
                </a:solidFill>
              </a:rPr>
              <a:t>noire</a:t>
            </a:r>
            <a:endParaRPr lang="en-GB" b="1" dirty="0">
              <a:solidFill>
                <a:prstClr val="black"/>
              </a:solidFill>
            </a:endParaRPr>
          </a:p>
        </p:txBody>
      </p:sp>
      <p:sp>
        <p:nvSpPr>
          <p:cNvPr id="32" name="TextBox 31"/>
          <p:cNvSpPr txBox="1"/>
          <p:nvPr/>
        </p:nvSpPr>
        <p:spPr>
          <a:xfrm>
            <a:off x="3403951" y="1261756"/>
            <a:ext cx="837347" cy="369332"/>
          </a:xfrm>
          <a:prstGeom prst="rect">
            <a:avLst/>
          </a:prstGeom>
          <a:noFill/>
        </p:spPr>
        <p:txBody>
          <a:bodyPr wrap="square" rtlCol="0">
            <a:spAutoFit/>
          </a:bodyPr>
          <a:lstStyle/>
          <a:p>
            <a:r>
              <a:rPr lang="en-GB" b="1" dirty="0" smtClean="0">
                <a:solidFill>
                  <a:prstClr val="black"/>
                </a:solidFill>
              </a:rPr>
              <a:t>bleu</a:t>
            </a:r>
            <a:endParaRPr lang="en-GB" b="1" dirty="0">
              <a:solidFill>
                <a:prstClr val="black"/>
              </a:solidFill>
            </a:endParaRPr>
          </a:p>
        </p:txBody>
      </p:sp>
      <p:sp>
        <p:nvSpPr>
          <p:cNvPr id="33" name="TextBox 32"/>
          <p:cNvSpPr txBox="1"/>
          <p:nvPr/>
        </p:nvSpPr>
        <p:spPr>
          <a:xfrm>
            <a:off x="4267396" y="1261756"/>
            <a:ext cx="1057033" cy="369332"/>
          </a:xfrm>
          <a:prstGeom prst="rect">
            <a:avLst/>
          </a:prstGeom>
          <a:noFill/>
        </p:spPr>
        <p:txBody>
          <a:bodyPr wrap="square" rtlCol="0">
            <a:spAutoFit/>
          </a:bodyPr>
          <a:lstStyle/>
          <a:p>
            <a:r>
              <a:rPr lang="en-GB" b="1" dirty="0" err="1" smtClean="0">
                <a:solidFill>
                  <a:prstClr val="black"/>
                </a:solidFill>
              </a:rPr>
              <a:t>bleue</a:t>
            </a:r>
            <a:endParaRPr lang="en-GB" b="1" dirty="0">
              <a:solidFill>
                <a:prstClr val="black"/>
              </a:solidFill>
            </a:endParaRPr>
          </a:p>
        </p:txBody>
      </p:sp>
      <p:sp>
        <p:nvSpPr>
          <p:cNvPr id="39" name="TextBox 38"/>
          <p:cNvSpPr txBox="1"/>
          <p:nvPr/>
        </p:nvSpPr>
        <p:spPr>
          <a:xfrm>
            <a:off x="3428014" y="1694772"/>
            <a:ext cx="837347" cy="369332"/>
          </a:xfrm>
          <a:prstGeom prst="rect">
            <a:avLst/>
          </a:prstGeom>
          <a:noFill/>
        </p:spPr>
        <p:txBody>
          <a:bodyPr wrap="square" rtlCol="0">
            <a:spAutoFit/>
          </a:bodyPr>
          <a:lstStyle/>
          <a:p>
            <a:r>
              <a:rPr lang="en-GB" b="1" dirty="0" smtClean="0">
                <a:solidFill>
                  <a:prstClr val="black"/>
                </a:solidFill>
              </a:rPr>
              <a:t>vert</a:t>
            </a:r>
            <a:endParaRPr lang="en-GB" b="1" dirty="0">
              <a:solidFill>
                <a:prstClr val="black"/>
              </a:solidFill>
            </a:endParaRPr>
          </a:p>
        </p:txBody>
      </p:sp>
      <p:sp>
        <p:nvSpPr>
          <p:cNvPr id="40" name="TextBox 39"/>
          <p:cNvSpPr txBox="1"/>
          <p:nvPr/>
        </p:nvSpPr>
        <p:spPr>
          <a:xfrm>
            <a:off x="4294797" y="1694772"/>
            <a:ext cx="1057033" cy="369332"/>
          </a:xfrm>
          <a:prstGeom prst="rect">
            <a:avLst/>
          </a:prstGeom>
          <a:noFill/>
        </p:spPr>
        <p:txBody>
          <a:bodyPr wrap="square" rtlCol="0">
            <a:spAutoFit/>
          </a:bodyPr>
          <a:lstStyle/>
          <a:p>
            <a:r>
              <a:rPr lang="en-GB" b="1" dirty="0" err="1" smtClean="0">
                <a:solidFill>
                  <a:prstClr val="black"/>
                </a:solidFill>
              </a:rPr>
              <a:t>verte</a:t>
            </a:r>
            <a:endParaRPr lang="en-GB" b="1" dirty="0">
              <a:solidFill>
                <a:prstClr val="black"/>
              </a:solidFill>
            </a:endParaRPr>
          </a:p>
        </p:txBody>
      </p:sp>
      <p:sp>
        <p:nvSpPr>
          <p:cNvPr id="41" name="TextBox 40"/>
          <p:cNvSpPr txBox="1"/>
          <p:nvPr/>
        </p:nvSpPr>
        <p:spPr>
          <a:xfrm>
            <a:off x="3414965" y="2034769"/>
            <a:ext cx="837347" cy="369332"/>
          </a:xfrm>
          <a:prstGeom prst="rect">
            <a:avLst/>
          </a:prstGeom>
          <a:noFill/>
        </p:spPr>
        <p:txBody>
          <a:bodyPr wrap="square" rtlCol="0">
            <a:spAutoFit/>
          </a:bodyPr>
          <a:lstStyle/>
          <a:p>
            <a:r>
              <a:rPr lang="en-GB" b="1" dirty="0" err="1" smtClean="0">
                <a:solidFill>
                  <a:prstClr val="black"/>
                </a:solidFill>
              </a:rPr>
              <a:t>gris</a:t>
            </a:r>
            <a:endParaRPr lang="en-GB" b="1" dirty="0">
              <a:solidFill>
                <a:prstClr val="black"/>
              </a:solidFill>
            </a:endParaRPr>
          </a:p>
        </p:txBody>
      </p:sp>
      <p:sp>
        <p:nvSpPr>
          <p:cNvPr id="42" name="TextBox 41"/>
          <p:cNvSpPr txBox="1"/>
          <p:nvPr/>
        </p:nvSpPr>
        <p:spPr>
          <a:xfrm>
            <a:off x="4278410" y="2034769"/>
            <a:ext cx="1057033" cy="369332"/>
          </a:xfrm>
          <a:prstGeom prst="rect">
            <a:avLst/>
          </a:prstGeom>
          <a:noFill/>
        </p:spPr>
        <p:txBody>
          <a:bodyPr wrap="square" rtlCol="0">
            <a:spAutoFit/>
          </a:bodyPr>
          <a:lstStyle/>
          <a:p>
            <a:r>
              <a:rPr lang="en-GB" b="1" dirty="0" err="1" smtClean="0">
                <a:solidFill>
                  <a:prstClr val="black"/>
                </a:solidFill>
              </a:rPr>
              <a:t>grise</a:t>
            </a:r>
            <a:endParaRPr lang="en-GB" b="1" dirty="0">
              <a:solidFill>
                <a:prstClr val="black"/>
              </a:solidFill>
            </a:endParaRPr>
          </a:p>
        </p:txBody>
      </p:sp>
      <p:sp>
        <p:nvSpPr>
          <p:cNvPr id="43" name="TextBox 42"/>
          <p:cNvSpPr txBox="1"/>
          <p:nvPr/>
        </p:nvSpPr>
        <p:spPr>
          <a:xfrm>
            <a:off x="3392086" y="2417072"/>
            <a:ext cx="837347" cy="369332"/>
          </a:xfrm>
          <a:prstGeom prst="rect">
            <a:avLst/>
          </a:prstGeom>
          <a:noFill/>
        </p:spPr>
        <p:txBody>
          <a:bodyPr wrap="square" rtlCol="0">
            <a:spAutoFit/>
          </a:bodyPr>
          <a:lstStyle/>
          <a:p>
            <a:r>
              <a:rPr lang="en-GB" b="1" dirty="0" smtClean="0">
                <a:solidFill>
                  <a:prstClr val="black"/>
                </a:solidFill>
              </a:rPr>
              <a:t>violet</a:t>
            </a:r>
            <a:endParaRPr lang="en-GB" b="1" dirty="0">
              <a:solidFill>
                <a:prstClr val="black"/>
              </a:solidFill>
            </a:endParaRPr>
          </a:p>
        </p:txBody>
      </p:sp>
      <p:sp>
        <p:nvSpPr>
          <p:cNvPr id="44" name="TextBox 43"/>
          <p:cNvSpPr txBox="1"/>
          <p:nvPr/>
        </p:nvSpPr>
        <p:spPr>
          <a:xfrm>
            <a:off x="4258869" y="2417072"/>
            <a:ext cx="1057033" cy="369332"/>
          </a:xfrm>
          <a:prstGeom prst="rect">
            <a:avLst/>
          </a:prstGeom>
          <a:noFill/>
        </p:spPr>
        <p:txBody>
          <a:bodyPr wrap="square" rtlCol="0">
            <a:spAutoFit/>
          </a:bodyPr>
          <a:lstStyle/>
          <a:p>
            <a:r>
              <a:rPr lang="en-GB" b="1" dirty="0" err="1" smtClean="0">
                <a:solidFill>
                  <a:prstClr val="black"/>
                </a:solidFill>
              </a:rPr>
              <a:t>violette</a:t>
            </a:r>
            <a:endParaRPr lang="en-GB" b="1" dirty="0">
              <a:solidFill>
                <a:prstClr val="black"/>
              </a:solidFill>
            </a:endParaRPr>
          </a:p>
        </p:txBody>
      </p:sp>
      <p:sp>
        <p:nvSpPr>
          <p:cNvPr id="45" name="TextBox 44"/>
          <p:cNvSpPr txBox="1"/>
          <p:nvPr/>
        </p:nvSpPr>
        <p:spPr>
          <a:xfrm>
            <a:off x="3379037" y="2757069"/>
            <a:ext cx="837347" cy="369332"/>
          </a:xfrm>
          <a:prstGeom prst="rect">
            <a:avLst/>
          </a:prstGeom>
          <a:noFill/>
        </p:spPr>
        <p:txBody>
          <a:bodyPr wrap="square" rtlCol="0">
            <a:spAutoFit/>
          </a:bodyPr>
          <a:lstStyle/>
          <a:p>
            <a:r>
              <a:rPr lang="en-GB" b="1" dirty="0" smtClean="0">
                <a:solidFill>
                  <a:prstClr val="black"/>
                </a:solidFill>
              </a:rPr>
              <a:t>blanc</a:t>
            </a:r>
            <a:endParaRPr lang="en-GB" b="1" dirty="0">
              <a:solidFill>
                <a:prstClr val="black"/>
              </a:solidFill>
            </a:endParaRPr>
          </a:p>
        </p:txBody>
      </p:sp>
      <p:sp>
        <p:nvSpPr>
          <p:cNvPr id="46" name="TextBox 45"/>
          <p:cNvSpPr txBox="1"/>
          <p:nvPr/>
        </p:nvSpPr>
        <p:spPr>
          <a:xfrm>
            <a:off x="4242482" y="2757069"/>
            <a:ext cx="1057033" cy="369332"/>
          </a:xfrm>
          <a:prstGeom prst="rect">
            <a:avLst/>
          </a:prstGeom>
          <a:noFill/>
        </p:spPr>
        <p:txBody>
          <a:bodyPr wrap="square" rtlCol="0">
            <a:spAutoFit/>
          </a:bodyPr>
          <a:lstStyle/>
          <a:p>
            <a:r>
              <a:rPr lang="en-GB" b="1" dirty="0" smtClean="0">
                <a:solidFill>
                  <a:prstClr val="black"/>
                </a:solidFill>
              </a:rPr>
              <a:t>blanche</a:t>
            </a:r>
            <a:endParaRPr lang="en-GB" b="1" dirty="0">
              <a:solidFill>
                <a:prstClr val="black"/>
              </a:solidFill>
            </a:endParaRPr>
          </a:p>
        </p:txBody>
      </p:sp>
      <p:sp>
        <p:nvSpPr>
          <p:cNvPr id="23" name="Rectangle 22"/>
          <p:cNvSpPr/>
          <p:nvPr/>
        </p:nvSpPr>
        <p:spPr>
          <a:xfrm>
            <a:off x="-4886969" y="2523194"/>
            <a:ext cx="4572000" cy="923330"/>
          </a:xfrm>
          <a:prstGeom prst="rect">
            <a:avLst/>
          </a:prstGeom>
        </p:spPr>
        <p:txBody>
          <a:bodyPr>
            <a:spAutoFit/>
          </a:bodyPr>
          <a:lstStyle/>
          <a:p>
            <a:pPr eaLnBrk="1" hangingPunct="1">
              <a:spcBef>
                <a:spcPct val="20000"/>
              </a:spcBef>
              <a:defRPr/>
            </a:pPr>
            <a:r>
              <a:rPr lang="en-GB" b="1" dirty="0">
                <a:solidFill>
                  <a:prstClr val="black"/>
                </a:solidFill>
                <a:latin typeface="Arial" charset="0"/>
                <a:cs typeface="Arial" charset="0"/>
              </a:rPr>
              <a:t/>
            </a:r>
            <a:br>
              <a:rPr lang="en-GB" b="1" dirty="0">
                <a:solidFill>
                  <a:prstClr val="black"/>
                </a:solidFill>
                <a:latin typeface="Arial" charset="0"/>
                <a:cs typeface="Arial" charset="0"/>
              </a:rPr>
            </a:br>
            <a:r>
              <a:rPr lang="en-GB" b="1" dirty="0">
                <a:solidFill>
                  <a:prstClr val="black"/>
                </a:solidFill>
                <a:latin typeface="Arial" charset="0"/>
                <a:cs typeface="Arial" charset="0"/>
              </a:rPr>
              <a:t/>
            </a:r>
            <a:br>
              <a:rPr lang="en-GB" b="1" dirty="0">
                <a:solidFill>
                  <a:prstClr val="black"/>
                </a:solidFill>
                <a:latin typeface="Arial" charset="0"/>
                <a:cs typeface="Arial" charset="0"/>
              </a:rPr>
            </a:br>
            <a:r>
              <a:rPr lang="en-GB" b="1" dirty="0" smtClean="0">
                <a:solidFill>
                  <a:prstClr val="black"/>
                </a:solidFill>
                <a:latin typeface="Arial" charset="0"/>
                <a:cs typeface="Arial" charset="0"/>
              </a:rPr>
              <a:t>            </a:t>
            </a:r>
            <a:endParaRPr lang="en-GB" b="1" dirty="0">
              <a:solidFill>
                <a:prstClr val="black"/>
              </a:solidFill>
              <a:latin typeface="Arial" charset="0"/>
              <a:cs typeface="Arial" charset="0"/>
            </a:endParaRPr>
          </a:p>
        </p:txBody>
      </p:sp>
      <p:sp>
        <p:nvSpPr>
          <p:cNvPr id="24" name="Rectangle 23"/>
          <p:cNvSpPr/>
          <p:nvPr/>
        </p:nvSpPr>
        <p:spPr>
          <a:xfrm>
            <a:off x="3376192" y="3215947"/>
            <a:ext cx="954107" cy="369332"/>
          </a:xfrm>
          <a:prstGeom prst="rect">
            <a:avLst/>
          </a:prstGeom>
        </p:spPr>
        <p:txBody>
          <a:bodyPr wrap="none">
            <a:spAutoFit/>
          </a:bodyPr>
          <a:lstStyle/>
          <a:p>
            <a:pPr eaLnBrk="1" hangingPunct="1">
              <a:spcBef>
                <a:spcPct val="20000"/>
              </a:spcBef>
              <a:defRPr/>
            </a:pPr>
            <a:r>
              <a:rPr lang="en-GB" b="1" dirty="0">
                <a:solidFill>
                  <a:prstClr val="black"/>
                </a:solidFill>
                <a:latin typeface="Arial" charset="0"/>
                <a:cs typeface="Arial" charset="0"/>
              </a:rPr>
              <a:t>orange</a:t>
            </a:r>
          </a:p>
        </p:txBody>
      </p:sp>
      <p:sp>
        <p:nvSpPr>
          <p:cNvPr id="25" name="Rectangle 24"/>
          <p:cNvSpPr/>
          <p:nvPr/>
        </p:nvSpPr>
        <p:spPr>
          <a:xfrm>
            <a:off x="3394663" y="3530891"/>
            <a:ext cx="736099" cy="369332"/>
          </a:xfrm>
          <a:prstGeom prst="rect">
            <a:avLst/>
          </a:prstGeom>
        </p:spPr>
        <p:txBody>
          <a:bodyPr wrap="none">
            <a:spAutoFit/>
          </a:bodyPr>
          <a:lstStyle/>
          <a:p>
            <a:r>
              <a:rPr lang="en-GB" b="1" dirty="0">
                <a:solidFill>
                  <a:prstClr val="black"/>
                </a:solidFill>
                <a:latin typeface="Arial" charset="0"/>
                <a:cs typeface="Arial" charset="0"/>
              </a:rPr>
              <a:t>rose </a:t>
            </a:r>
            <a:endParaRPr lang="en-GB" dirty="0">
              <a:solidFill>
                <a:prstClr val="black"/>
              </a:solidFill>
            </a:endParaRPr>
          </a:p>
        </p:txBody>
      </p:sp>
      <p:sp>
        <p:nvSpPr>
          <p:cNvPr id="31" name="Rectangle 30"/>
          <p:cNvSpPr/>
          <p:nvPr/>
        </p:nvSpPr>
        <p:spPr>
          <a:xfrm>
            <a:off x="3421425" y="3833629"/>
            <a:ext cx="814567" cy="369332"/>
          </a:xfrm>
          <a:prstGeom prst="rect">
            <a:avLst/>
          </a:prstGeom>
        </p:spPr>
        <p:txBody>
          <a:bodyPr wrap="square">
            <a:spAutoFit/>
          </a:bodyPr>
          <a:lstStyle/>
          <a:p>
            <a:r>
              <a:rPr lang="en-GB" b="1" dirty="0" err="1" smtClean="0">
                <a:solidFill>
                  <a:prstClr val="black"/>
                </a:solidFill>
                <a:latin typeface="Arial" charset="0"/>
                <a:cs typeface="Arial" charset="0"/>
              </a:rPr>
              <a:t>jaune</a:t>
            </a:r>
            <a:endParaRPr lang="en-GB" dirty="0">
              <a:solidFill>
                <a:prstClr val="black"/>
              </a:solidFill>
            </a:endParaRPr>
          </a:p>
        </p:txBody>
      </p:sp>
      <p:sp>
        <p:nvSpPr>
          <p:cNvPr id="47" name="Rectangle 46"/>
          <p:cNvSpPr/>
          <p:nvPr/>
        </p:nvSpPr>
        <p:spPr>
          <a:xfrm>
            <a:off x="3412518" y="4182055"/>
            <a:ext cx="825867" cy="369332"/>
          </a:xfrm>
          <a:prstGeom prst="rect">
            <a:avLst/>
          </a:prstGeom>
        </p:spPr>
        <p:txBody>
          <a:bodyPr wrap="none">
            <a:spAutoFit/>
          </a:bodyPr>
          <a:lstStyle/>
          <a:p>
            <a:r>
              <a:rPr lang="en-GB" b="1" dirty="0">
                <a:solidFill>
                  <a:prstClr val="black"/>
                </a:solidFill>
                <a:latin typeface="Arial" charset="0"/>
                <a:cs typeface="Arial" charset="0"/>
              </a:rPr>
              <a:t>rouge</a:t>
            </a:r>
            <a:endParaRPr lang="en-GB" dirty="0">
              <a:solidFill>
                <a:prstClr val="black"/>
              </a:solidFill>
            </a:endParaRPr>
          </a:p>
        </p:txBody>
      </p:sp>
      <p:sp>
        <p:nvSpPr>
          <p:cNvPr id="53" name="TextBox 52"/>
          <p:cNvSpPr txBox="1"/>
          <p:nvPr/>
        </p:nvSpPr>
        <p:spPr>
          <a:xfrm>
            <a:off x="3334769" y="5274691"/>
            <a:ext cx="837347" cy="369332"/>
          </a:xfrm>
          <a:prstGeom prst="rect">
            <a:avLst/>
          </a:prstGeom>
          <a:noFill/>
        </p:spPr>
        <p:txBody>
          <a:bodyPr wrap="square" rtlCol="0">
            <a:spAutoFit/>
          </a:bodyPr>
          <a:lstStyle/>
          <a:p>
            <a:r>
              <a:rPr lang="en-GB" b="1" dirty="0" err="1" smtClean="0">
                <a:solidFill>
                  <a:prstClr val="black"/>
                </a:solidFill>
              </a:rPr>
              <a:t>épais</a:t>
            </a:r>
            <a:endParaRPr lang="en-GB" b="1" dirty="0">
              <a:solidFill>
                <a:prstClr val="black"/>
              </a:solidFill>
            </a:endParaRPr>
          </a:p>
        </p:txBody>
      </p:sp>
      <p:sp>
        <p:nvSpPr>
          <p:cNvPr id="54" name="TextBox 53"/>
          <p:cNvSpPr txBox="1"/>
          <p:nvPr/>
        </p:nvSpPr>
        <p:spPr>
          <a:xfrm>
            <a:off x="4198214" y="5274691"/>
            <a:ext cx="1057033" cy="369332"/>
          </a:xfrm>
          <a:prstGeom prst="rect">
            <a:avLst/>
          </a:prstGeom>
          <a:noFill/>
        </p:spPr>
        <p:txBody>
          <a:bodyPr wrap="square" rtlCol="0">
            <a:spAutoFit/>
          </a:bodyPr>
          <a:lstStyle/>
          <a:p>
            <a:r>
              <a:rPr lang="en-GB" b="1" dirty="0" err="1" smtClean="0">
                <a:solidFill>
                  <a:prstClr val="black"/>
                </a:solidFill>
              </a:rPr>
              <a:t>épaisse</a:t>
            </a:r>
            <a:endParaRPr lang="en-GB" b="1" dirty="0">
              <a:solidFill>
                <a:prstClr val="black"/>
              </a:solidFill>
            </a:endParaRPr>
          </a:p>
        </p:txBody>
      </p:sp>
      <p:sp>
        <p:nvSpPr>
          <p:cNvPr id="55" name="TextBox 54"/>
          <p:cNvSpPr txBox="1"/>
          <p:nvPr/>
        </p:nvSpPr>
        <p:spPr>
          <a:xfrm>
            <a:off x="3287452" y="5650373"/>
            <a:ext cx="977909" cy="369332"/>
          </a:xfrm>
          <a:prstGeom prst="rect">
            <a:avLst/>
          </a:prstGeom>
          <a:noFill/>
        </p:spPr>
        <p:txBody>
          <a:bodyPr wrap="square" rtlCol="0">
            <a:spAutoFit/>
          </a:bodyPr>
          <a:lstStyle/>
          <a:p>
            <a:r>
              <a:rPr lang="en-GB" b="1" dirty="0" err="1" smtClean="0">
                <a:solidFill>
                  <a:prstClr val="black"/>
                </a:solidFill>
              </a:rPr>
              <a:t>courbé</a:t>
            </a:r>
            <a:endParaRPr lang="en-GB" b="1" dirty="0">
              <a:solidFill>
                <a:prstClr val="black"/>
              </a:solidFill>
            </a:endParaRPr>
          </a:p>
        </p:txBody>
      </p:sp>
      <p:sp>
        <p:nvSpPr>
          <p:cNvPr id="56" name="TextBox 55"/>
          <p:cNvSpPr txBox="1"/>
          <p:nvPr/>
        </p:nvSpPr>
        <p:spPr>
          <a:xfrm>
            <a:off x="4154235" y="5650373"/>
            <a:ext cx="1349912" cy="369332"/>
          </a:xfrm>
          <a:prstGeom prst="rect">
            <a:avLst/>
          </a:prstGeom>
          <a:noFill/>
        </p:spPr>
        <p:txBody>
          <a:bodyPr wrap="square" rtlCol="0">
            <a:spAutoFit/>
          </a:bodyPr>
          <a:lstStyle/>
          <a:p>
            <a:r>
              <a:rPr lang="en-GB" b="1" dirty="0" err="1" smtClean="0">
                <a:solidFill>
                  <a:prstClr val="black"/>
                </a:solidFill>
              </a:rPr>
              <a:t>courbée</a:t>
            </a:r>
            <a:endParaRPr lang="en-GB" b="1" dirty="0">
              <a:solidFill>
                <a:prstClr val="black"/>
              </a:solidFill>
            </a:endParaRPr>
          </a:p>
        </p:txBody>
      </p:sp>
      <p:sp>
        <p:nvSpPr>
          <p:cNvPr id="57" name="TextBox 56"/>
          <p:cNvSpPr txBox="1"/>
          <p:nvPr/>
        </p:nvSpPr>
        <p:spPr>
          <a:xfrm>
            <a:off x="3308671" y="6325328"/>
            <a:ext cx="837347" cy="369332"/>
          </a:xfrm>
          <a:prstGeom prst="rect">
            <a:avLst/>
          </a:prstGeom>
          <a:noFill/>
        </p:spPr>
        <p:txBody>
          <a:bodyPr wrap="square" rtlCol="0">
            <a:spAutoFit/>
          </a:bodyPr>
          <a:lstStyle/>
          <a:p>
            <a:r>
              <a:rPr lang="en-GB" b="1" dirty="0" smtClean="0">
                <a:solidFill>
                  <a:prstClr val="black"/>
                </a:solidFill>
              </a:rPr>
              <a:t>droit</a:t>
            </a:r>
            <a:endParaRPr lang="en-GB" b="1" dirty="0">
              <a:solidFill>
                <a:prstClr val="black"/>
              </a:solidFill>
            </a:endParaRPr>
          </a:p>
        </p:txBody>
      </p:sp>
      <p:sp>
        <p:nvSpPr>
          <p:cNvPr id="58" name="TextBox 57"/>
          <p:cNvSpPr txBox="1"/>
          <p:nvPr/>
        </p:nvSpPr>
        <p:spPr>
          <a:xfrm>
            <a:off x="4172116" y="6325328"/>
            <a:ext cx="1057033" cy="369332"/>
          </a:xfrm>
          <a:prstGeom prst="rect">
            <a:avLst/>
          </a:prstGeom>
          <a:noFill/>
        </p:spPr>
        <p:txBody>
          <a:bodyPr wrap="square" rtlCol="0">
            <a:spAutoFit/>
          </a:bodyPr>
          <a:lstStyle/>
          <a:p>
            <a:r>
              <a:rPr lang="en-GB" b="1" dirty="0" err="1" smtClean="0">
                <a:solidFill>
                  <a:prstClr val="black"/>
                </a:solidFill>
              </a:rPr>
              <a:t>droite</a:t>
            </a:r>
            <a:endParaRPr lang="en-GB" b="1" dirty="0">
              <a:solidFill>
                <a:prstClr val="black"/>
              </a:solidFill>
            </a:endParaRPr>
          </a:p>
        </p:txBody>
      </p:sp>
      <p:sp>
        <p:nvSpPr>
          <p:cNvPr id="59" name="TextBox 58"/>
          <p:cNvSpPr txBox="1"/>
          <p:nvPr/>
        </p:nvSpPr>
        <p:spPr>
          <a:xfrm>
            <a:off x="3287452" y="5990370"/>
            <a:ext cx="1013837" cy="369332"/>
          </a:xfrm>
          <a:prstGeom prst="rect">
            <a:avLst/>
          </a:prstGeom>
          <a:noFill/>
        </p:spPr>
        <p:txBody>
          <a:bodyPr wrap="square" rtlCol="0">
            <a:spAutoFit/>
          </a:bodyPr>
          <a:lstStyle/>
          <a:p>
            <a:r>
              <a:rPr lang="en-GB" b="1" dirty="0" err="1" smtClean="0">
                <a:solidFill>
                  <a:prstClr val="black"/>
                </a:solidFill>
              </a:rPr>
              <a:t>ondulé</a:t>
            </a:r>
            <a:endParaRPr lang="en-GB" b="1" dirty="0">
              <a:solidFill>
                <a:prstClr val="black"/>
              </a:solidFill>
            </a:endParaRPr>
          </a:p>
        </p:txBody>
      </p:sp>
      <p:sp>
        <p:nvSpPr>
          <p:cNvPr id="60" name="TextBox 59"/>
          <p:cNvSpPr txBox="1"/>
          <p:nvPr/>
        </p:nvSpPr>
        <p:spPr>
          <a:xfrm>
            <a:off x="4154235" y="5990370"/>
            <a:ext cx="1393220" cy="369332"/>
          </a:xfrm>
          <a:prstGeom prst="rect">
            <a:avLst/>
          </a:prstGeom>
          <a:noFill/>
        </p:spPr>
        <p:txBody>
          <a:bodyPr wrap="square" rtlCol="0">
            <a:spAutoFit/>
          </a:bodyPr>
          <a:lstStyle/>
          <a:p>
            <a:r>
              <a:rPr lang="en-GB" b="1" dirty="0" err="1" smtClean="0">
                <a:solidFill>
                  <a:prstClr val="black"/>
                </a:solidFill>
              </a:rPr>
              <a:t>ondulée</a:t>
            </a:r>
            <a:endParaRPr lang="en-GB" b="1" dirty="0">
              <a:solidFill>
                <a:prstClr val="black"/>
              </a:solidFill>
            </a:endParaRPr>
          </a:p>
        </p:txBody>
      </p:sp>
      <p:sp>
        <p:nvSpPr>
          <p:cNvPr id="63" name="Rectangle 62"/>
          <p:cNvSpPr/>
          <p:nvPr/>
        </p:nvSpPr>
        <p:spPr>
          <a:xfrm>
            <a:off x="3352283" y="4957888"/>
            <a:ext cx="659155" cy="369332"/>
          </a:xfrm>
          <a:prstGeom prst="rect">
            <a:avLst/>
          </a:prstGeom>
        </p:spPr>
        <p:txBody>
          <a:bodyPr wrap="none">
            <a:spAutoFit/>
          </a:bodyPr>
          <a:lstStyle/>
          <a:p>
            <a:r>
              <a:rPr lang="en-GB" b="1" dirty="0" smtClean="0">
                <a:solidFill>
                  <a:prstClr val="black"/>
                </a:solidFill>
                <a:latin typeface="Arial" charset="0"/>
                <a:cs typeface="Arial" charset="0"/>
              </a:rPr>
              <a:t>fine </a:t>
            </a:r>
            <a:endParaRPr lang="en-GB" dirty="0">
              <a:solidFill>
                <a:prstClr val="black"/>
              </a:solidFill>
            </a:endParaRPr>
          </a:p>
        </p:txBody>
      </p:sp>
    </p:spTree>
    <p:extLst>
      <p:ext uri="{BB962C8B-B14F-4D97-AF65-F5344CB8AC3E}">
        <p14:creationId xmlns:p14="http://schemas.microsoft.com/office/powerpoint/2010/main" val="2767581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73" name="Group 153"/>
          <p:cNvGraphicFramePr>
            <a:graphicFrameLocks noGrp="1"/>
          </p:cNvGraphicFramePr>
          <p:nvPr>
            <p:extLst>
              <p:ext uri="{D42A27DB-BD31-4B8C-83A1-F6EECF244321}">
                <p14:modId xmlns:p14="http://schemas.microsoft.com/office/powerpoint/2010/main" val="2946010988"/>
              </p:ext>
            </p:extLst>
          </p:nvPr>
        </p:nvGraphicFramePr>
        <p:xfrm>
          <a:off x="0" y="0"/>
          <a:ext cx="9144000" cy="6858000"/>
        </p:xfrm>
        <a:graphic>
          <a:graphicData uri="http://schemas.openxmlformats.org/drawingml/2006/table">
            <a:tbl>
              <a:tblPr/>
              <a:tblGrid>
                <a:gridCol w="2286000"/>
                <a:gridCol w="2286000"/>
                <a:gridCol w="2286000"/>
                <a:gridCol w="2286000"/>
              </a:tblGrid>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charset="0"/>
                        </a:rPr>
                        <a:t>un </a:t>
                      </a:r>
                      <a:r>
                        <a:rPr kumimoji="0" lang="en-GB" sz="3200" b="0" i="0" u="none" strike="noStrike" cap="none" normalizeH="0" baseline="0" dirty="0" err="1" smtClean="0">
                          <a:ln>
                            <a:noFill/>
                          </a:ln>
                          <a:solidFill>
                            <a:schemeClr val="tx1"/>
                          </a:solidFill>
                          <a:effectLst/>
                          <a:latin typeface="Arial" charset="0"/>
                        </a:rPr>
                        <a:t>c</a:t>
                      </a:r>
                      <a:r>
                        <a:rPr kumimoji="0" lang="en-GB" sz="3200" b="0" i="0" u="none" strike="noStrike" cap="none" normalizeH="0" baseline="0" dirty="0" err="1" smtClean="0">
                          <a:ln>
                            <a:noFill/>
                          </a:ln>
                          <a:solidFill>
                            <a:schemeClr val="tx1"/>
                          </a:solidFill>
                          <a:effectLst/>
                          <a:latin typeface="Arial" charset="0"/>
                          <a:cs typeface="Arial" charset="0"/>
                        </a:rPr>
                        <a:t>ercle</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charset="0"/>
                        </a:rPr>
                        <a:t>un point</a:t>
                      </a:r>
                      <a:endParaRPr kumimoji="0" lang="en-GB" sz="2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3200" b="0" i="0" u="none" strike="noStrike" cap="none" normalizeH="0" baseline="0" dirty="0" smtClean="0">
                          <a:ln>
                            <a:noFill/>
                          </a:ln>
                          <a:solidFill>
                            <a:schemeClr val="tx1"/>
                          </a:solidFill>
                          <a:effectLst/>
                          <a:latin typeface="Arial" charset="0"/>
                        </a:rPr>
                        <a:t>un tri</a:t>
                      </a:r>
                      <a:r>
                        <a:rPr kumimoji="0" lang="en-GB" sz="3200" b="0" i="0" u="none" strike="noStrike" cap="none" normalizeH="0" baseline="0" dirty="0" smtClean="0">
                          <a:ln>
                            <a:noFill/>
                          </a:ln>
                          <a:solidFill>
                            <a:schemeClr val="tx1"/>
                          </a:solidFill>
                          <a:effectLst/>
                          <a:latin typeface="Arial" charset="0"/>
                          <a:cs typeface="Arial" charset="0"/>
                        </a:rPr>
                        <a:t>angle</a:t>
                      </a:r>
                      <a:endParaRPr kumimoji="0" lang="en-GB" sz="2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err="1" smtClean="0">
                          <a:ln>
                            <a:noFill/>
                          </a:ln>
                          <a:solidFill>
                            <a:schemeClr val="tx1"/>
                          </a:solidFill>
                          <a:effectLst/>
                          <a:latin typeface="Arial" charset="0"/>
                        </a:rPr>
                        <a:t>une</a:t>
                      </a:r>
                      <a:r>
                        <a:rPr kumimoji="0" lang="en-GB" sz="3200" b="0" i="0" u="none" strike="noStrike" cap="none" normalizeH="0" baseline="0" dirty="0" smtClean="0">
                          <a:ln>
                            <a:noFill/>
                          </a:ln>
                          <a:solidFill>
                            <a:schemeClr val="tx1"/>
                          </a:solidFill>
                          <a:effectLst/>
                          <a:latin typeface="Arial" charset="0"/>
                        </a:rPr>
                        <a:t> </a:t>
                      </a:r>
                      <a:r>
                        <a:rPr kumimoji="0" lang="en-GB" sz="3200" b="0" i="0" u="none" strike="noStrike" cap="none" normalizeH="0" baseline="0" dirty="0" err="1" smtClean="0">
                          <a:ln>
                            <a:noFill/>
                          </a:ln>
                          <a:solidFill>
                            <a:schemeClr val="tx1"/>
                          </a:solidFill>
                          <a:effectLst/>
                          <a:latin typeface="Arial" charset="0"/>
                        </a:rPr>
                        <a:t>ligne</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charset="0"/>
                        </a:rPr>
                        <a:t>un </a:t>
                      </a:r>
                      <a:r>
                        <a:rPr kumimoji="0" lang="en-GB" sz="3200" b="0" i="0" u="none" strike="noStrike" cap="none" normalizeH="0" baseline="0" dirty="0" err="1" smtClean="0">
                          <a:ln>
                            <a:noFill/>
                          </a:ln>
                          <a:solidFill>
                            <a:schemeClr val="tx1"/>
                          </a:solidFill>
                          <a:effectLst/>
                          <a:latin typeface="Arial" charset="0"/>
                        </a:rPr>
                        <a:t>carré</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err="1" smtClean="0">
                          <a:ln>
                            <a:noFill/>
                          </a:ln>
                          <a:solidFill>
                            <a:schemeClr val="tx1"/>
                          </a:solidFill>
                          <a:effectLst/>
                          <a:latin typeface="Arial" charset="0"/>
                        </a:rPr>
                        <a:t>une</a:t>
                      </a:r>
                      <a:r>
                        <a:rPr kumimoji="0" lang="en-GB" sz="3200" b="0" i="0" u="none" strike="noStrike" cap="none" normalizeH="0" baseline="0" dirty="0" smtClean="0">
                          <a:ln>
                            <a:noFill/>
                          </a:ln>
                          <a:solidFill>
                            <a:schemeClr val="tx1"/>
                          </a:solidFill>
                          <a:effectLst/>
                          <a:latin typeface="Arial" charset="0"/>
                        </a:rPr>
                        <a:t> </a:t>
                      </a:r>
                      <a:r>
                        <a:rPr kumimoji="0" lang="en-GB" sz="3200" b="0" i="0" u="none" strike="noStrike" cap="none" normalizeH="0" baseline="0" dirty="0" err="1" smtClean="0">
                          <a:ln>
                            <a:noFill/>
                          </a:ln>
                          <a:solidFill>
                            <a:schemeClr val="tx1"/>
                          </a:solidFill>
                          <a:effectLst/>
                          <a:latin typeface="Arial" charset="0"/>
                        </a:rPr>
                        <a:t>étoile</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charset="0"/>
                        </a:rPr>
                        <a:t>un rect</a:t>
                      </a:r>
                      <a:r>
                        <a:rPr kumimoji="0" lang="en-GB" sz="3200" b="0" i="0" u="none" strike="noStrike" cap="none" normalizeH="0" baseline="0" dirty="0" smtClean="0">
                          <a:ln>
                            <a:noFill/>
                          </a:ln>
                          <a:solidFill>
                            <a:schemeClr val="tx1"/>
                          </a:solidFill>
                          <a:effectLst/>
                          <a:latin typeface="Arial" charset="0"/>
                          <a:cs typeface="Arial" charset="0"/>
                        </a:rPr>
                        <a:t>angle</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err="1" smtClean="0">
                          <a:ln>
                            <a:noFill/>
                          </a:ln>
                          <a:solidFill>
                            <a:schemeClr val="tx1"/>
                          </a:solidFill>
                          <a:effectLst/>
                          <a:latin typeface="Arial" charset="0"/>
                        </a:rPr>
                        <a:t>une</a:t>
                      </a:r>
                      <a:r>
                        <a:rPr kumimoji="0" lang="en-GB" sz="3200" b="0" i="0" u="none" strike="noStrike" cap="none" normalizeH="0" baseline="0" dirty="0" smtClean="0">
                          <a:ln>
                            <a:noFill/>
                          </a:ln>
                          <a:solidFill>
                            <a:schemeClr val="tx1"/>
                          </a:solidFill>
                          <a:effectLst/>
                          <a:latin typeface="Arial" charset="0"/>
                        </a:rPr>
                        <a:t> </a:t>
                      </a:r>
                      <a:r>
                        <a:rPr kumimoji="0" lang="en-GB" sz="3200" b="0" i="0" u="none" strike="noStrike" cap="none" normalizeH="0" baseline="0" dirty="0" err="1" smtClean="0">
                          <a:ln>
                            <a:noFill/>
                          </a:ln>
                          <a:solidFill>
                            <a:schemeClr val="tx1"/>
                          </a:solidFill>
                          <a:effectLst/>
                          <a:latin typeface="Arial" charset="0"/>
                        </a:rPr>
                        <a:t>spirale</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3200" b="0" i="0" u="none" strike="noStrike" cap="none" normalizeH="0" baseline="0" dirty="0" smtClean="0">
                          <a:ln>
                            <a:noFill/>
                          </a:ln>
                          <a:solidFill>
                            <a:schemeClr val="tx1"/>
                          </a:solidFill>
                          <a:effectLst/>
                          <a:latin typeface="Arial" charset="0"/>
                        </a:rPr>
                        <a:t>un </a:t>
                      </a:r>
                      <a:r>
                        <a:rPr kumimoji="0" lang="en-GB" sz="3200" b="0" i="0" u="none" strike="noStrike" cap="none" normalizeH="0" baseline="0" dirty="0" err="1" smtClean="0">
                          <a:ln>
                            <a:noFill/>
                          </a:ln>
                          <a:solidFill>
                            <a:schemeClr val="tx1"/>
                          </a:solidFill>
                          <a:effectLst/>
                          <a:latin typeface="Arial" charset="0"/>
                        </a:rPr>
                        <a:t>ovale</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charset="0"/>
                        </a:rPr>
                        <a:t>un </a:t>
                      </a:r>
                      <a:r>
                        <a:rPr kumimoji="0" lang="en-GB" sz="3200" b="0" i="0" u="none" strike="noStrike" cap="none" normalizeH="0" baseline="0" dirty="0" err="1" smtClean="0">
                          <a:ln>
                            <a:noFill/>
                          </a:ln>
                          <a:solidFill>
                            <a:schemeClr val="tx1"/>
                          </a:solidFill>
                          <a:effectLst/>
                          <a:latin typeface="Arial" charset="0"/>
                        </a:rPr>
                        <a:t>oeil</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40" name="Oval 120"/>
          <p:cNvSpPr>
            <a:spLocks noChangeArrowheads="1"/>
          </p:cNvSpPr>
          <p:nvPr/>
        </p:nvSpPr>
        <p:spPr bwMode="auto">
          <a:xfrm>
            <a:off x="539750" y="71438"/>
            <a:ext cx="1223963" cy="11969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241" name="Oval 121"/>
          <p:cNvSpPr>
            <a:spLocks noChangeArrowheads="1"/>
          </p:cNvSpPr>
          <p:nvPr/>
        </p:nvSpPr>
        <p:spPr bwMode="auto">
          <a:xfrm>
            <a:off x="285750" y="5589588"/>
            <a:ext cx="1727200" cy="1196975"/>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242" name="Rectangle 122"/>
          <p:cNvSpPr>
            <a:spLocks noChangeArrowheads="1"/>
          </p:cNvSpPr>
          <p:nvPr/>
        </p:nvSpPr>
        <p:spPr bwMode="auto">
          <a:xfrm>
            <a:off x="539750" y="2924175"/>
            <a:ext cx="1223963" cy="10810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243" name="Rectangle 123"/>
          <p:cNvSpPr>
            <a:spLocks noChangeArrowheads="1"/>
          </p:cNvSpPr>
          <p:nvPr/>
        </p:nvSpPr>
        <p:spPr bwMode="auto">
          <a:xfrm>
            <a:off x="323850" y="4292600"/>
            <a:ext cx="1727200" cy="108108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244" name="AutoShape 124"/>
          <p:cNvSpPr>
            <a:spLocks noChangeArrowheads="1"/>
          </p:cNvSpPr>
          <p:nvPr/>
        </p:nvSpPr>
        <p:spPr bwMode="auto">
          <a:xfrm>
            <a:off x="642938" y="1500188"/>
            <a:ext cx="1079500" cy="1079500"/>
          </a:xfrm>
          <a:prstGeom prst="triangle">
            <a:avLst>
              <a:gd name="adj" fmla="val 50000"/>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248" name="Line 128"/>
          <p:cNvSpPr>
            <a:spLocks noChangeShapeType="1"/>
          </p:cNvSpPr>
          <p:nvPr/>
        </p:nvSpPr>
        <p:spPr bwMode="auto">
          <a:xfrm>
            <a:off x="4859338" y="2060575"/>
            <a:ext cx="1800225" cy="0"/>
          </a:xfrm>
          <a:prstGeom prst="line">
            <a:avLst/>
          </a:prstGeom>
          <a:noFill/>
          <a:ln w="76200">
            <a:solidFill>
              <a:srgbClr val="CC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49" name="AutoShape 129"/>
          <p:cNvSpPr>
            <a:spLocks noChangeArrowheads="1"/>
          </p:cNvSpPr>
          <p:nvPr/>
        </p:nvSpPr>
        <p:spPr bwMode="auto">
          <a:xfrm>
            <a:off x="5076825" y="2781300"/>
            <a:ext cx="1366838" cy="1295400"/>
          </a:xfrm>
          <a:prstGeom prst="star5">
            <a:avLst/>
          </a:prstGeom>
          <a:solidFill>
            <a:srgbClr val="FF3399"/>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5250" name="Oval 130"/>
          <p:cNvSpPr>
            <a:spLocks noChangeArrowheads="1"/>
          </p:cNvSpPr>
          <p:nvPr/>
        </p:nvSpPr>
        <p:spPr bwMode="auto">
          <a:xfrm>
            <a:off x="5580063" y="549275"/>
            <a:ext cx="215900" cy="215900"/>
          </a:xfrm>
          <a:prstGeom prst="ellipse">
            <a:avLst/>
          </a:prstGeom>
          <a:solidFill>
            <a:srgbClr val="00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5275" name="Picture 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5715000"/>
            <a:ext cx="15875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76"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4214813"/>
            <a:ext cx="1214438"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240"/>
                                        </p:tgtEl>
                                        <p:attrNameLst>
                                          <p:attrName>style.visibility</p:attrName>
                                        </p:attrNameLst>
                                      </p:cBhvr>
                                      <p:to>
                                        <p:strVal val="visible"/>
                                      </p:to>
                                    </p:set>
                                    <p:anim calcmode="lin" valueType="num">
                                      <p:cBhvr>
                                        <p:cTn id="7" dur="1000" fill="hold"/>
                                        <p:tgtEl>
                                          <p:spTgt spid="5240"/>
                                        </p:tgtEl>
                                        <p:attrNameLst>
                                          <p:attrName>ppt_w</p:attrName>
                                        </p:attrNameLst>
                                      </p:cBhvr>
                                      <p:tavLst>
                                        <p:tav tm="0">
                                          <p:val>
                                            <p:strVal val="#ppt_w+.3"/>
                                          </p:val>
                                        </p:tav>
                                        <p:tav tm="100000">
                                          <p:val>
                                            <p:strVal val="#ppt_w"/>
                                          </p:val>
                                        </p:tav>
                                      </p:tavLst>
                                    </p:anim>
                                    <p:anim calcmode="lin" valueType="num">
                                      <p:cBhvr>
                                        <p:cTn id="8" dur="1000" fill="hold"/>
                                        <p:tgtEl>
                                          <p:spTgt spid="5240"/>
                                        </p:tgtEl>
                                        <p:attrNameLst>
                                          <p:attrName>ppt_h</p:attrName>
                                        </p:attrNameLst>
                                      </p:cBhvr>
                                      <p:tavLst>
                                        <p:tav tm="0">
                                          <p:val>
                                            <p:strVal val="#ppt_h"/>
                                          </p:val>
                                        </p:tav>
                                        <p:tav tm="100000">
                                          <p:val>
                                            <p:strVal val="#ppt_h"/>
                                          </p:val>
                                        </p:tav>
                                      </p:tavLst>
                                    </p:anim>
                                    <p:animEffect transition="in" filter="fade">
                                      <p:cBhvr>
                                        <p:cTn id="9" dur="1000"/>
                                        <p:tgtEl>
                                          <p:spTgt spid="52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244"/>
                                        </p:tgtEl>
                                        <p:attrNameLst>
                                          <p:attrName>style.visibility</p:attrName>
                                        </p:attrNameLst>
                                      </p:cBhvr>
                                      <p:to>
                                        <p:strVal val="visible"/>
                                      </p:to>
                                    </p:set>
                                    <p:anim calcmode="lin" valueType="num">
                                      <p:cBhvr>
                                        <p:cTn id="14" dur="1000" fill="hold"/>
                                        <p:tgtEl>
                                          <p:spTgt spid="5244"/>
                                        </p:tgtEl>
                                        <p:attrNameLst>
                                          <p:attrName>ppt_w</p:attrName>
                                        </p:attrNameLst>
                                      </p:cBhvr>
                                      <p:tavLst>
                                        <p:tav tm="0">
                                          <p:val>
                                            <p:strVal val="#ppt_w+.3"/>
                                          </p:val>
                                        </p:tav>
                                        <p:tav tm="100000">
                                          <p:val>
                                            <p:strVal val="#ppt_w"/>
                                          </p:val>
                                        </p:tav>
                                      </p:tavLst>
                                    </p:anim>
                                    <p:anim calcmode="lin" valueType="num">
                                      <p:cBhvr>
                                        <p:cTn id="15" dur="1000" fill="hold"/>
                                        <p:tgtEl>
                                          <p:spTgt spid="5244"/>
                                        </p:tgtEl>
                                        <p:attrNameLst>
                                          <p:attrName>ppt_h</p:attrName>
                                        </p:attrNameLst>
                                      </p:cBhvr>
                                      <p:tavLst>
                                        <p:tav tm="0">
                                          <p:val>
                                            <p:strVal val="#ppt_h"/>
                                          </p:val>
                                        </p:tav>
                                        <p:tav tm="100000">
                                          <p:val>
                                            <p:strVal val="#ppt_h"/>
                                          </p:val>
                                        </p:tav>
                                      </p:tavLst>
                                    </p:anim>
                                    <p:animEffect transition="in" filter="fade">
                                      <p:cBhvr>
                                        <p:cTn id="16" dur="1000"/>
                                        <p:tgtEl>
                                          <p:spTgt spid="52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242"/>
                                        </p:tgtEl>
                                        <p:attrNameLst>
                                          <p:attrName>style.visibility</p:attrName>
                                        </p:attrNameLst>
                                      </p:cBhvr>
                                      <p:to>
                                        <p:strVal val="visible"/>
                                      </p:to>
                                    </p:set>
                                    <p:anim calcmode="lin" valueType="num">
                                      <p:cBhvr>
                                        <p:cTn id="21" dur="1000" fill="hold"/>
                                        <p:tgtEl>
                                          <p:spTgt spid="5242"/>
                                        </p:tgtEl>
                                        <p:attrNameLst>
                                          <p:attrName>ppt_w</p:attrName>
                                        </p:attrNameLst>
                                      </p:cBhvr>
                                      <p:tavLst>
                                        <p:tav tm="0">
                                          <p:val>
                                            <p:strVal val="#ppt_w+.3"/>
                                          </p:val>
                                        </p:tav>
                                        <p:tav tm="100000">
                                          <p:val>
                                            <p:strVal val="#ppt_w"/>
                                          </p:val>
                                        </p:tav>
                                      </p:tavLst>
                                    </p:anim>
                                    <p:anim calcmode="lin" valueType="num">
                                      <p:cBhvr>
                                        <p:cTn id="22" dur="1000" fill="hold"/>
                                        <p:tgtEl>
                                          <p:spTgt spid="5242"/>
                                        </p:tgtEl>
                                        <p:attrNameLst>
                                          <p:attrName>ppt_h</p:attrName>
                                        </p:attrNameLst>
                                      </p:cBhvr>
                                      <p:tavLst>
                                        <p:tav tm="0">
                                          <p:val>
                                            <p:strVal val="#ppt_h"/>
                                          </p:val>
                                        </p:tav>
                                        <p:tav tm="100000">
                                          <p:val>
                                            <p:strVal val="#ppt_h"/>
                                          </p:val>
                                        </p:tav>
                                      </p:tavLst>
                                    </p:anim>
                                    <p:animEffect transition="in" filter="fade">
                                      <p:cBhvr>
                                        <p:cTn id="23" dur="1000"/>
                                        <p:tgtEl>
                                          <p:spTgt spid="524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243"/>
                                        </p:tgtEl>
                                        <p:attrNameLst>
                                          <p:attrName>style.visibility</p:attrName>
                                        </p:attrNameLst>
                                      </p:cBhvr>
                                      <p:to>
                                        <p:strVal val="visible"/>
                                      </p:to>
                                    </p:set>
                                    <p:anim calcmode="lin" valueType="num">
                                      <p:cBhvr>
                                        <p:cTn id="28" dur="1000" fill="hold"/>
                                        <p:tgtEl>
                                          <p:spTgt spid="5243"/>
                                        </p:tgtEl>
                                        <p:attrNameLst>
                                          <p:attrName>ppt_w</p:attrName>
                                        </p:attrNameLst>
                                      </p:cBhvr>
                                      <p:tavLst>
                                        <p:tav tm="0">
                                          <p:val>
                                            <p:strVal val="#ppt_w+.3"/>
                                          </p:val>
                                        </p:tav>
                                        <p:tav tm="100000">
                                          <p:val>
                                            <p:strVal val="#ppt_w"/>
                                          </p:val>
                                        </p:tav>
                                      </p:tavLst>
                                    </p:anim>
                                    <p:anim calcmode="lin" valueType="num">
                                      <p:cBhvr>
                                        <p:cTn id="29" dur="1000" fill="hold"/>
                                        <p:tgtEl>
                                          <p:spTgt spid="5243"/>
                                        </p:tgtEl>
                                        <p:attrNameLst>
                                          <p:attrName>ppt_h</p:attrName>
                                        </p:attrNameLst>
                                      </p:cBhvr>
                                      <p:tavLst>
                                        <p:tav tm="0">
                                          <p:val>
                                            <p:strVal val="#ppt_h"/>
                                          </p:val>
                                        </p:tav>
                                        <p:tav tm="100000">
                                          <p:val>
                                            <p:strVal val="#ppt_h"/>
                                          </p:val>
                                        </p:tav>
                                      </p:tavLst>
                                    </p:anim>
                                    <p:animEffect transition="in" filter="fade">
                                      <p:cBhvr>
                                        <p:cTn id="30" dur="1000"/>
                                        <p:tgtEl>
                                          <p:spTgt spid="52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5241"/>
                                        </p:tgtEl>
                                        <p:attrNameLst>
                                          <p:attrName>style.visibility</p:attrName>
                                        </p:attrNameLst>
                                      </p:cBhvr>
                                      <p:to>
                                        <p:strVal val="visible"/>
                                      </p:to>
                                    </p:set>
                                    <p:anim calcmode="lin" valueType="num">
                                      <p:cBhvr>
                                        <p:cTn id="35" dur="1000" fill="hold"/>
                                        <p:tgtEl>
                                          <p:spTgt spid="5241"/>
                                        </p:tgtEl>
                                        <p:attrNameLst>
                                          <p:attrName>ppt_w</p:attrName>
                                        </p:attrNameLst>
                                      </p:cBhvr>
                                      <p:tavLst>
                                        <p:tav tm="0">
                                          <p:val>
                                            <p:strVal val="#ppt_w+.3"/>
                                          </p:val>
                                        </p:tav>
                                        <p:tav tm="100000">
                                          <p:val>
                                            <p:strVal val="#ppt_w"/>
                                          </p:val>
                                        </p:tav>
                                      </p:tavLst>
                                    </p:anim>
                                    <p:anim calcmode="lin" valueType="num">
                                      <p:cBhvr>
                                        <p:cTn id="36" dur="1000" fill="hold"/>
                                        <p:tgtEl>
                                          <p:spTgt spid="5241"/>
                                        </p:tgtEl>
                                        <p:attrNameLst>
                                          <p:attrName>ppt_h</p:attrName>
                                        </p:attrNameLst>
                                      </p:cBhvr>
                                      <p:tavLst>
                                        <p:tav tm="0">
                                          <p:val>
                                            <p:strVal val="#ppt_h"/>
                                          </p:val>
                                        </p:tav>
                                        <p:tav tm="100000">
                                          <p:val>
                                            <p:strVal val="#ppt_h"/>
                                          </p:val>
                                        </p:tav>
                                      </p:tavLst>
                                    </p:anim>
                                    <p:animEffect transition="in" filter="fade">
                                      <p:cBhvr>
                                        <p:cTn id="37" dur="1000"/>
                                        <p:tgtEl>
                                          <p:spTgt spid="52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5250"/>
                                        </p:tgtEl>
                                        <p:attrNameLst>
                                          <p:attrName>style.visibility</p:attrName>
                                        </p:attrNameLst>
                                      </p:cBhvr>
                                      <p:to>
                                        <p:strVal val="visible"/>
                                      </p:to>
                                    </p:set>
                                    <p:anim calcmode="lin" valueType="num">
                                      <p:cBhvr>
                                        <p:cTn id="42" dur="1000" fill="hold"/>
                                        <p:tgtEl>
                                          <p:spTgt spid="5250"/>
                                        </p:tgtEl>
                                        <p:attrNameLst>
                                          <p:attrName>ppt_w</p:attrName>
                                        </p:attrNameLst>
                                      </p:cBhvr>
                                      <p:tavLst>
                                        <p:tav tm="0">
                                          <p:val>
                                            <p:strVal val="#ppt_w+.3"/>
                                          </p:val>
                                        </p:tav>
                                        <p:tav tm="100000">
                                          <p:val>
                                            <p:strVal val="#ppt_w"/>
                                          </p:val>
                                        </p:tav>
                                      </p:tavLst>
                                    </p:anim>
                                    <p:anim calcmode="lin" valueType="num">
                                      <p:cBhvr>
                                        <p:cTn id="43" dur="1000" fill="hold"/>
                                        <p:tgtEl>
                                          <p:spTgt spid="5250"/>
                                        </p:tgtEl>
                                        <p:attrNameLst>
                                          <p:attrName>ppt_h</p:attrName>
                                        </p:attrNameLst>
                                      </p:cBhvr>
                                      <p:tavLst>
                                        <p:tav tm="0">
                                          <p:val>
                                            <p:strVal val="#ppt_h"/>
                                          </p:val>
                                        </p:tav>
                                        <p:tav tm="100000">
                                          <p:val>
                                            <p:strVal val="#ppt_h"/>
                                          </p:val>
                                        </p:tav>
                                      </p:tavLst>
                                    </p:anim>
                                    <p:animEffect transition="in" filter="fade">
                                      <p:cBhvr>
                                        <p:cTn id="44" dur="1000"/>
                                        <p:tgtEl>
                                          <p:spTgt spid="525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5248"/>
                                        </p:tgtEl>
                                        <p:attrNameLst>
                                          <p:attrName>style.visibility</p:attrName>
                                        </p:attrNameLst>
                                      </p:cBhvr>
                                      <p:to>
                                        <p:strVal val="visible"/>
                                      </p:to>
                                    </p:set>
                                    <p:anim calcmode="lin" valueType="num">
                                      <p:cBhvr>
                                        <p:cTn id="49" dur="1000" fill="hold"/>
                                        <p:tgtEl>
                                          <p:spTgt spid="5248"/>
                                        </p:tgtEl>
                                        <p:attrNameLst>
                                          <p:attrName>ppt_w</p:attrName>
                                        </p:attrNameLst>
                                      </p:cBhvr>
                                      <p:tavLst>
                                        <p:tav tm="0">
                                          <p:val>
                                            <p:strVal val="#ppt_w+.3"/>
                                          </p:val>
                                        </p:tav>
                                        <p:tav tm="100000">
                                          <p:val>
                                            <p:strVal val="#ppt_w"/>
                                          </p:val>
                                        </p:tav>
                                      </p:tavLst>
                                    </p:anim>
                                    <p:anim calcmode="lin" valueType="num">
                                      <p:cBhvr>
                                        <p:cTn id="50" dur="1000" fill="hold"/>
                                        <p:tgtEl>
                                          <p:spTgt spid="5248"/>
                                        </p:tgtEl>
                                        <p:attrNameLst>
                                          <p:attrName>ppt_h</p:attrName>
                                        </p:attrNameLst>
                                      </p:cBhvr>
                                      <p:tavLst>
                                        <p:tav tm="0">
                                          <p:val>
                                            <p:strVal val="#ppt_h"/>
                                          </p:val>
                                        </p:tav>
                                        <p:tav tm="100000">
                                          <p:val>
                                            <p:strVal val="#ppt_h"/>
                                          </p:val>
                                        </p:tav>
                                      </p:tavLst>
                                    </p:anim>
                                    <p:animEffect transition="in" filter="fade">
                                      <p:cBhvr>
                                        <p:cTn id="51" dur="1000"/>
                                        <p:tgtEl>
                                          <p:spTgt spid="524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5249"/>
                                        </p:tgtEl>
                                        <p:attrNameLst>
                                          <p:attrName>style.visibility</p:attrName>
                                        </p:attrNameLst>
                                      </p:cBhvr>
                                      <p:to>
                                        <p:strVal val="visible"/>
                                      </p:to>
                                    </p:set>
                                    <p:anim calcmode="lin" valueType="num">
                                      <p:cBhvr>
                                        <p:cTn id="56" dur="1000" fill="hold"/>
                                        <p:tgtEl>
                                          <p:spTgt spid="5249"/>
                                        </p:tgtEl>
                                        <p:attrNameLst>
                                          <p:attrName>ppt_w</p:attrName>
                                        </p:attrNameLst>
                                      </p:cBhvr>
                                      <p:tavLst>
                                        <p:tav tm="0">
                                          <p:val>
                                            <p:strVal val="#ppt_w+.3"/>
                                          </p:val>
                                        </p:tav>
                                        <p:tav tm="100000">
                                          <p:val>
                                            <p:strVal val="#ppt_w"/>
                                          </p:val>
                                        </p:tav>
                                      </p:tavLst>
                                    </p:anim>
                                    <p:anim calcmode="lin" valueType="num">
                                      <p:cBhvr>
                                        <p:cTn id="57" dur="1000" fill="hold"/>
                                        <p:tgtEl>
                                          <p:spTgt spid="5249"/>
                                        </p:tgtEl>
                                        <p:attrNameLst>
                                          <p:attrName>ppt_h</p:attrName>
                                        </p:attrNameLst>
                                      </p:cBhvr>
                                      <p:tavLst>
                                        <p:tav tm="0">
                                          <p:val>
                                            <p:strVal val="#ppt_h"/>
                                          </p:val>
                                        </p:tav>
                                        <p:tav tm="100000">
                                          <p:val>
                                            <p:strVal val="#ppt_h"/>
                                          </p:val>
                                        </p:tav>
                                      </p:tavLst>
                                    </p:anim>
                                    <p:animEffect transition="in" filter="fade">
                                      <p:cBhvr>
                                        <p:cTn id="58" dur="1000"/>
                                        <p:tgtEl>
                                          <p:spTgt spid="52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5276"/>
                                        </p:tgtEl>
                                        <p:attrNameLst>
                                          <p:attrName>style.visibility</p:attrName>
                                        </p:attrNameLst>
                                      </p:cBhvr>
                                      <p:to>
                                        <p:strVal val="visible"/>
                                      </p:to>
                                    </p:set>
                                    <p:anim calcmode="lin" valueType="num">
                                      <p:cBhvr>
                                        <p:cTn id="63" dur="1000" fill="hold"/>
                                        <p:tgtEl>
                                          <p:spTgt spid="5276"/>
                                        </p:tgtEl>
                                        <p:attrNameLst>
                                          <p:attrName>ppt_w</p:attrName>
                                        </p:attrNameLst>
                                      </p:cBhvr>
                                      <p:tavLst>
                                        <p:tav tm="0">
                                          <p:val>
                                            <p:strVal val="#ppt_w+.3"/>
                                          </p:val>
                                        </p:tav>
                                        <p:tav tm="100000">
                                          <p:val>
                                            <p:strVal val="#ppt_w"/>
                                          </p:val>
                                        </p:tav>
                                      </p:tavLst>
                                    </p:anim>
                                    <p:anim calcmode="lin" valueType="num">
                                      <p:cBhvr>
                                        <p:cTn id="64" dur="1000" fill="hold"/>
                                        <p:tgtEl>
                                          <p:spTgt spid="5276"/>
                                        </p:tgtEl>
                                        <p:attrNameLst>
                                          <p:attrName>ppt_h</p:attrName>
                                        </p:attrNameLst>
                                      </p:cBhvr>
                                      <p:tavLst>
                                        <p:tav tm="0">
                                          <p:val>
                                            <p:strVal val="#ppt_h"/>
                                          </p:val>
                                        </p:tav>
                                        <p:tav tm="100000">
                                          <p:val>
                                            <p:strVal val="#ppt_h"/>
                                          </p:val>
                                        </p:tav>
                                      </p:tavLst>
                                    </p:anim>
                                    <p:animEffect transition="in" filter="fade">
                                      <p:cBhvr>
                                        <p:cTn id="65" dur="1000"/>
                                        <p:tgtEl>
                                          <p:spTgt spid="527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5275"/>
                                        </p:tgtEl>
                                        <p:attrNameLst>
                                          <p:attrName>style.visibility</p:attrName>
                                        </p:attrNameLst>
                                      </p:cBhvr>
                                      <p:to>
                                        <p:strVal val="visible"/>
                                      </p:to>
                                    </p:set>
                                    <p:anim calcmode="lin" valueType="num">
                                      <p:cBhvr>
                                        <p:cTn id="70" dur="1000" fill="hold"/>
                                        <p:tgtEl>
                                          <p:spTgt spid="5275"/>
                                        </p:tgtEl>
                                        <p:attrNameLst>
                                          <p:attrName>ppt_w</p:attrName>
                                        </p:attrNameLst>
                                      </p:cBhvr>
                                      <p:tavLst>
                                        <p:tav tm="0">
                                          <p:val>
                                            <p:strVal val="#ppt_w+.3"/>
                                          </p:val>
                                        </p:tav>
                                        <p:tav tm="100000">
                                          <p:val>
                                            <p:strVal val="#ppt_w"/>
                                          </p:val>
                                        </p:tav>
                                      </p:tavLst>
                                    </p:anim>
                                    <p:anim calcmode="lin" valueType="num">
                                      <p:cBhvr>
                                        <p:cTn id="71" dur="1000" fill="hold"/>
                                        <p:tgtEl>
                                          <p:spTgt spid="5275"/>
                                        </p:tgtEl>
                                        <p:attrNameLst>
                                          <p:attrName>ppt_h</p:attrName>
                                        </p:attrNameLst>
                                      </p:cBhvr>
                                      <p:tavLst>
                                        <p:tav tm="0">
                                          <p:val>
                                            <p:strVal val="#ppt_h"/>
                                          </p:val>
                                        </p:tav>
                                        <p:tav tm="100000">
                                          <p:val>
                                            <p:strVal val="#ppt_h"/>
                                          </p:val>
                                        </p:tav>
                                      </p:tavLst>
                                    </p:anim>
                                    <p:animEffect transition="in" filter="fade">
                                      <p:cBhvr>
                                        <p:cTn id="72" dur="1000"/>
                                        <p:tgtEl>
                                          <p:spTgt spid="5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0" grpId="0" animBg="1"/>
      <p:bldP spid="5241" grpId="0" animBg="1"/>
      <p:bldP spid="5242" grpId="0" animBg="1"/>
      <p:bldP spid="5243" grpId="0" animBg="1"/>
      <p:bldP spid="5244" grpId="0" animBg="1"/>
      <p:bldP spid="5248" grpId="0" animBg="1"/>
      <p:bldP spid="52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73" name="Group 153"/>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charset="0"/>
                        </a:rPr>
                        <a:t>un </a:t>
                      </a:r>
                      <a:r>
                        <a:rPr kumimoji="0" lang="en-GB" sz="3200" b="0" i="0" u="none" strike="noStrike" cap="none" normalizeH="0" baseline="0" dirty="0" err="1" smtClean="0">
                          <a:ln>
                            <a:noFill/>
                          </a:ln>
                          <a:solidFill>
                            <a:schemeClr val="tx1"/>
                          </a:solidFill>
                          <a:effectLst/>
                          <a:latin typeface="Arial" charset="0"/>
                        </a:rPr>
                        <a:t>c</a:t>
                      </a:r>
                      <a:r>
                        <a:rPr kumimoji="0" lang="en-GB" sz="3200" b="0" i="0" u="none" strike="noStrike" cap="none" normalizeH="0" baseline="0" dirty="0" err="1" smtClean="0">
                          <a:ln>
                            <a:noFill/>
                          </a:ln>
                          <a:solidFill>
                            <a:schemeClr val="tx1"/>
                          </a:solidFill>
                          <a:effectLst/>
                          <a:latin typeface="Arial" charset="0"/>
                          <a:cs typeface="Arial" charset="0"/>
                        </a:rPr>
                        <a:t>ercle</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charset="0"/>
                        </a:rPr>
                        <a:t>un point</a:t>
                      </a:r>
                      <a:endParaRPr kumimoji="0" lang="en-GB" sz="2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3200" b="0" i="0" u="none" strike="noStrike" cap="none" normalizeH="0" baseline="0" dirty="0" smtClean="0">
                          <a:ln>
                            <a:noFill/>
                          </a:ln>
                          <a:solidFill>
                            <a:schemeClr val="tx1"/>
                          </a:solidFill>
                          <a:effectLst/>
                          <a:latin typeface="Arial" charset="0"/>
                        </a:rPr>
                        <a:t>un tri</a:t>
                      </a:r>
                      <a:r>
                        <a:rPr kumimoji="0" lang="en-GB" sz="3200" b="0" i="0" u="none" strike="noStrike" cap="none" normalizeH="0" baseline="0" dirty="0" smtClean="0">
                          <a:ln>
                            <a:noFill/>
                          </a:ln>
                          <a:solidFill>
                            <a:schemeClr val="tx1"/>
                          </a:solidFill>
                          <a:effectLst/>
                          <a:latin typeface="Arial" charset="0"/>
                          <a:cs typeface="Arial" charset="0"/>
                        </a:rPr>
                        <a:t>angle</a:t>
                      </a:r>
                      <a:endParaRPr kumimoji="0" lang="en-GB" sz="2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err="1" smtClean="0">
                          <a:ln>
                            <a:noFill/>
                          </a:ln>
                          <a:solidFill>
                            <a:schemeClr val="tx1"/>
                          </a:solidFill>
                          <a:effectLst/>
                          <a:latin typeface="Arial" charset="0"/>
                        </a:rPr>
                        <a:t>Une</a:t>
                      </a:r>
                      <a:r>
                        <a:rPr kumimoji="0" lang="en-GB" sz="3200" b="0" i="0" u="none" strike="noStrike" cap="none" normalizeH="0" baseline="0" dirty="0" smtClean="0">
                          <a:ln>
                            <a:noFill/>
                          </a:ln>
                          <a:solidFill>
                            <a:schemeClr val="tx1"/>
                          </a:solidFill>
                          <a:effectLst/>
                          <a:latin typeface="Arial" charset="0"/>
                        </a:rPr>
                        <a:t> </a:t>
                      </a:r>
                      <a:r>
                        <a:rPr kumimoji="0" lang="en-GB" sz="3200" b="0" i="0" u="none" strike="noStrike" cap="none" normalizeH="0" baseline="0" dirty="0" err="1" smtClean="0">
                          <a:ln>
                            <a:noFill/>
                          </a:ln>
                          <a:solidFill>
                            <a:schemeClr val="tx1"/>
                          </a:solidFill>
                          <a:effectLst/>
                          <a:latin typeface="Arial" charset="0"/>
                        </a:rPr>
                        <a:t>ligne</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charset="0"/>
                        </a:rPr>
                        <a:t>un </a:t>
                      </a:r>
                      <a:r>
                        <a:rPr kumimoji="0" lang="en-GB" sz="3200" b="0" i="0" u="none" strike="noStrike" cap="none" normalizeH="0" baseline="0" dirty="0" err="1" smtClean="0">
                          <a:ln>
                            <a:noFill/>
                          </a:ln>
                          <a:solidFill>
                            <a:schemeClr val="tx1"/>
                          </a:solidFill>
                          <a:effectLst/>
                          <a:latin typeface="Arial" charset="0"/>
                        </a:rPr>
                        <a:t>carré</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err="1" smtClean="0">
                          <a:ln>
                            <a:noFill/>
                          </a:ln>
                          <a:solidFill>
                            <a:schemeClr val="tx1"/>
                          </a:solidFill>
                          <a:effectLst/>
                          <a:latin typeface="Arial" charset="0"/>
                        </a:rPr>
                        <a:t>Une</a:t>
                      </a:r>
                      <a:r>
                        <a:rPr kumimoji="0" lang="en-GB" sz="3200" b="0" i="0" u="none" strike="noStrike" cap="none" normalizeH="0" baseline="0" dirty="0" smtClean="0">
                          <a:ln>
                            <a:noFill/>
                          </a:ln>
                          <a:solidFill>
                            <a:schemeClr val="tx1"/>
                          </a:solidFill>
                          <a:effectLst/>
                          <a:latin typeface="Arial" charset="0"/>
                        </a:rPr>
                        <a:t> </a:t>
                      </a:r>
                      <a:r>
                        <a:rPr kumimoji="0" lang="en-GB" sz="3200" b="0" i="0" u="none" strike="noStrike" cap="none" normalizeH="0" baseline="0" dirty="0" err="1" smtClean="0">
                          <a:ln>
                            <a:noFill/>
                          </a:ln>
                          <a:solidFill>
                            <a:schemeClr val="tx1"/>
                          </a:solidFill>
                          <a:effectLst/>
                          <a:latin typeface="Arial" charset="0"/>
                        </a:rPr>
                        <a:t>étoile</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charset="0"/>
                        </a:rPr>
                        <a:t>un rect</a:t>
                      </a:r>
                      <a:r>
                        <a:rPr kumimoji="0" lang="en-GB" sz="3200" b="0" i="0" u="none" strike="noStrike" cap="none" normalizeH="0" baseline="0" dirty="0" smtClean="0">
                          <a:ln>
                            <a:noFill/>
                          </a:ln>
                          <a:solidFill>
                            <a:schemeClr val="tx1"/>
                          </a:solidFill>
                          <a:effectLst/>
                          <a:latin typeface="Arial" charset="0"/>
                          <a:cs typeface="Arial" charset="0"/>
                        </a:rPr>
                        <a:t>angle</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err="1" smtClean="0">
                          <a:ln>
                            <a:noFill/>
                          </a:ln>
                          <a:solidFill>
                            <a:schemeClr val="tx1"/>
                          </a:solidFill>
                          <a:effectLst/>
                          <a:latin typeface="Arial" charset="0"/>
                        </a:rPr>
                        <a:t>une</a:t>
                      </a:r>
                      <a:r>
                        <a:rPr kumimoji="0" lang="en-GB" sz="3200" b="0" i="0" u="none" strike="noStrike" cap="none" normalizeH="0" baseline="0" dirty="0" smtClean="0">
                          <a:ln>
                            <a:noFill/>
                          </a:ln>
                          <a:solidFill>
                            <a:schemeClr val="tx1"/>
                          </a:solidFill>
                          <a:effectLst/>
                          <a:latin typeface="Arial" charset="0"/>
                        </a:rPr>
                        <a:t> </a:t>
                      </a:r>
                      <a:r>
                        <a:rPr kumimoji="0" lang="en-GB" sz="3200" b="0" i="0" u="none" strike="noStrike" cap="none" normalizeH="0" baseline="0" dirty="0" err="1" smtClean="0">
                          <a:ln>
                            <a:noFill/>
                          </a:ln>
                          <a:solidFill>
                            <a:schemeClr val="tx1"/>
                          </a:solidFill>
                          <a:effectLst/>
                          <a:latin typeface="Arial" charset="0"/>
                        </a:rPr>
                        <a:t>spirale</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3200" b="0" i="0" u="none" strike="noStrike" cap="none" normalizeH="0" baseline="0" dirty="0" err="1" smtClean="0">
                          <a:ln>
                            <a:noFill/>
                          </a:ln>
                          <a:solidFill>
                            <a:schemeClr val="tx1"/>
                          </a:solidFill>
                          <a:effectLst/>
                          <a:latin typeface="Arial" charset="0"/>
                        </a:rPr>
                        <a:t>Une</a:t>
                      </a:r>
                      <a:r>
                        <a:rPr kumimoji="0" lang="en-GB" sz="3200" b="0" i="0" u="none" strike="noStrike" cap="none" normalizeH="0" baseline="0" dirty="0" smtClean="0">
                          <a:ln>
                            <a:noFill/>
                          </a:ln>
                          <a:solidFill>
                            <a:schemeClr val="tx1"/>
                          </a:solidFill>
                          <a:effectLst/>
                          <a:latin typeface="Arial" charset="0"/>
                        </a:rPr>
                        <a:t> </a:t>
                      </a:r>
                      <a:r>
                        <a:rPr kumimoji="0" lang="en-GB" sz="3200" b="0" i="0" u="none" strike="noStrike" cap="none" normalizeH="0" baseline="0" dirty="0" err="1" smtClean="0">
                          <a:ln>
                            <a:noFill/>
                          </a:ln>
                          <a:solidFill>
                            <a:schemeClr val="tx1"/>
                          </a:solidFill>
                          <a:effectLst/>
                          <a:latin typeface="Arial" charset="0"/>
                        </a:rPr>
                        <a:t>ovale</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charset="0"/>
                        </a:rPr>
                        <a:t>un </a:t>
                      </a:r>
                      <a:r>
                        <a:rPr kumimoji="0" lang="en-GB" sz="3200" b="0" i="0" u="none" strike="noStrike" cap="none" normalizeH="0" baseline="0" dirty="0" err="1" smtClean="0">
                          <a:ln>
                            <a:noFill/>
                          </a:ln>
                          <a:solidFill>
                            <a:schemeClr val="tx1"/>
                          </a:solidFill>
                          <a:effectLst/>
                          <a:latin typeface="Arial" charset="0"/>
                        </a:rPr>
                        <a:t>oeil</a:t>
                      </a:r>
                      <a:endParaRPr kumimoji="0" lang="en-GB" sz="3200" b="0" i="0" u="none"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26" name="Oval 120"/>
          <p:cNvSpPr>
            <a:spLocks noChangeArrowheads="1"/>
          </p:cNvSpPr>
          <p:nvPr/>
        </p:nvSpPr>
        <p:spPr bwMode="auto">
          <a:xfrm>
            <a:off x="539750" y="71438"/>
            <a:ext cx="1223963" cy="11969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227" name="Oval 121"/>
          <p:cNvSpPr>
            <a:spLocks noChangeArrowheads="1"/>
          </p:cNvSpPr>
          <p:nvPr/>
        </p:nvSpPr>
        <p:spPr bwMode="auto">
          <a:xfrm>
            <a:off x="285750" y="5589588"/>
            <a:ext cx="1727200" cy="1196975"/>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228" name="Rectangle 122"/>
          <p:cNvSpPr>
            <a:spLocks noChangeArrowheads="1"/>
          </p:cNvSpPr>
          <p:nvPr/>
        </p:nvSpPr>
        <p:spPr bwMode="auto">
          <a:xfrm>
            <a:off x="539750" y="2924175"/>
            <a:ext cx="1223963" cy="10810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229" name="Rectangle 123"/>
          <p:cNvSpPr>
            <a:spLocks noChangeArrowheads="1"/>
          </p:cNvSpPr>
          <p:nvPr/>
        </p:nvSpPr>
        <p:spPr bwMode="auto">
          <a:xfrm>
            <a:off x="323850" y="4292600"/>
            <a:ext cx="1727200" cy="108108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230" name="AutoShape 124"/>
          <p:cNvSpPr>
            <a:spLocks noChangeArrowheads="1"/>
          </p:cNvSpPr>
          <p:nvPr/>
        </p:nvSpPr>
        <p:spPr bwMode="auto">
          <a:xfrm>
            <a:off x="642938" y="1500188"/>
            <a:ext cx="1079500" cy="1079500"/>
          </a:xfrm>
          <a:prstGeom prst="triangle">
            <a:avLst>
              <a:gd name="adj" fmla="val 50000"/>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231" name="Line 128"/>
          <p:cNvSpPr>
            <a:spLocks noChangeShapeType="1"/>
          </p:cNvSpPr>
          <p:nvPr/>
        </p:nvSpPr>
        <p:spPr bwMode="auto">
          <a:xfrm>
            <a:off x="4859338" y="2060575"/>
            <a:ext cx="1800225" cy="0"/>
          </a:xfrm>
          <a:prstGeom prst="line">
            <a:avLst/>
          </a:prstGeom>
          <a:noFill/>
          <a:ln w="76200">
            <a:solidFill>
              <a:srgbClr val="CC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49" name="AutoShape 129"/>
          <p:cNvSpPr>
            <a:spLocks noChangeArrowheads="1"/>
          </p:cNvSpPr>
          <p:nvPr/>
        </p:nvSpPr>
        <p:spPr bwMode="auto">
          <a:xfrm>
            <a:off x="5076825" y="2781300"/>
            <a:ext cx="1366838" cy="1295400"/>
          </a:xfrm>
          <a:prstGeom prst="star5">
            <a:avLst/>
          </a:prstGeom>
          <a:solidFill>
            <a:srgbClr val="FF3399"/>
          </a:solidFill>
          <a:ln w="9525">
            <a:noFill/>
            <a:miter lim="800000"/>
            <a:headEnd/>
            <a:tailEn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8233" name="Oval 130"/>
          <p:cNvSpPr>
            <a:spLocks noChangeArrowheads="1"/>
          </p:cNvSpPr>
          <p:nvPr/>
        </p:nvSpPr>
        <p:spPr bwMode="auto">
          <a:xfrm>
            <a:off x="5580063" y="549275"/>
            <a:ext cx="215900" cy="215900"/>
          </a:xfrm>
          <a:prstGeom prst="ellipse">
            <a:avLst/>
          </a:prstGeom>
          <a:solidFill>
            <a:srgbClr val="00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8234" name="Picture 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5715000"/>
            <a:ext cx="15875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4214813"/>
            <a:ext cx="1214438"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555875" y="404813"/>
            <a:ext cx="1871663"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14" name="TextBox 13"/>
          <p:cNvSpPr txBox="1">
            <a:spLocks noChangeArrowheads="1"/>
          </p:cNvSpPr>
          <p:nvPr/>
        </p:nvSpPr>
        <p:spPr bwMode="auto">
          <a:xfrm>
            <a:off x="2371725" y="1700213"/>
            <a:ext cx="2055813"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15" name="TextBox 14"/>
          <p:cNvSpPr txBox="1">
            <a:spLocks noChangeArrowheads="1"/>
          </p:cNvSpPr>
          <p:nvPr/>
        </p:nvSpPr>
        <p:spPr bwMode="auto">
          <a:xfrm>
            <a:off x="2571750" y="3284538"/>
            <a:ext cx="1871663"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16" name="TextBox 15"/>
          <p:cNvSpPr txBox="1">
            <a:spLocks noChangeArrowheads="1"/>
          </p:cNvSpPr>
          <p:nvPr/>
        </p:nvSpPr>
        <p:spPr bwMode="auto">
          <a:xfrm>
            <a:off x="2463800" y="4292600"/>
            <a:ext cx="1963738" cy="1081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17" name="TextBox 16"/>
          <p:cNvSpPr txBox="1">
            <a:spLocks noChangeArrowheads="1"/>
          </p:cNvSpPr>
          <p:nvPr/>
        </p:nvSpPr>
        <p:spPr bwMode="auto">
          <a:xfrm>
            <a:off x="2509838" y="5805488"/>
            <a:ext cx="1871662"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18" name="TextBox 17"/>
          <p:cNvSpPr txBox="1">
            <a:spLocks noChangeArrowheads="1"/>
          </p:cNvSpPr>
          <p:nvPr/>
        </p:nvSpPr>
        <p:spPr bwMode="auto">
          <a:xfrm>
            <a:off x="6948488" y="404813"/>
            <a:ext cx="1871662"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19" name="TextBox 18"/>
          <p:cNvSpPr txBox="1">
            <a:spLocks noChangeArrowheads="1"/>
          </p:cNvSpPr>
          <p:nvPr/>
        </p:nvSpPr>
        <p:spPr bwMode="auto">
          <a:xfrm>
            <a:off x="7094538" y="1679575"/>
            <a:ext cx="1871662"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20" name="TextBox 19"/>
          <p:cNvSpPr txBox="1">
            <a:spLocks noChangeArrowheads="1"/>
          </p:cNvSpPr>
          <p:nvPr/>
        </p:nvSpPr>
        <p:spPr bwMode="auto">
          <a:xfrm>
            <a:off x="7077075" y="3105150"/>
            <a:ext cx="1871663" cy="719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21" name="TextBox 20"/>
          <p:cNvSpPr txBox="1">
            <a:spLocks noChangeArrowheads="1"/>
          </p:cNvSpPr>
          <p:nvPr/>
        </p:nvSpPr>
        <p:spPr bwMode="auto">
          <a:xfrm>
            <a:off x="6938963" y="4519613"/>
            <a:ext cx="2027237"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22" name="TextBox 21"/>
          <p:cNvSpPr txBox="1">
            <a:spLocks noChangeArrowheads="1"/>
          </p:cNvSpPr>
          <p:nvPr/>
        </p:nvSpPr>
        <p:spPr bwMode="auto">
          <a:xfrm>
            <a:off x="7016750" y="5805488"/>
            <a:ext cx="1871663"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4209977" y="865212"/>
            <a:ext cx="1439863" cy="10795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3" name="Rectangle 28"/>
          <p:cNvSpPr>
            <a:spLocks noChangeArrowheads="1"/>
          </p:cNvSpPr>
          <p:nvPr/>
        </p:nvSpPr>
        <p:spPr bwMode="auto">
          <a:xfrm>
            <a:off x="6561023" y="865212"/>
            <a:ext cx="1439862" cy="1075869"/>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4" name="Rectangle 29"/>
          <p:cNvSpPr>
            <a:spLocks noChangeArrowheads="1"/>
          </p:cNvSpPr>
          <p:nvPr/>
        </p:nvSpPr>
        <p:spPr bwMode="auto">
          <a:xfrm>
            <a:off x="2456568" y="865212"/>
            <a:ext cx="1440160" cy="107586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5" name="Rectangle 30"/>
          <p:cNvSpPr>
            <a:spLocks noChangeArrowheads="1"/>
          </p:cNvSpPr>
          <p:nvPr/>
        </p:nvSpPr>
        <p:spPr bwMode="auto">
          <a:xfrm>
            <a:off x="728375" y="836712"/>
            <a:ext cx="1439863" cy="10810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6" name="Text Box 32"/>
          <p:cNvSpPr txBox="1">
            <a:spLocks noChangeArrowheads="1"/>
          </p:cNvSpPr>
          <p:nvPr/>
        </p:nvSpPr>
        <p:spPr bwMode="auto">
          <a:xfrm>
            <a:off x="5421219" y="1018425"/>
            <a:ext cx="1368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400" dirty="0">
                <a:solidFill>
                  <a:prstClr val="black"/>
                </a:solidFill>
                <a:latin typeface="Arial Black" panose="020B0A04020102020204" pitchFamily="34" charset="0"/>
              </a:rPr>
              <a:t>et</a:t>
            </a:r>
          </a:p>
        </p:txBody>
      </p:sp>
      <p:sp>
        <p:nvSpPr>
          <p:cNvPr id="7" name="Rectangle 27"/>
          <p:cNvSpPr>
            <a:spLocks noChangeArrowheads="1"/>
          </p:cNvSpPr>
          <p:nvPr/>
        </p:nvSpPr>
        <p:spPr bwMode="auto">
          <a:xfrm>
            <a:off x="4209977" y="2094294"/>
            <a:ext cx="1439863" cy="10795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8" name="Rectangle 28"/>
          <p:cNvSpPr>
            <a:spLocks noChangeArrowheads="1"/>
          </p:cNvSpPr>
          <p:nvPr/>
        </p:nvSpPr>
        <p:spPr bwMode="auto">
          <a:xfrm>
            <a:off x="6561023" y="2094294"/>
            <a:ext cx="1439862" cy="1075869"/>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9" name="Text Box 32"/>
          <p:cNvSpPr txBox="1">
            <a:spLocks noChangeArrowheads="1"/>
          </p:cNvSpPr>
          <p:nvPr/>
        </p:nvSpPr>
        <p:spPr bwMode="auto">
          <a:xfrm>
            <a:off x="5421219" y="2247507"/>
            <a:ext cx="1368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400" dirty="0">
                <a:solidFill>
                  <a:prstClr val="black"/>
                </a:solidFill>
                <a:latin typeface="Arial Black" panose="020B0A04020102020204" pitchFamily="34" charset="0"/>
              </a:rPr>
              <a:t>et</a:t>
            </a:r>
          </a:p>
        </p:txBody>
      </p:sp>
      <p:sp>
        <p:nvSpPr>
          <p:cNvPr id="10" name="Text Box 32"/>
          <p:cNvSpPr txBox="1">
            <a:spLocks noChangeArrowheads="1"/>
          </p:cNvSpPr>
          <p:nvPr/>
        </p:nvSpPr>
        <p:spPr bwMode="auto">
          <a:xfrm>
            <a:off x="7760567" y="2254463"/>
            <a:ext cx="1368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400" dirty="0">
                <a:solidFill>
                  <a:prstClr val="black"/>
                </a:solidFill>
                <a:latin typeface="Arial Black" panose="020B0A04020102020204" pitchFamily="34" charset="0"/>
              </a:rPr>
              <a:t>x2</a:t>
            </a:r>
          </a:p>
        </p:txBody>
      </p:sp>
      <p:sp>
        <p:nvSpPr>
          <p:cNvPr id="11" name="TextBox 10"/>
          <p:cNvSpPr txBox="1"/>
          <p:nvPr/>
        </p:nvSpPr>
        <p:spPr>
          <a:xfrm>
            <a:off x="584359" y="3253435"/>
            <a:ext cx="8064896" cy="584775"/>
          </a:xfrm>
          <a:prstGeom prst="rect">
            <a:avLst/>
          </a:prstGeom>
          <a:noFill/>
        </p:spPr>
        <p:txBody>
          <a:bodyPr wrap="square" rtlCol="0">
            <a:spAutoFit/>
          </a:bodyPr>
          <a:lstStyle/>
          <a:p>
            <a:pPr eaLnBrk="1" hangingPunct="1"/>
            <a:r>
              <a:rPr lang="en-GB" sz="3200" dirty="0">
                <a:solidFill>
                  <a:prstClr val="black"/>
                </a:solidFill>
                <a:latin typeface="Tw Cen MT" panose="020B0602020104020603" pitchFamily="34" charset="0"/>
              </a:rPr>
              <a:t>Des crayons pour </a:t>
            </a:r>
            <a:r>
              <a:rPr lang="en-GB" sz="3200" dirty="0" err="1">
                <a:solidFill>
                  <a:prstClr val="black"/>
                </a:solidFill>
                <a:latin typeface="Tw Cen MT" panose="020B0602020104020603" pitchFamily="34" charset="0"/>
              </a:rPr>
              <a:t>créer</a:t>
            </a:r>
            <a:r>
              <a:rPr lang="en-GB" sz="3200" dirty="0">
                <a:solidFill>
                  <a:prstClr val="black"/>
                </a:solidFill>
                <a:latin typeface="Tw Cen MT" panose="020B0602020104020603" pitchFamily="34" charset="0"/>
              </a:rPr>
              <a:t> un petit monde </a:t>
            </a:r>
            <a:r>
              <a:rPr lang="en-GB" sz="3200" dirty="0" err="1">
                <a:solidFill>
                  <a:prstClr val="black"/>
                </a:solidFill>
                <a:latin typeface="Tw Cen MT" panose="020B0602020104020603" pitchFamily="34" charset="0"/>
              </a:rPr>
              <a:t>coloré</a:t>
            </a:r>
            <a:endParaRPr lang="en-GB" sz="3200" dirty="0">
              <a:solidFill>
                <a:prstClr val="black"/>
              </a:solidFill>
              <a:latin typeface="Tw Cen MT" panose="020B0602020104020603" pitchFamily="34" charset="0"/>
            </a:endParaRPr>
          </a:p>
        </p:txBody>
      </p:sp>
      <p:sp>
        <p:nvSpPr>
          <p:cNvPr id="12" name="Rectangle 27"/>
          <p:cNvSpPr>
            <a:spLocks noChangeArrowheads="1"/>
          </p:cNvSpPr>
          <p:nvPr/>
        </p:nvSpPr>
        <p:spPr bwMode="auto">
          <a:xfrm>
            <a:off x="4201665" y="3946795"/>
            <a:ext cx="1439863" cy="10795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13" name="Rectangle 28"/>
          <p:cNvSpPr>
            <a:spLocks noChangeArrowheads="1"/>
          </p:cNvSpPr>
          <p:nvPr/>
        </p:nvSpPr>
        <p:spPr bwMode="auto">
          <a:xfrm>
            <a:off x="6552711" y="3946795"/>
            <a:ext cx="1439862" cy="1075869"/>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14" name="Rectangle 29"/>
          <p:cNvSpPr>
            <a:spLocks noChangeArrowheads="1"/>
          </p:cNvSpPr>
          <p:nvPr/>
        </p:nvSpPr>
        <p:spPr bwMode="auto">
          <a:xfrm>
            <a:off x="2448256" y="3946795"/>
            <a:ext cx="1440160" cy="107586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15" name="Rectangle 30"/>
          <p:cNvSpPr>
            <a:spLocks noChangeArrowheads="1"/>
          </p:cNvSpPr>
          <p:nvPr/>
        </p:nvSpPr>
        <p:spPr bwMode="auto">
          <a:xfrm>
            <a:off x="720063" y="3918295"/>
            <a:ext cx="1439863" cy="10810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16" name="Text Box 32"/>
          <p:cNvSpPr txBox="1">
            <a:spLocks noChangeArrowheads="1"/>
          </p:cNvSpPr>
          <p:nvPr/>
        </p:nvSpPr>
        <p:spPr bwMode="auto">
          <a:xfrm>
            <a:off x="5412907" y="4100008"/>
            <a:ext cx="1368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400" dirty="0">
                <a:solidFill>
                  <a:prstClr val="black"/>
                </a:solidFill>
                <a:latin typeface="Arial Black" panose="020B0A04020102020204" pitchFamily="34" charset="0"/>
              </a:rPr>
              <a:t>et</a:t>
            </a:r>
          </a:p>
        </p:txBody>
      </p:sp>
      <p:sp>
        <p:nvSpPr>
          <p:cNvPr id="17" name="Rectangle 27"/>
          <p:cNvSpPr>
            <a:spLocks noChangeArrowheads="1"/>
          </p:cNvSpPr>
          <p:nvPr/>
        </p:nvSpPr>
        <p:spPr bwMode="auto">
          <a:xfrm>
            <a:off x="4201665" y="5175877"/>
            <a:ext cx="1439863" cy="10795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18" name="Rectangle 28"/>
          <p:cNvSpPr>
            <a:spLocks noChangeArrowheads="1"/>
          </p:cNvSpPr>
          <p:nvPr/>
        </p:nvSpPr>
        <p:spPr bwMode="auto">
          <a:xfrm>
            <a:off x="6552711" y="5175877"/>
            <a:ext cx="1439862" cy="1075869"/>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19" name="Text Box 32"/>
          <p:cNvSpPr txBox="1">
            <a:spLocks noChangeArrowheads="1"/>
          </p:cNvSpPr>
          <p:nvPr/>
        </p:nvSpPr>
        <p:spPr bwMode="auto">
          <a:xfrm>
            <a:off x="5412907" y="5329090"/>
            <a:ext cx="1368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400" dirty="0">
                <a:solidFill>
                  <a:prstClr val="black"/>
                </a:solidFill>
                <a:latin typeface="Arial Black" panose="020B0A04020102020204" pitchFamily="34" charset="0"/>
              </a:rPr>
              <a:t>et</a:t>
            </a:r>
          </a:p>
        </p:txBody>
      </p:sp>
    </p:spTree>
    <p:extLst>
      <p:ext uri="{BB962C8B-B14F-4D97-AF65-F5344CB8AC3E}">
        <p14:creationId xmlns:p14="http://schemas.microsoft.com/office/powerpoint/2010/main" val="235310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5"/>
          <p:cNvSpPr>
            <a:spLocks noChangeArrowheads="1"/>
          </p:cNvSpPr>
          <p:nvPr/>
        </p:nvSpPr>
        <p:spPr bwMode="auto">
          <a:xfrm>
            <a:off x="2364414" y="404664"/>
            <a:ext cx="1368425" cy="122555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3" name="Rectangle 36"/>
          <p:cNvSpPr>
            <a:spLocks noChangeArrowheads="1"/>
          </p:cNvSpPr>
          <p:nvPr/>
        </p:nvSpPr>
        <p:spPr bwMode="auto">
          <a:xfrm>
            <a:off x="4045830" y="404664"/>
            <a:ext cx="1439863" cy="122555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4" name="Rectangle 37"/>
          <p:cNvSpPr>
            <a:spLocks noChangeArrowheads="1"/>
          </p:cNvSpPr>
          <p:nvPr/>
        </p:nvSpPr>
        <p:spPr bwMode="auto">
          <a:xfrm>
            <a:off x="6732240" y="404664"/>
            <a:ext cx="1441450" cy="122555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prstClr val="black"/>
              </a:solidFill>
              <a:latin typeface="Calibri" panose="020F0502020204030204" pitchFamily="34" charset="0"/>
            </a:endParaRPr>
          </a:p>
        </p:txBody>
      </p:sp>
      <p:sp>
        <p:nvSpPr>
          <p:cNvPr id="5" name="Rectangle 38"/>
          <p:cNvSpPr>
            <a:spLocks noChangeArrowheads="1"/>
          </p:cNvSpPr>
          <p:nvPr/>
        </p:nvSpPr>
        <p:spPr bwMode="auto">
          <a:xfrm>
            <a:off x="611560" y="404664"/>
            <a:ext cx="1439863" cy="1223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6" name="Text Box 32"/>
          <p:cNvSpPr txBox="1">
            <a:spLocks noChangeArrowheads="1"/>
          </p:cNvSpPr>
          <p:nvPr/>
        </p:nvSpPr>
        <p:spPr bwMode="auto">
          <a:xfrm>
            <a:off x="5427436" y="631924"/>
            <a:ext cx="1368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400" dirty="0">
                <a:solidFill>
                  <a:prstClr val="black"/>
                </a:solidFill>
                <a:latin typeface="Arial Black" panose="020B0A04020102020204" pitchFamily="34" charset="0"/>
              </a:rPr>
              <a:t>et</a:t>
            </a:r>
          </a:p>
        </p:txBody>
      </p:sp>
      <p:sp>
        <p:nvSpPr>
          <p:cNvPr id="7" name="Rectangle 36"/>
          <p:cNvSpPr>
            <a:spLocks noChangeArrowheads="1"/>
          </p:cNvSpPr>
          <p:nvPr/>
        </p:nvSpPr>
        <p:spPr bwMode="auto">
          <a:xfrm>
            <a:off x="4064227" y="1857474"/>
            <a:ext cx="1439863" cy="122555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8" name="Rectangle 37"/>
          <p:cNvSpPr>
            <a:spLocks noChangeArrowheads="1"/>
          </p:cNvSpPr>
          <p:nvPr/>
        </p:nvSpPr>
        <p:spPr bwMode="auto">
          <a:xfrm>
            <a:off x="6750637" y="1857474"/>
            <a:ext cx="1441450" cy="122555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prstClr val="black"/>
              </a:solidFill>
              <a:latin typeface="Calibri" panose="020F0502020204030204" pitchFamily="34" charset="0"/>
            </a:endParaRPr>
          </a:p>
        </p:txBody>
      </p:sp>
      <p:sp>
        <p:nvSpPr>
          <p:cNvPr id="9" name="Text Box 32"/>
          <p:cNvSpPr txBox="1">
            <a:spLocks noChangeArrowheads="1"/>
          </p:cNvSpPr>
          <p:nvPr/>
        </p:nvSpPr>
        <p:spPr bwMode="auto">
          <a:xfrm>
            <a:off x="5445833" y="2084734"/>
            <a:ext cx="1368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400" dirty="0">
                <a:solidFill>
                  <a:prstClr val="black"/>
                </a:solidFill>
                <a:latin typeface="Arial Black" panose="020B0A04020102020204" pitchFamily="34" charset="0"/>
              </a:rPr>
              <a:t>et</a:t>
            </a:r>
          </a:p>
        </p:txBody>
      </p:sp>
      <p:sp>
        <p:nvSpPr>
          <p:cNvPr id="10" name="Text Box 32"/>
          <p:cNvSpPr txBox="1">
            <a:spLocks noChangeArrowheads="1"/>
          </p:cNvSpPr>
          <p:nvPr/>
        </p:nvSpPr>
        <p:spPr bwMode="auto">
          <a:xfrm>
            <a:off x="7956376" y="2084734"/>
            <a:ext cx="1368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400" dirty="0">
                <a:solidFill>
                  <a:prstClr val="black"/>
                </a:solidFill>
                <a:latin typeface="Arial Black" panose="020B0A04020102020204" pitchFamily="34" charset="0"/>
              </a:rPr>
              <a:t>x2</a:t>
            </a:r>
          </a:p>
        </p:txBody>
      </p:sp>
      <p:sp>
        <p:nvSpPr>
          <p:cNvPr id="11" name="TextBox 10"/>
          <p:cNvSpPr txBox="1"/>
          <p:nvPr/>
        </p:nvSpPr>
        <p:spPr>
          <a:xfrm>
            <a:off x="395536" y="3245156"/>
            <a:ext cx="8064896" cy="584775"/>
          </a:xfrm>
          <a:prstGeom prst="rect">
            <a:avLst/>
          </a:prstGeom>
          <a:noFill/>
        </p:spPr>
        <p:txBody>
          <a:bodyPr wrap="square" rtlCol="0">
            <a:spAutoFit/>
          </a:bodyPr>
          <a:lstStyle/>
          <a:p>
            <a:pPr eaLnBrk="1" hangingPunct="1"/>
            <a:r>
              <a:rPr lang="en-GB" sz="3200" dirty="0">
                <a:solidFill>
                  <a:prstClr val="black"/>
                </a:solidFill>
                <a:latin typeface="Tw Cen MT" panose="020B0602020104020603" pitchFamily="34" charset="0"/>
              </a:rPr>
              <a:t>Des crayons pour </a:t>
            </a:r>
            <a:r>
              <a:rPr lang="en-GB" sz="3200" dirty="0" err="1">
                <a:solidFill>
                  <a:prstClr val="black"/>
                </a:solidFill>
                <a:latin typeface="Tw Cen MT" panose="020B0602020104020603" pitchFamily="34" charset="0"/>
              </a:rPr>
              <a:t>créer</a:t>
            </a:r>
            <a:r>
              <a:rPr lang="en-GB" sz="3200" dirty="0">
                <a:solidFill>
                  <a:prstClr val="black"/>
                </a:solidFill>
                <a:latin typeface="Tw Cen MT" panose="020B0602020104020603" pitchFamily="34" charset="0"/>
              </a:rPr>
              <a:t> un petit monde </a:t>
            </a:r>
            <a:r>
              <a:rPr lang="en-GB" sz="3200" dirty="0" err="1">
                <a:solidFill>
                  <a:prstClr val="black"/>
                </a:solidFill>
                <a:latin typeface="Tw Cen MT" panose="020B0602020104020603" pitchFamily="34" charset="0"/>
              </a:rPr>
              <a:t>coloré</a:t>
            </a:r>
            <a:endParaRPr lang="en-GB" sz="3200" dirty="0">
              <a:solidFill>
                <a:prstClr val="black"/>
              </a:solidFill>
              <a:latin typeface="Tw Cen MT" panose="020B0602020104020603" pitchFamily="34" charset="0"/>
            </a:endParaRPr>
          </a:p>
        </p:txBody>
      </p:sp>
      <p:sp>
        <p:nvSpPr>
          <p:cNvPr id="12" name="Rectangle 35"/>
          <p:cNvSpPr>
            <a:spLocks noChangeArrowheads="1"/>
          </p:cNvSpPr>
          <p:nvPr/>
        </p:nvSpPr>
        <p:spPr bwMode="auto">
          <a:xfrm>
            <a:off x="2411673" y="3992063"/>
            <a:ext cx="1368425" cy="122555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13" name="Rectangle 36"/>
          <p:cNvSpPr>
            <a:spLocks noChangeArrowheads="1"/>
          </p:cNvSpPr>
          <p:nvPr/>
        </p:nvSpPr>
        <p:spPr bwMode="auto">
          <a:xfrm>
            <a:off x="4093089" y="3992063"/>
            <a:ext cx="1439863" cy="122555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14" name="Rectangle 37"/>
          <p:cNvSpPr>
            <a:spLocks noChangeArrowheads="1"/>
          </p:cNvSpPr>
          <p:nvPr/>
        </p:nvSpPr>
        <p:spPr bwMode="auto">
          <a:xfrm>
            <a:off x="6779499" y="3992063"/>
            <a:ext cx="1441450" cy="122555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prstClr val="black"/>
              </a:solidFill>
              <a:latin typeface="Calibri" panose="020F0502020204030204" pitchFamily="34" charset="0"/>
            </a:endParaRPr>
          </a:p>
        </p:txBody>
      </p:sp>
      <p:sp>
        <p:nvSpPr>
          <p:cNvPr id="15" name="Rectangle 38"/>
          <p:cNvSpPr>
            <a:spLocks noChangeArrowheads="1"/>
          </p:cNvSpPr>
          <p:nvPr/>
        </p:nvSpPr>
        <p:spPr bwMode="auto">
          <a:xfrm>
            <a:off x="658819" y="3992063"/>
            <a:ext cx="1439863" cy="1223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16" name="Text Box 32"/>
          <p:cNvSpPr txBox="1">
            <a:spLocks noChangeArrowheads="1"/>
          </p:cNvSpPr>
          <p:nvPr/>
        </p:nvSpPr>
        <p:spPr bwMode="auto">
          <a:xfrm>
            <a:off x="5474695" y="4219323"/>
            <a:ext cx="1368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400" dirty="0">
                <a:solidFill>
                  <a:prstClr val="black"/>
                </a:solidFill>
                <a:latin typeface="Arial Black" panose="020B0A04020102020204" pitchFamily="34" charset="0"/>
              </a:rPr>
              <a:t>et</a:t>
            </a:r>
          </a:p>
        </p:txBody>
      </p:sp>
      <p:sp>
        <p:nvSpPr>
          <p:cNvPr id="17" name="Rectangle 36"/>
          <p:cNvSpPr>
            <a:spLocks noChangeArrowheads="1"/>
          </p:cNvSpPr>
          <p:nvPr/>
        </p:nvSpPr>
        <p:spPr bwMode="auto">
          <a:xfrm>
            <a:off x="4111486" y="5444873"/>
            <a:ext cx="1439863" cy="122555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latin typeface="Calibri" panose="020F0502020204030204" pitchFamily="34" charset="0"/>
            </a:endParaRPr>
          </a:p>
        </p:txBody>
      </p:sp>
      <p:sp>
        <p:nvSpPr>
          <p:cNvPr id="18" name="Rectangle 37"/>
          <p:cNvSpPr>
            <a:spLocks noChangeArrowheads="1"/>
          </p:cNvSpPr>
          <p:nvPr/>
        </p:nvSpPr>
        <p:spPr bwMode="auto">
          <a:xfrm>
            <a:off x="6797896" y="5444873"/>
            <a:ext cx="1441450" cy="122555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prstClr val="black"/>
              </a:solidFill>
              <a:latin typeface="Calibri" panose="020F0502020204030204" pitchFamily="34" charset="0"/>
            </a:endParaRPr>
          </a:p>
        </p:txBody>
      </p:sp>
      <p:sp>
        <p:nvSpPr>
          <p:cNvPr id="19" name="Text Box 32"/>
          <p:cNvSpPr txBox="1">
            <a:spLocks noChangeArrowheads="1"/>
          </p:cNvSpPr>
          <p:nvPr/>
        </p:nvSpPr>
        <p:spPr bwMode="auto">
          <a:xfrm>
            <a:off x="5493092" y="5672133"/>
            <a:ext cx="1368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400" dirty="0">
                <a:solidFill>
                  <a:prstClr val="black"/>
                </a:solidFill>
                <a:latin typeface="Arial Black" panose="020B0A04020102020204" pitchFamily="34" charset="0"/>
              </a:rPr>
              <a:t>et</a:t>
            </a:r>
          </a:p>
        </p:txBody>
      </p:sp>
      <p:sp>
        <p:nvSpPr>
          <p:cNvPr id="20" name="Text Box 32"/>
          <p:cNvSpPr txBox="1">
            <a:spLocks noChangeArrowheads="1"/>
          </p:cNvSpPr>
          <p:nvPr/>
        </p:nvSpPr>
        <p:spPr bwMode="auto">
          <a:xfrm>
            <a:off x="8003635" y="5672133"/>
            <a:ext cx="1368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400" dirty="0">
                <a:solidFill>
                  <a:prstClr val="black"/>
                </a:solidFill>
                <a:latin typeface="Arial Black" panose="020B0A04020102020204" pitchFamily="34" charset="0"/>
              </a:rPr>
              <a:t>x2</a:t>
            </a:r>
          </a:p>
        </p:txBody>
      </p:sp>
    </p:spTree>
    <p:extLst>
      <p:ext uri="{BB962C8B-B14F-4D97-AF65-F5344CB8AC3E}">
        <p14:creationId xmlns:p14="http://schemas.microsoft.com/office/powerpoint/2010/main" val="252045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4"/>
          <p:cNvSpPr>
            <a:spLocks noChangeArrowheads="1"/>
          </p:cNvSpPr>
          <p:nvPr/>
        </p:nvSpPr>
        <p:spPr bwMode="auto">
          <a:xfrm>
            <a:off x="185738" y="111125"/>
            <a:ext cx="5602287" cy="6546850"/>
          </a:xfrm>
          <a:prstGeom prst="triangle">
            <a:avLst>
              <a:gd name="adj" fmla="val 5000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5" name="TextBox 4"/>
          <p:cNvSpPr txBox="1">
            <a:spLocks noChangeArrowheads="1"/>
          </p:cNvSpPr>
          <p:nvPr/>
        </p:nvSpPr>
        <p:spPr bwMode="auto">
          <a:xfrm>
            <a:off x="185738" y="1817688"/>
            <a:ext cx="1951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3600" b="1">
                <a:latin typeface="Arial" panose="020B0604020202020204" pitchFamily="34" charset="0"/>
              </a:rPr>
              <a:t>grand</a:t>
            </a:r>
          </a:p>
        </p:txBody>
      </p:sp>
      <p:sp>
        <p:nvSpPr>
          <p:cNvPr id="6" name="AutoShape 124"/>
          <p:cNvSpPr>
            <a:spLocks noChangeArrowheads="1"/>
          </p:cNvSpPr>
          <p:nvPr/>
        </p:nvSpPr>
        <p:spPr bwMode="auto">
          <a:xfrm flipH="1">
            <a:off x="6073775" y="2463800"/>
            <a:ext cx="365125" cy="427038"/>
          </a:xfrm>
          <a:prstGeom prst="triangle">
            <a:avLst>
              <a:gd name="adj" fmla="val 5000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7" name="TextBox 6"/>
          <p:cNvSpPr txBox="1">
            <a:spLocks noChangeArrowheads="1"/>
          </p:cNvSpPr>
          <p:nvPr/>
        </p:nvSpPr>
        <p:spPr bwMode="auto">
          <a:xfrm>
            <a:off x="5113338" y="2738438"/>
            <a:ext cx="2470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3600" b="1">
                <a:latin typeface="Arial" panose="020B0604020202020204" pitchFamily="34" charset="0"/>
              </a:rPr>
              <a:t>petit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14413" y="490538"/>
            <a:ext cx="55562" cy="52974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368300" y="6021388"/>
            <a:ext cx="1604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3600" b="1">
                <a:latin typeface="Arial" panose="020B0604020202020204" pitchFamily="34" charset="0"/>
              </a:rPr>
              <a:t>droit</a:t>
            </a:r>
          </a:p>
        </p:txBody>
      </p:sp>
      <p:cxnSp>
        <p:nvCxnSpPr>
          <p:cNvPr id="8" name="Curved Connector 7"/>
          <p:cNvCxnSpPr/>
          <p:nvPr/>
        </p:nvCxnSpPr>
        <p:spPr>
          <a:xfrm rot="16200000" flipH="1">
            <a:off x="-441325" y="2470151"/>
            <a:ext cx="5297487" cy="133826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1892300" y="6021388"/>
            <a:ext cx="1820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3600" b="1">
                <a:latin typeface="Arial" panose="020B0604020202020204" pitchFamily="34" charset="0"/>
              </a:rPr>
              <a:t>courbé</a:t>
            </a:r>
          </a:p>
        </p:txBody>
      </p:sp>
      <p:cxnSp>
        <p:nvCxnSpPr>
          <p:cNvPr id="18" name="Straight Connector 17"/>
          <p:cNvCxnSpPr/>
          <p:nvPr/>
        </p:nvCxnSpPr>
        <p:spPr>
          <a:xfrm>
            <a:off x="6472238" y="490538"/>
            <a:ext cx="55562" cy="529748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5668963" y="6021388"/>
            <a:ext cx="1606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3600" b="1">
                <a:latin typeface="Arial" panose="020B0604020202020204" pitchFamily="34" charset="0"/>
              </a:rPr>
              <a:t>fine</a:t>
            </a:r>
          </a:p>
        </p:txBody>
      </p:sp>
      <p:cxnSp>
        <p:nvCxnSpPr>
          <p:cNvPr id="21" name="Straight Connector 20"/>
          <p:cNvCxnSpPr/>
          <p:nvPr/>
        </p:nvCxnSpPr>
        <p:spPr>
          <a:xfrm>
            <a:off x="7664450" y="490538"/>
            <a:ext cx="55563" cy="52974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6861175" y="6021388"/>
            <a:ext cx="2071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3600" b="1">
                <a:latin typeface="Arial" panose="020B0604020202020204" pitchFamily="34" charset="0"/>
              </a:rPr>
              <a:t>épais</a:t>
            </a:r>
          </a:p>
        </p:txBody>
      </p:sp>
      <p:pic>
        <p:nvPicPr>
          <p:cNvPr id="4107" name="Picture 11" descr="Image result for wavy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050" y="4905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3035300" y="1982788"/>
            <a:ext cx="1820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3600" b="1">
                <a:latin typeface="Arial" panose="020B0604020202020204" pitchFamily="34" charset="0"/>
              </a:rPr>
              <a:t>ondulé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7" grpId="0" autoUpdateAnimBg="0"/>
      <p:bldP spid="20" grpId="0" autoUpdateAnimBg="0"/>
      <p:bldP spid="22" grpId="0" autoUpdateAnimBg="0"/>
      <p:bldP spid="1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313" y="2133600"/>
            <a:ext cx="4572000" cy="2862263"/>
          </a:xfrm>
          <a:prstGeom prst="rect">
            <a:avLst/>
          </a:prstGeom>
        </p:spPr>
        <p:txBody>
          <a:bodyPr>
            <a:spAutoFit/>
          </a:bodyPr>
          <a:lstStyle/>
          <a:p>
            <a:pPr eaLnBrk="1" hangingPunct="1">
              <a:defRPr/>
            </a:pPr>
            <a:r>
              <a:rPr lang="en-GB" sz="2400" dirty="0">
                <a:solidFill>
                  <a:schemeClr val="bg1">
                    <a:lumMod val="65000"/>
                  </a:schemeClr>
                </a:solidFill>
              </a:rPr>
              <a:t>Henri Matisse was a French artist, known for his use of colour. After losing the ability to paint late in life, he explored and mastered the art of paper cut outs.</a:t>
            </a:r>
          </a:p>
          <a:p>
            <a:pPr eaLnBrk="1" hangingPunct="1">
              <a:defRPr/>
            </a:pPr>
            <a:endParaRPr lang="en-GB" dirty="0">
              <a:solidFill>
                <a:schemeClr val="bg1">
                  <a:lumMod val="65000"/>
                </a:schemeClr>
              </a:solidFill>
            </a:endParaRPr>
          </a:p>
          <a:p>
            <a:pPr eaLnBrk="1" hangingPunct="1">
              <a:defRPr/>
            </a:pPr>
            <a:r>
              <a:rPr lang="en-GB" dirty="0">
                <a:solidFill>
                  <a:schemeClr val="bg1">
                    <a:lumMod val="65000"/>
                  </a:schemeClr>
                </a:solidFill>
              </a:rPr>
              <a:t>(1869-1954)</a:t>
            </a:r>
          </a:p>
        </p:txBody>
      </p:sp>
      <p:pic>
        <p:nvPicPr>
          <p:cNvPr id="16387" name="Picture 4" descr="Image result for matiss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341438"/>
            <a:ext cx="331311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667</Words>
  <Application>Microsoft Office PowerPoint</Application>
  <PresentationFormat>On-screen Show (4:3)</PresentationFormat>
  <Paragraphs>229</Paragraphs>
  <Slides>20</Slides>
  <Notes>14</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Arial Black</vt:lpstr>
      <vt:lpstr>Calibri</vt:lpstr>
      <vt:lpstr>Source Sans Pro</vt:lpstr>
      <vt:lpstr>Times New Roman</vt:lpstr>
      <vt:lpstr>Tw Cen MT</vt:lpstr>
      <vt:lpstr>Office Theme</vt:lpstr>
      <vt:lpstr>Blank Presentation</vt:lpstr>
      <vt:lpstr>PowerPoint Presentation</vt:lpstr>
      <vt:lpstr>Les nombres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dc:title>
  <dc:creator>55WD</dc:creator>
  <cp:lastModifiedBy>Study</cp:lastModifiedBy>
  <cp:revision>42</cp:revision>
  <dcterms:created xsi:type="dcterms:W3CDTF">2010-07-22T14:10:05Z</dcterms:created>
  <dcterms:modified xsi:type="dcterms:W3CDTF">2018-12-09T16:58:30Z</dcterms:modified>
</cp:coreProperties>
</file>