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9514" autoAdjust="0"/>
  </p:normalViewPr>
  <p:slideViewPr>
    <p:cSldViewPr snapToGrid="0">
      <p:cViewPr varScale="1">
        <p:scale>
          <a:sx n="77" d="100"/>
          <a:sy n="77" d="100"/>
        </p:scale>
        <p:origin x="256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8D8BC7D-2673-4D24-A0F1-1A52146E2D5C}" type="datetimeFigureOut">
              <a:rPr lang="en-GB"/>
              <a:pPr>
                <a:defRPr/>
              </a:pPr>
              <a:t>09/12/2018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765BD22-9F70-4469-AF01-35F19B2A95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097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B324161-B0BE-4751-BFF5-BE4A187EC30D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7136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Introduce and practise these positioning words.  It is best to use hand gestures with them for recall, but of course pupils do need to know exactly what they mean, too.</a:t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sur – at the top / above</a:t>
            </a:r>
            <a:br>
              <a:rPr lang="en-GB" altLang="en-US" dirty="0" smtClean="0"/>
            </a:br>
            <a:r>
              <a:rPr lang="en-GB" altLang="en-US" dirty="0" smtClean="0"/>
              <a:t>sous – at the bottom / below</a:t>
            </a:r>
            <a:br>
              <a:rPr lang="en-GB" altLang="en-US" dirty="0" smtClean="0"/>
            </a:br>
            <a:r>
              <a:rPr lang="en-GB" altLang="en-US" dirty="0" smtClean="0"/>
              <a:t>à </a:t>
            </a:r>
            <a:r>
              <a:rPr lang="en-GB" altLang="en-US" dirty="0" err="1" smtClean="0"/>
              <a:t>droite</a:t>
            </a:r>
            <a:r>
              <a:rPr lang="en-GB" altLang="en-US" baseline="0" dirty="0" smtClean="0"/>
              <a:t> </a:t>
            </a:r>
            <a:r>
              <a:rPr lang="en-GB" altLang="en-US" dirty="0" smtClean="0"/>
              <a:t>– on the right</a:t>
            </a:r>
            <a:br>
              <a:rPr lang="en-GB" altLang="en-US" dirty="0" smtClean="0"/>
            </a:br>
            <a:r>
              <a:rPr lang="en-GB" altLang="en-US" dirty="0" smtClean="0"/>
              <a:t>à gauche – on the left</a:t>
            </a:r>
          </a:p>
          <a:p>
            <a:pPr>
              <a:spcBef>
                <a:spcPct val="0"/>
              </a:spcBef>
            </a:pPr>
            <a:endParaRPr lang="en-GB" altLang="en-US" dirty="0" smtClean="0"/>
          </a:p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2C7596E-55B0-4942-A149-58BAD90A18CB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044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au </a:t>
            </a:r>
            <a:r>
              <a:rPr lang="en-US" altLang="en-US" dirty="0" err="1" smtClean="0"/>
              <a:t>centre</a:t>
            </a:r>
            <a:r>
              <a:rPr lang="en-US" altLang="en-US" dirty="0" smtClean="0"/>
              <a:t> de = in the </a:t>
            </a:r>
            <a:r>
              <a:rPr lang="en-US" altLang="en-US" dirty="0" err="1" smtClean="0"/>
              <a:t>centre</a:t>
            </a:r>
            <a:r>
              <a:rPr lang="en-US" altLang="en-US" dirty="0" smtClean="0"/>
              <a:t> of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39CD2D3-3382-468C-9AC4-07BD131BD6B9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873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/>
              <a:t>Recap all the words.</a:t>
            </a: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7D8CE98-7FA0-4473-92FB-BD7071EF6BD6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286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err="1" smtClean="0"/>
              <a:t>Ou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est</a:t>
            </a:r>
            <a:r>
              <a:rPr lang="en-GB" altLang="en-US" dirty="0" smtClean="0"/>
              <a:t> le chat ?</a:t>
            </a:r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Il  </a:t>
            </a:r>
            <a:r>
              <a:rPr lang="en-GB" altLang="en-US" dirty="0" err="1" smtClean="0"/>
              <a:t>est</a:t>
            </a:r>
            <a:r>
              <a:rPr lang="en-GB" altLang="en-US" dirty="0" smtClean="0"/>
              <a:t> a </a:t>
            </a:r>
            <a:r>
              <a:rPr lang="en-GB" altLang="en-US" dirty="0" err="1" smtClean="0"/>
              <a:t>droite</a:t>
            </a:r>
            <a:r>
              <a:rPr lang="en-GB" altLang="en-US" dirty="0" smtClean="0"/>
              <a:t> /a gauche </a:t>
            </a:r>
            <a:br>
              <a:rPr lang="en-GB" altLang="en-US" dirty="0" smtClean="0"/>
            </a:br>
            <a:r>
              <a:rPr lang="en-GB" altLang="en-US" dirty="0" smtClean="0"/>
              <a:t>Il </a:t>
            </a:r>
            <a:r>
              <a:rPr lang="en-GB" altLang="en-US" dirty="0" err="1" smtClean="0"/>
              <a:t>est</a:t>
            </a:r>
            <a:r>
              <a:rPr lang="en-GB" altLang="en-US" dirty="0" smtClean="0"/>
              <a:t> au centre</a:t>
            </a:r>
            <a:br>
              <a:rPr lang="en-GB" altLang="en-US" dirty="0" smtClean="0"/>
            </a:br>
            <a:r>
              <a:rPr lang="en-GB" altLang="en-US" dirty="0" smtClean="0"/>
              <a:t>Il </a:t>
            </a:r>
            <a:r>
              <a:rPr lang="en-GB" altLang="en-US" dirty="0" err="1" smtClean="0"/>
              <a:t>est</a:t>
            </a:r>
            <a:r>
              <a:rPr lang="en-GB" altLang="en-US" dirty="0" smtClean="0"/>
              <a:t> sur </a:t>
            </a:r>
            <a:r>
              <a:rPr lang="en-GB" altLang="en-US" dirty="0" err="1" smtClean="0"/>
              <a:t>l’armoire</a:t>
            </a:r>
            <a:r>
              <a:rPr lang="en-GB" altLang="en-US" dirty="0" smtClean="0"/>
              <a:t> (on top of the wardrobe)</a:t>
            </a:r>
            <a:br>
              <a:rPr lang="en-GB" altLang="en-US" dirty="0" smtClean="0"/>
            </a:br>
            <a:r>
              <a:rPr lang="en-GB" altLang="en-US" dirty="0" smtClean="0"/>
              <a:t>Il </a:t>
            </a:r>
            <a:r>
              <a:rPr lang="en-GB" altLang="en-US" dirty="0" err="1" smtClean="0"/>
              <a:t>est</a:t>
            </a:r>
            <a:r>
              <a:rPr lang="en-GB" altLang="en-US" dirty="0" smtClean="0"/>
              <a:t> sous le lit (underneath the bed)</a:t>
            </a:r>
            <a:br>
              <a:rPr lang="en-GB" altLang="en-US" dirty="0" smtClean="0"/>
            </a:br>
            <a:endParaRPr lang="en-GB" altLang="en-US" dirty="0" smtClean="0"/>
          </a:p>
          <a:p>
            <a:pPr>
              <a:spcBef>
                <a:spcPct val="0"/>
              </a:spcBef>
            </a:pPr>
            <a:endParaRPr lang="en-GB" altLang="en-US" dirty="0" smtClean="0"/>
          </a:p>
          <a:p>
            <a:pPr>
              <a:spcBef>
                <a:spcPct val="0"/>
              </a:spcBef>
            </a:pPr>
            <a:endParaRPr lang="en-GB" altLang="en-US" dirty="0" smtClean="0"/>
          </a:p>
          <a:p>
            <a:pPr>
              <a:spcBef>
                <a:spcPct val="0"/>
              </a:spcBef>
            </a:pPr>
            <a:endParaRPr lang="en-GB" altLang="en-US" dirty="0" smtClean="0"/>
          </a:p>
          <a:p>
            <a:pPr>
              <a:spcBef>
                <a:spcPct val="0"/>
              </a:spcBef>
            </a:pPr>
            <a:endParaRPr lang="en-GB" altLang="en-US" dirty="0" smtClean="0"/>
          </a:p>
          <a:p>
            <a:pPr>
              <a:spcBef>
                <a:spcPct val="0"/>
              </a:spcBef>
            </a:pPr>
            <a:endParaRPr lang="en-GB" altLang="en-US" dirty="0" smtClean="0"/>
          </a:p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43645A6-E5EF-449D-8146-734F65532068}" type="slidenum">
              <a:rPr lang="en-GB" altLang="en-US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3534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CA363-203F-4AC1-83FD-912A3CF3C2D5}" type="datetimeFigureOut">
              <a:rPr lang="en-GB"/>
              <a:pPr>
                <a:defRPr/>
              </a:pPr>
              <a:t>09/12/2018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64BD9-4085-4501-83D7-0E8DA9DE8E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205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0DE46-1378-4737-8B71-76C06D60D126}" type="datetimeFigureOut">
              <a:rPr lang="en-GB"/>
              <a:pPr>
                <a:defRPr/>
              </a:pPr>
              <a:t>09/12/2018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88921-66D0-4AD5-BD87-BA0C7898A1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0814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AA061-A90A-4C58-8C89-192355BCCDCB}" type="datetimeFigureOut">
              <a:rPr lang="en-GB"/>
              <a:pPr>
                <a:defRPr/>
              </a:pPr>
              <a:t>09/12/2018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385CF-1AE8-43CB-AF48-2BD9FF6F41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918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AAEE3-E28D-4FF8-B5F2-D43E30CC49BE}" type="datetimeFigureOut">
              <a:rPr lang="en-GB"/>
              <a:pPr>
                <a:defRPr/>
              </a:pPr>
              <a:t>09/12/2018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7624B-4B34-4851-93D4-5EFE6B8653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925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DC8C2-8B80-4A51-A60E-329E0D354C8D}" type="datetimeFigureOut">
              <a:rPr lang="en-GB"/>
              <a:pPr>
                <a:defRPr/>
              </a:pPr>
              <a:t>09/12/2018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92A75-A6EB-4608-B448-F4A68AD61B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620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10248-0F68-42B7-95C9-73D00F3420EE}" type="datetimeFigureOut">
              <a:rPr lang="en-GB"/>
              <a:pPr>
                <a:defRPr/>
              </a:pPr>
              <a:t>09/12/2018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B3A41-0AF9-486D-826A-CA0D5F436FA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697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0ADB3-D8D2-4BA3-B6B6-AEC94A91B44C}" type="datetimeFigureOut">
              <a:rPr lang="en-GB"/>
              <a:pPr>
                <a:defRPr/>
              </a:pPr>
              <a:t>09/12/2018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02D72-0FAC-40C9-8FAB-51E38897B4A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866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AA1C2-E6C5-4FD8-9FAC-73B4A2D7E825}" type="datetimeFigureOut">
              <a:rPr lang="en-GB"/>
              <a:pPr>
                <a:defRPr/>
              </a:pPr>
              <a:t>09/12/2018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707DA-FDC1-4890-A4F6-1F888213A1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895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BA3F-1BE9-4D79-B703-6E7D2D73A392}" type="datetimeFigureOut">
              <a:rPr lang="en-GB"/>
              <a:pPr>
                <a:defRPr/>
              </a:pPr>
              <a:t>09/12/2018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D3675-8BCF-4839-B3CF-BC70C859C4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303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CD65F-35F1-4C40-BB82-95D88F619D29}" type="datetimeFigureOut">
              <a:rPr lang="en-GB"/>
              <a:pPr>
                <a:defRPr/>
              </a:pPr>
              <a:t>09/12/2018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5EA42-ADFE-49FF-93F1-4D8536CF40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4539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F874-2E13-453F-AAF1-522AB71292B7}" type="datetimeFigureOut">
              <a:rPr lang="en-GB"/>
              <a:pPr>
                <a:defRPr/>
              </a:pPr>
              <a:t>09/12/2018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94975-E7E4-4588-91C6-83B3AE9778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123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F61194-129F-4E40-8F1F-83E4AAE65BEB}" type="datetimeFigureOut">
              <a:rPr lang="en-GB"/>
              <a:pPr>
                <a:defRPr/>
              </a:pPr>
              <a:t>09/12/2018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C13FCFF-05EF-4D82-94C2-970F818F545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28813" y="2500313"/>
            <a:ext cx="142875" cy="21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62025"/>
            <a:ext cx="5113337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7325" y="333375"/>
            <a:ext cx="8555842" cy="17526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200" b="1" dirty="0" smtClean="0"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US" sz="7200" b="1" dirty="0" smtClean="0">
                <a:latin typeface="Tw Cen MT" panose="020B0602020104020603" pitchFamily="34" charset="0"/>
                <a:cs typeface="Times New Roman" pitchFamily="18" charset="0"/>
              </a:rPr>
            </a:br>
            <a:r>
              <a:rPr lang="en-US" sz="7200" b="1" dirty="0" smtClean="0">
                <a:latin typeface="Tw Cen MT" panose="020B0602020104020603" pitchFamily="34" charset="0"/>
                <a:cs typeface="Arial" panose="020B0604020202020204" pitchFamily="34" charset="0"/>
              </a:rPr>
              <a:t>Les </a:t>
            </a:r>
            <a:r>
              <a:rPr lang="en-US" sz="7200" b="1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formes</a:t>
            </a:r>
            <a:r>
              <a:rPr lang="en-US" sz="7200" b="1" dirty="0" smtClean="0">
                <a:latin typeface="Tw Cen MT" panose="020B0602020104020603" pitchFamily="34" charset="0"/>
                <a:cs typeface="Arial" panose="020B0604020202020204" pitchFamily="34" charset="0"/>
              </a:rPr>
              <a:t> et les </a:t>
            </a:r>
            <a:r>
              <a:rPr lang="en-US" sz="7200" b="1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couleurs</a:t>
            </a:r>
            <a:endParaRPr lang="en-US" sz="5400" b="1" dirty="0" smtClean="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2339975" y="909638"/>
            <a:ext cx="4464050" cy="51117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3779838" y="908050"/>
            <a:ext cx="16557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sur</a:t>
            </a:r>
          </a:p>
        </p:txBody>
      </p:sp>
      <p:sp>
        <p:nvSpPr>
          <p:cNvPr id="3076" name="WordArt 6"/>
          <p:cNvSpPr>
            <a:spLocks noChangeArrowheads="1" noChangeShapeType="1" noTextEdit="1"/>
          </p:cNvSpPr>
          <p:nvPr/>
        </p:nvSpPr>
        <p:spPr bwMode="auto">
          <a:xfrm>
            <a:off x="3708400" y="5589588"/>
            <a:ext cx="165576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sous</a:t>
            </a:r>
          </a:p>
        </p:txBody>
      </p:sp>
      <p:sp>
        <p:nvSpPr>
          <p:cNvPr id="3077" name="WordArt 7"/>
          <p:cNvSpPr>
            <a:spLocks noChangeArrowheads="1" noChangeShapeType="1" noTextEdit="1"/>
          </p:cNvSpPr>
          <p:nvPr/>
        </p:nvSpPr>
        <p:spPr bwMode="auto">
          <a:xfrm>
            <a:off x="4859338" y="3070225"/>
            <a:ext cx="194310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À droite</a:t>
            </a:r>
          </a:p>
        </p:txBody>
      </p:sp>
      <p:sp>
        <p:nvSpPr>
          <p:cNvPr id="3078" name="WordArt 8"/>
          <p:cNvSpPr>
            <a:spLocks noChangeArrowheads="1" noChangeShapeType="1" noTextEdit="1"/>
          </p:cNvSpPr>
          <p:nvPr/>
        </p:nvSpPr>
        <p:spPr bwMode="auto">
          <a:xfrm>
            <a:off x="2339975" y="3070225"/>
            <a:ext cx="2089150" cy="646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à  gauche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08288" y="2195513"/>
            <a:ext cx="2928937" cy="26225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3584575" y="709613"/>
            <a:ext cx="1376363" cy="12700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GB" alt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752600" y="1447800"/>
            <a:ext cx="1524000" cy="793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04925" y="709613"/>
            <a:ext cx="2125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3200" b="1">
                <a:latin typeface="Arial" panose="020B0604020202020204" pitchFamily="34" charset="0"/>
              </a:rPr>
              <a:t>sur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08288" y="2195513"/>
            <a:ext cx="2928937" cy="26225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3584575" y="4921250"/>
            <a:ext cx="1376363" cy="12700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GB" alt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778000" y="5710238"/>
            <a:ext cx="1524000" cy="79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17625" y="5133975"/>
            <a:ext cx="2125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3200" b="1">
                <a:latin typeface="Arial" panose="020B0604020202020204" pitchFamily="34" charset="0"/>
              </a:rPr>
              <a:t>sous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08288" y="2195513"/>
            <a:ext cx="2928937" cy="26225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5853113" y="2871788"/>
            <a:ext cx="1377950" cy="12700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GB" alt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189663" y="1439863"/>
            <a:ext cx="14287" cy="13287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89663" y="2195513"/>
            <a:ext cx="2744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3200" b="1" dirty="0" smtClean="0">
                <a:latin typeface="Arial" panose="020B0604020202020204" pitchFamily="34" charset="0"/>
              </a:rPr>
              <a:t>à </a:t>
            </a:r>
            <a:r>
              <a:rPr lang="en-GB" altLang="en-US" sz="3200" b="1" dirty="0" err="1" smtClean="0">
                <a:latin typeface="Arial" panose="020B0604020202020204" pitchFamily="34" charset="0"/>
              </a:rPr>
              <a:t>droite</a:t>
            </a:r>
            <a:endParaRPr lang="en-GB" altLang="en-US" sz="32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08288" y="2195513"/>
            <a:ext cx="2928937" cy="26225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1206500" y="2779713"/>
            <a:ext cx="1376363" cy="12700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GB" alt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43150" y="1379538"/>
            <a:ext cx="14288" cy="13303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500" y="4121150"/>
            <a:ext cx="2744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3200" b="1" dirty="0" smtClean="0">
                <a:latin typeface="Arial" panose="020B0604020202020204" pitchFamily="34" charset="0"/>
              </a:rPr>
              <a:t>à gauche</a:t>
            </a:r>
            <a:endParaRPr lang="en-GB" altLang="en-US" sz="32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2112963" y="2325688"/>
            <a:ext cx="2360612" cy="22066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195" name="Rectangle 15"/>
          <p:cNvSpPr>
            <a:spLocks noChangeArrowheads="1"/>
          </p:cNvSpPr>
          <p:nvPr/>
        </p:nvSpPr>
        <p:spPr bwMode="auto">
          <a:xfrm>
            <a:off x="4783138" y="2325688"/>
            <a:ext cx="2359025" cy="22066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656013" y="2492375"/>
            <a:ext cx="1944687" cy="1871663"/>
            <a:chOff x="7019925" y="586345"/>
            <a:chExt cx="1944688" cy="1871663"/>
          </a:xfrm>
        </p:grpSpPr>
        <p:sp>
          <p:nvSpPr>
            <p:cNvPr id="8199" name="Oval 9"/>
            <p:cNvSpPr>
              <a:spLocks noChangeArrowheads="1"/>
            </p:cNvSpPr>
            <p:nvPr/>
          </p:nvSpPr>
          <p:spPr bwMode="auto">
            <a:xfrm>
              <a:off x="7019925" y="586345"/>
              <a:ext cx="1944688" cy="18716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00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7164388" y="836613"/>
              <a:ext cx="1655762" cy="1079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au</a:t>
              </a:r>
            </a:p>
            <a:p>
              <a:pPr algn="ctr"/>
              <a:r>
                <a:rPr lang="en-GB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centre </a:t>
              </a:r>
              <a:r>
                <a:rPr lang="en-GB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de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2339975" y="909638"/>
            <a:ext cx="4464050" cy="51117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9" name="WordArt 5"/>
          <p:cNvSpPr>
            <a:spLocks noChangeArrowheads="1" noChangeShapeType="1" noTextEdit="1"/>
          </p:cNvSpPr>
          <p:nvPr/>
        </p:nvSpPr>
        <p:spPr bwMode="auto">
          <a:xfrm>
            <a:off x="3779838" y="908050"/>
            <a:ext cx="16557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Sur </a:t>
            </a:r>
          </a:p>
        </p:txBody>
      </p:sp>
      <p:sp>
        <p:nvSpPr>
          <p:cNvPr id="9220" name="WordArt 6"/>
          <p:cNvSpPr>
            <a:spLocks noChangeArrowheads="1" noChangeShapeType="1" noTextEdit="1"/>
          </p:cNvSpPr>
          <p:nvPr/>
        </p:nvSpPr>
        <p:spPr bwMode="auto">
          <a:xfrm>
            <a:off x="3708400" y="5589588"/>
            <a:ext cx="165576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sous</a:t>
            </a:r>
          </a:p>
        </p:txBody>
      </p:sp>
      <p:sp>
        <p:nvSpPr>
          <p:cNvPr id="9221" name="WordArt 7"/>
          <p:cNvSpPr>
            <a:spLocks noChangeArrowheads="1" noChangeShapeType="1" noTextEdit="1"/>
          </p:cNvSpPr>
          <p:nvPr/>
        </p:nvSpPr>
        <p:spPr bwMode="auto">
          <a:xfrm>
            <a:off x="4859338" y="3070225"/>
            <a:ext cx="194310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A droite</a:t>
            </a:r>
          </a:p>
        </p:txBody>
      </p:sp>
      <p:sp>
        <p:nvSpPr>
          <p:cNvPr id="9222" name="WordArt 8"/>
          <p:cNvSpPr>
            <a:spLocks noChangeArrowheads="1" noChangeShapeType="1" noTextEdit="1"/>
          </p:cNvSpPr>
          <p:nvPr/>
        </p:nvSpPr>
        <p:spPr bwMode="auto">
          <a:xfrm>
            <a:off x="2339975" y="3070225"/>
            <a:ext cx="2089150" cy="646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A gauche</a:t>
            </a:r>
          </a:p>
        </p:txBody>
      </p:sp>
      <p:sp>
        <p:nvSpPr>
          <p:cNvPr id="9223" name="Oval 9"/>
          <p:cNvSpPr>
            <a:spLocks noChangeArrowheads="1"/>
          </p:cNvSpPr>
          <p:nvPr/>
        </p:nvSpPr>
        <p:spPr bwMode="auto">
          <a:xfrm>
            <a:off x="7019925" y="549275"/>
            <a:ext cx="1944688" cy="18716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24" name="WordArt 10"/>
          <p:cNvSpPr>
            <a:spLocks noChangeArrowheads="1" noChangeShapeType="1" noTextEdit="1"/>
          </p:cNvSpPr>
          <p:nvPr/>
        </p:nvSpPr>
        <p:spPr bwMode="auto">
          <a:xfrm>
            <a:off x="7164388" y="836613"/>
            <a:ext cx="165576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au</a:t>
            </a:r>
          </a:p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centre 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4629150"/>
            <a:ext cx="159226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700" y="1162050"/>
            <a:ext cx="9380538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3373438"/>
            <a:ext cx="1065212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4508500"/>
            <a:ext cx="149542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4181475"/>
            <a:ext cx="1401763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162050"/>
            <a:ext cx="159067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73</Words>
  <Application>Microsoft Office PowerPoint</Application>
  <PresentationFormat>On-screen Show (4:3)</PresentationFormat>
  <Paragraphs>30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Times New Roman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55WD</dc:creator>
  <cp:lastModifiedBy>Study</cp:lastModifiedBy>
  <cp:revision>8</cp:revision>
  <dcterms:created xsi:type="dcterms:W3CDTF">2014-08-11T18:11:43Z</dcterms:created>
  <dcterms:modified xsi:type="dcterms:W3CDTF">2018-12-09T15:33:47Z</dcterms:modified>
</cp:coreProperties>
</file>