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8" r:id="rId3"/>
    <p:sldId id="259" r:id="rId4"/>
    <p:sldId id="260" r:id="rId5"/>
    <p:sldId id="263" r:id="rId6"/>
    <p:sldId id="262" r:id="rId7"/>
    <p:sldId id="261"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0510" autoAdjust="0"/>
  </p:normalViewPr>
  <p:slideViewPr>
    <p:cSldViewPr snapToGrid="0">
      <p:cViewPr varScale="1">
        <p:scale>
          <a:sx n="90" d="100"/>
          <a:sy n="90" d="100"/>
        </p:scale>
        <p:origin x="2172" y="84"/>
      </p:cViewPr>
      <p:guideLst>
        <p:guide orient="horz" pos="2160"/>
        <p:guide pos="2880"/>
      </p:guideLst>
    </p:cSldViewPr>
  </p:slideViewPr>
  <p:notesTextViewPr>
    <p:cViewPr>
      <p:scale>
        <a:sx n="1" d="1"/>
        <a:sy n="1" d="1"/>
      </p:scale>
      <p:origin x="0" y="-59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101280F9-ADC7-47A4-9F84-4E8D7A6103C4}" type="datetimeFigureOut">
              <a:rPr lang="en-GB"/>
              <a:pPr>
                <a:defRPr/>
              </a:pPr>
              <a:t>09/12/2018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0C929B5-EEFA-4FD9-ABCE-9E44A143C045}" type="slidenum">
              <a:rPr lang="en-GB" altLang="en-US"/>
              <a:pPr/>
              <a:t>‹#›</a:t>
            </a:fld>
            <a:endParaRPr lang="en-GB" altLang="en-US"/>
          </a:p>
        </p:txBody>
      </p:sp>
    </p:spTree>
    <p:extLst>
      <p:ext uri="{BB962C8B-B14F-4D97-AF65-F5344CB8AC3E}">
        <p14:creationId xmlns:p14="http://schemas.microsoft.com/office/powerpoint/2010/main" val="23921636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EE987D8-C818-4DC5-8502-6B12FF7AAD47}" type="slidenum">
              <a:rPr lang="en-GB" altLang="en-US"/>
              <a:pPr/>
              <a:t>1</a:t>
            </a:fld>
            <a:endParaRPr lang="en-GB" altLang="en-US"/>
          </a:p>
        </p:txBody>
      </p:sp>
      <p:sp>
        <p:nvSpPr>
          <p:cNvPr id="102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Tree>
    <p:extLst>
      <p:ext uri="{BB962C8B-B14F-4D97-AF65-F5344CB8AC3E}">
        <p14:creationId xmlns:p14="http://schemas.microsoft.com/office/powerpoint/2010/main" val="1376108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dirty="0" smtClean="0"/>
              <a:t>Starter activity – ask pupils to name the shapes they can see in the picture.</a:t>
            </a:r>
            <a:br>
              <a:rPr lang="en-GB" altLang="en-US" dirty="0" smtClean="0"/>
            </a:br>
            <a:endParaRPr lang="en-GB" altLang="en-US" dirty="0" smtClean="0"/>
          </a:p>
          <a:p>
            <a:pPr>
              <a:spcBef>
                <a:spcPct val="0"/>
              </a:spcBef>
            </a:pPr>
            <a:r>
              <a:rPr lang="en-GB" altLang="en-US" dirty="0" smtClean="0"/>
              <a:t>trois triangles</a:t>
            </a:r>
            <a:br>
              <a:rPr lang="en-GB" altLang="en-US" dirty="0" smtClean="0"/>
            </a:br>
            <a:r>
              <a:rPr lang="en-GB" altLang="en-US" dirty="0" smtClean="0"/>
              <a:t>un </a:t>
            </a:r>
            <a:r>
              <a:rPr lang="en-GB" altLang="en-US" dirty="0" err="1" smtClean="0"/>
              <a:t>oeil</a:t>
            </a:r>
            <a:r>
              <a:rPr lang="en-GB" altLang="en-US" dirty="0" smtClean="0"/>
              <a:t/>
            </a:r>
            <a:br>
              <a:rPr lang="en-GB" altLang="en-US" dirty="0" smtClean="0"/>
            </a:br>
            <a:r>
              <a:rPr lang="en-GB" altLang="en-US" dirty="0" smtClean="0"/>
              <a:t>un rectangle</a:t>
            </a:r>
            <a:br>
              <a:rPr lang="en-GB" altLang="en-US" dirty="0" smtClean="0"/>
            </a:br>
            <a:r>
              <a:rPr lang="en-GB" altLang="en-US" dirty="0" smtClean="0"/>
              <a:t>des </a:t>
            </a:r>
            <a:r>
              <a:rPr lang="en-GB" altLang="en-US" dirty="0" err="1" smtClean="0"/>
              <a:t>lignes</a:t>
            </a:r>
            <a:endParaRPr lang="en-GB" altLang="en-US" dirty="0" smtClean="0"/>
          </a:p>
          <a:p>
            <a:pPr>
              <a:spcBef>
                <a:spcPct val="0"/>
              </a:spcBef>
            </a:pPr>
            <a:endParaRPr lang="en-GB" altLang="en-US" dirty="0"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E6865BC8-F4D1-4B24-AFCD-5451A091432D}" type="slidenum">
              <a:rPr lang="en-GB" altLang="en-US"/>
              <a:pPr/>
              <a:t>2</a:t>
            </a:fld>
            <a:endParaRPr lang="en-GB" altLang="en-US"/>
          </a:p>
        </p:txBody>
      </p:sp>
    </p:spTree>
    <p:extLst>
      <p:ext uri="{BB962C8B-B14F-4D97-AF65-F5344CB8AC3E}">
        <p14:creationId xmlns:p14="http://schemas.microsoft.com/office/powerpoint/2010/main" val="3419606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dirty="0" smtClean="0"/>
              <a:t>droit (straight) </a:t>
            </a:r>
            <a:r>
              <a:rPr lang="en-GB" altLang="en-US" dirty="0" err="1" smtClean="0"/>
              <a:t>courbé</a:t>
            </a:r>
            <a:r>
              <a:rPr lang="en-GB" altLang="en-US" dirty="0" smtClean="0"/>
              <a:t> (curved), petit (small), grand (big), fine (thin), </a:t>
            </a:r>
            <a:r>
              <a:rPr lang="en-GB" altLang="en-US" dirty="0" err="1" smtClean="0"/>
              <a:t>épais</a:t>
            </a:r>
            <a:r>
              <a:rPr lang="en-GB" altLang="en-US" dirty="0" smtClean="0"/>
              <a:t> (thick)</a:t>
            </a:r>
            <a:br>
              <a:rPr lang="en-GB" altLang="en-US" dirty="0" smtClean="0"/>
            </a:br>
            <a:r>
              <a:rPr lang="en-GB" altLang="en-US" dirty="0" smtClean="0"/>
              <a:t>It would be useful to practise recalling these using gestures.</a:t>
            </a:r>
          </a:p>
          <a:p>
            <a:pPr>
              <a:spcBef>
                <a:spcPct val="0"/>
              </a:spcBef>
            </a:pPr>
            <a:endParaRPr lang="en-GB" altLang="en-US" dirty="0" smtClean="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A9C9E23F-8BD3-45D9-978B-46DCA79AD74F}" type="slidenum">
              <a:rPr lang="en-GB" altLang="en-US"/>
              <a:pPr/>
              <a:t>3</a:t>
            </a:fld>
            <a:endParaRPr lang="en-GB" altLang="en-US"/>
          </a:p>
        </p:txBody>
      </p:sp>
    </p:spTree>
    <p:extLst>
      <p:ext uri="{BB962C8B-B14F-4D97-AF65-F5344CB8AC3E}">
        <p14:creationId xmlns:p14="http://schemas.microsoft.com/office/powerpoint/2010/main" val="3938676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mtClean="0"/>
              <a:t>Practise these also using gestures.</a:t>
            </a: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1D676F58-9F1E-4993-B217-01B9A43459F3}" type="slidenum">
              <a:rPr lang="en-GB" altLang="en-US"/>
              <a:pPr/>
              <a:t>4</a:t>
            </a:fld>
            <a:endParaRPr lang="en-GB" altLang="en-US"/>
          </a:p>
        </p:txBody>
      </p:sp>
    </p:spTree>
    <p:extLst>
      <p:ext uri="{BB962C8B-B14F-4D97-AF65-F5344CB8AC3E}">
        <p14:creationId xmlns:p14="http://schemas.microsoft.com/office/powerpoint/2010/main" val="1234973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32BC3DC1-97EE-494D-9F7C-577463DC2474}" type="slidenum">
              <a:rPr lang="en-GB" altLang="en-US"/>
              <a:pPr/>
              <a:t>5</a:t>
            </a:fld>
            <a:endParaRPr lang="en-GB" altLang="en-US"/>
          </a:p>
        </p:txBody>
      </p:sp>
      <p:sp>
        <p:nvSpPr>
          <p:cNvPr id="1433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dirty="0" smtClean="0"/>
              <a:t>Introduce the pupils to this painting by Matisse.</a:t>
            </a:r>
            <a:br>
              <a:rPr lang="en-GB" altLang="en-US" dirty="0" smtClean="0"/>
            </a:br>
            <a:r>
              <a:rPr lang="en-GB" altLang="en-US" dirty="0" smtClean="0"/>
              <a:t>Read each sentence and ask pupils to volunteer to point out what you are describing.</a:t>
            </a:r>
            <a:br>
              <a:rPr lang="en-GB" altLang="en-US" dirty="0" smtClean="0"/>
            </a:br>
            <a:endParaRPr lang="en-US" altLang="en-US" dirty="0" smtClean="0"/>
          </a:p>
        </p:txBody>
      </p:sp>
      <p:sp>
        <p:nvSpPr>
          <p:cNvPr id="14341"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FFD8136F-A959-448F-9147-5029B2B941FE}" type="slidenum">
              <a:rPr lang="en-US" altLang="en-US" sz="1200"/>
              <a:pPr algn="r"/>
              <a:t>5</a:t>
            </a:fld>
            <a:endParaRPr lang="en-US" altLang="en-US" sz="1200"/>
          </a:p>
        </p:txBody>
      </p:sp>
    </p:spTree>
    <p:extLst>
      <p:ext uri="{BB962C8B-B14F-4D97-AF65-F5344CB8AC3E}">
        <p14:creationId xmlns:p14="http://schemas.microsoft.com/office/powerpoint/2010/main" val="3609331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dirty="0" smtClean="0"/>
              <a:t>This is a piece of Y7 work from last year with some sentences describing it.  Present these sentences, reading each one aloud to the class as it appears and ask for volunteers to point out each shape that is being described.</a:t>
            </a:r>
            <a:endParaRPr lang="en-US" altLang="en-US" dirty="0"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997210C5-429E-45B2-9888-BE29BF3FD419}" type="slidenum">
              <a:rPr lang="en-US" altLang="en-US"/>
              <a:pPr/>
              <a:t>6</a:t>
            </a:fld>
            <a:endParaRPr lang="en-US" altLang="en-US"/>
          </a:p>
        </p:txBody>
      </p:sp>
    </p:spTree>
    <p:extLst>
      <p:ext uri="{BB962C8B-B14F-4D97-AF65-F5344CB8AC3E}">
        <p14:creationId xmlns:p14="http://schemas.microsoft.com/office/powerpoint/2010/main" val="3228083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dirty="0" smtClean="0"/>
              <a:t>A slide to revise all of the vocabulary covered in this lesson.  Shapes could be described as follows:</a:t>
            </a:r>
            <a:br>
              <a:rPr lang="en-GB" altLang="en-US" dirty="0" smtClean="0"/>
            </a:br>
            <a:r>
              <a:rPr lang="en-GB" altLang="en-US" dirty="0" smtClean="0"/>
              <a:t/>
            </a:r>
            <a:br>
              <a:rPr lang="en-GB" altLang="en-US" dirty="0" smtClean="0"/>
            </a:br>
            <a:r>
              <a:rPr lang="en-GB" altLang="en-US" dirty="0" smtClean="0"/>
              <a:t>un </a:t>
            </a:r>
            <a:r>
              <a:rPr lang="en-GB" altLang="en-US" dirty="0" err="1" smtClean="0"/>
              <a:t>cercle</a:t>
            </a:r>
            <a:r>
              <a:rPr lang="en-GB" altLang="en-US" dirty="0" smtClean="0"/>
              <a:t> rouge </a:t>
            </a:r>
            <a:br>
              <a:rPr lang="en-GB" altLang="en-US" dirty="0" smtClean="0"/>
            </a:br>
            <a:r>
              <a:rPr lang="en-GB" altLang="en-US" dirty="0" smtClean="0"/>
              <a:t>un triangle vert</a:t>
            </a:r>
            <a:br>
              <a:rPr lang="en-GB" altLang="en-US" dirty="0" smtClean="0"/>
            </a:br>
            <a:r>
              <a:rPr lang="en-GB" altLang="en-US" dirty="0" err="1" smtClean="0"/>
              <a:t>une</a:t>
            </a:r>
            <a:r>
              <a:rPr lang="en-GB" altLang="en-US" dirty="0" smtClean="0"/>
              <a:t> </a:t>
            </a:r>
            <a:r>
              <a:rPr lang="en-GB" altLang="en-US" dirty="0" err="1" smtClean="0"/>
              <a:t>ligne</a:t>
            </a:r>
            <a:r>
              <a:rPr lang="en-GB" altLang="en-US" dirty="0" smtClean="0"/>
              <a:t> </a:t>
            </a:r>
            <a:r>
              <a:rPr lang="en-GB" altLang="en-US" dirty="0" err="1" smtClean="0"/>
              <a:t>courbée</a:t>
            </a:r>
            <a:r>
              <a:rPr lang="en-GB" altLang="en-US" dirty="0" smtClean="0"/>
              <a:t> </a:t>
            </a:r>
          </a:p>
          <a:p>
            <a:pPr>
              <a:spcBef>
                <a:spcPct val="0"/>
              </a:spcBef>
            </a:pPr>
            <a:r>
              <a:rPr lang="en-GB" altLang="en-US" dirty="0" smtClean="0"/>
              <a:t>un</a:t>
            </a:r>
            <a:r>
              <a:rPr lang="en-GB" altLang="en-US" baseline="0" dirty="0" smtClean="0"/>
              <a:t> </a:t>
            </a:r>
            <a:r>
              <a:rPr lang="en-GB" altLang="en-US" dirty="0" err="1" smtClean="0"/>
              <a:t>ovale</a:t>
            </a:r>
            <a:r>
              <a:rPr lang="en-GB" altLang="en-US" baseline="0" dirty="0" smtClean="0"/>
              <a:t> </a:t>
            </a:r>
            <a:r>
              <a:rPr lang="en-GB" altLang="en-US" dirty="0" smtClean="0"/>
              <a:t>blanc</a:t>
            </a:r>
            <a:br>
              <a:rPr lang="en-GB" altLang="en-US" dirty="0" smtClean="0"/>
            </a:br>
            <a:r>
              <a:rPr lang="en-GB" altLang="en-US" dirty="0" smtClean="0"/>
              <a:t>un rectangle grand et orange </a:t>
            </a:r>
            <a:br>
              <a:rPr lang="en-GB" altLang="en-US" dirty="0" smtClean="0"/>
            </a:br>
            <a:r>
              <a:rPr lang="en-GB" altLang="en-US" dirty="0" smtClean="0"/>
              <a:t>un petit </a:t>
            </a:r>
            <a:r>
              <a:rPr lang="en-GB" altLang="en-US" dirty="0" err="1" smtClean="0"/>
              <a:t>oeil</a:t>
            </a:r>
            <a:r>
              <a:rPr lang="en-GB" altLang="en-US" dirty="0" smtClean="0"/>
              <a:t> </a:t>
            </a:r>
            <a:br>
              <a:rPr lang="en-GB" altLang="en-US" dirty="0" smtClean="0"/>
            </a:br>
            <a:r>
              <a:rPr lang="en-GB" altLang="en-US" dirty="0" smtClean="0"/>
              <a:t>un petit</a:t>
            </a:r>
            <a:r>
              <a:rPr lang="en-GB" altLang="en-US" baseline="0" dirty="0" smtClean="0"/>
              <a:t> point violet</a:t>
            </a:r>
          </a:p>
          <a:p>
            <a:pPr>
              <a:spcBef>
                <a:spcPct val="0"/>
              </a:spcBef>
            </a:pPr>
            <a:r>
              <a:rPr lang="en-GB" altLang="en-US" baseline="0" dirty="0" smtClean="0"/>
              <a:t>des </a:t>
            </a:r>
            <a:r>
              <a:rPr lang="en-GB" altLang="en-US" baseline="0" dirty="0" err="1" smtClean="0"/>
              <a:t>lignes</a:t>
            </a:r>
            <a:r>
              <a:rPr lang="en-GB" altLang="en-US" baseline="0" dirty="0" smtClean="0"/>
              <a:t> </a:t>
            </a:r>
            <a:r>
              <a:rPr lang="en-GB" altLang="en-US" baseline="0" dirty="0" err="1" smtClean="0"/>
              <a:t>violettes</a:t>
            </a:r>
            <a:r>
              <a:rPr lang="en-GB" altLang="en-US" dirty="0" smtClean="0"/>
              <a:t/>
            </a:r>
            <a:br>
              <a:rPr lang="en-GB" altLang="en-US" dirty="0" smtClean="0"/>
            </a:br>
            <a:r>
              <a:rPr lang="en-GB" altLang="en-US" dirty="0" smtClean="0"/>
              <a:t>un petit oval blanc</a:t>
            </a:r>
            <a:r>
              <a:rPr lang="en-GB" altLang="en-US" baseline="0" dirty="0" smtClean="0"/>
              <a:t> </a:t>
            </a:r>
            <a:br>
              <a:rPr lang="en-GB" altLang="en-US" baseline="0" dirty="0" smtClean="0"/>
            </a:br>
            <a:r>
              <a:rPr lang="en-GB" altLang="en-US" dirty="0" smtClean="0"/>
              <a:t>un </a:t>
            </a:r>
            <a:r>
              <a:rPr lang="en-GB" altLang="en-US" dirty="0" err="1" smtClean="0"/>
              <a:t>carré</a:t>
            </a:r>
            <a:r>
              <a:rPr lang="en-GB" altLang="en-US" smtClean="0"/>
              <a:t> noir</a:t>
            </a:r>
            <a:br>
              <a:rPr lang="en-GB" altLang="en-US" smtClean="0"/>
            </a:br>
            <a:r>
              <a:rPr lang="en-GB" altLang="en-US" smtClean="0"/>
              <a:t>It is not necessary for pupils to put two adjectives together – it is more likely in oral work that each pupil will just say one short phrase with either the size or the colour adjective.</a:t>
            </a:r>
            <a:br>
              <a:rPr lang="en-GB" altLang="en-US" smtClean="0"/>
            </a:br>
            <a:endParaRPr lang="en-GB" altLang="en-US" smtClean="0"/>
          </a:p>
          <a:p>
            <a:pPr>
              <a:spcBef>
                <a:spcPct val="0"/>
              </a:spcBef>
            </a:pPr>
            <a:r>
              <a:rPr lang="en-GB" altLang="en-US" dirty="0" smtClean="0"/>
              <a:t/>
            </a:r>
            <a:br>
              <a:rPr lang="en-GB" altLang="en-US" dirty="0" smtClean="0"/>
            </a:br>
            <a:endParaRPr lang="en-GB" altLang="en-US" dirty="0"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7F50A2B9-46E0-46EE-93EE-A01BED13F41B}" type="slidenum">
              <a:rPr lang="en-GB" altLang="en-US"/>
              <a:pPr/>
              <a:t>7</a:t>
            </a:fld>
            <a:endParaRPr lang="en-GB" altLang="en-US"/>
          </a:p>
        </p:txBody>
      </p:sp>
    </p:spTree>
    <p:extLst>
      <p:ext uri="{BB962C8B-B14F-4D97-AF65-F5344CB8AC3E}">
        <p14:creationId xmlns:p14="http://schemas.microsoft.com/office/powerpoint/2010/main" val="883311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518E7685-2EE8-478F-BF10-63B2B39D7D4A}" type="datetimeFigureOut">
              <a:rPr lang="en-GB"/>
              <a:pPr>
                <a:defRPr/>
              </a:pPr>
              <a:t>09/12/2018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37EC97A0-E2AB-4C2B-871E-35A5690E0FE5}" type="slidenum">
              <a:rPr lang="en-GB" altLang="en-US"/>
              <a:pPr/>
              <a:t>‹#›</a:t>
            </a:fld>
            <a:endParaRPr lang="en-GB" altLang="en-US"/>
          </a:p>
        </p:txBody>
      </p:sp>
    </p:spTree>
    <p:extLst>
      <p:ext uri="{BB962C8B-B14F-4D97-AF65-F5344CB8AC3E}">
        <p14:creationId xmlns:p14="http://schemas.microsoft.com/office/powerpoint/2010/main" val="2599377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8340469-2136-433F-B3CC-ABC1F172DB09}" type="datetimeFigureOut">
              <a:rPr lang="en-GB"/>
              <a:pPr>
                <a:defRPr/>
              </a:pPr>
              <a:t>09/12/2018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45331FA9-01BF-4869-BBC7-862449BCF511}" type="slidenum">
              <a:rPr lang="en-GB" altLang="en-US"/>
              <a:pPr/>
              <a:t>‹#›</a:t>
            </a:fld>
            <a:endParaRPr lang="en-GB" altLang="en-US"/>
          </a:p>
        </p:txBody>
      </p:sp>
    </p:spTree>
    <p:extLst>
      <p:ext uri="{BB962C8B-B14F-4D97-AF65-F5344CB8AC3E}">
        <p14:creationId xmlns:p14="http://schemas.microsoft.com/office/powerpoint/2010/main" val="3678791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D4E2205-4D27-4CCF-B5A7-AC3230E72449}" type="datetimeFigureOut">
              <a:rPr lang="en-GB"/>
              <a:pPr>
                <a:defRPr/>
              </a:pPr>
              <a:t>09/12/2018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B3FD3C5E-E27C-4A52-B4BD-04843D97B6F1}" type="slidenum">
              <a:rPr lang="en-GB" altLang="en-US"/>
              <a:pPr/>
              <a:t>‹#›</a:t>
            </a:fld>
            <a:endParaRPr lang="en-GB" altLang="en-US"/>
          </a:p>
        </p:txBody>
      </p:sp>
    </p:spTree>
    <p:extLst>
      <p:ext uri="{BB962C8B-B14F-4D97-AF65-F5344CB8AC3E}">
        <p14:creationId xmlns:p14="http://schemas.microsoft.com/office/powerpoint/2010/main" val="3837160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DA518A1C-4C77-4DD3-A697-E22B3CAEC109}" type="datetimeFigureOut">
              <a:rPr lang="en-GB"/>
              <a:pPr>
                <a:defRPr/>
              </a:pPr>
              <a:t>09/12/2018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899EACBC-B4CA-4273-B9C7-2378D770EB14}" type="slidenum">
              <a:rPr lang="en-GB" altLang="en-US"/>
              <a:pPr/>
              <a:t>‹#›</a:t>
            </a:fld>
            <a:endParaRPr lang="en-GB" altLang="en-US"/>
          </a:p>
        </p:txBody>
      </p:sp>
    </p:spTree>
    <p:extLst>
      <p:ext uri="{BB962C8B-B14F-4D97-AF65-F5344CB8AC3E}">
        <p14:creationId xmlns:p14="http://schemas.microsoft.com/office/powerpoint/2010/main" val="1277530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2E7F619-A6A3-481E-A188-9A36CA67A971}" type="datetimeFigureOut">
              <a:rPr lang="en-GB"/>
              <a:pPr>
                <a:defRPr/>
              </a:pPr>
              <a:t>09/12/2018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C5F8E87C-8D5D-43E5-AFCA-9EA09652EB1A}" type="slidenum">
              <a:rPr lang="en-GB" altLang="en-US"/>
              <a:pPr/>
              <a:t>‹#›</a:t>
            </a:fld>
            <a:endParaRPr lang="en-GB" altLang="en-US"/>
          </a:p>
        </p:txBody>
      </p:sp>
    </p:spTree>
    <p:extLst>
      <p:ext uri="{BB962C8B-B14F-4D97-AF65-F5344CB8AC3E}">
        <p14:creationId xmlns:p14="http://schemas.microsoft.com/office/powerpoint/2010/main" val="3493839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596F66F0-6F1E-4D54-B7FA-868853CF0C28}" type="datetimeFigureOut">
              <a:rPr lang="en-GB"/>
              <a:pPr>
                <a:defRPr/>
              </a:pPr>
              <a:t>09/12/2018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56A00B4B-4E7E-4613-84E1-FE7F9C163B0D}" type="slidenum">
              <a:rPr lang="en-GB" altLang="en-US"/>
              <a:pPr/>
              <a:t>‹#›</a:t>
            </a:fld>
            <a:endParaRPr lang="en-GB" altLang="en-US"/>
          </a:p>
        </p:txBody>
      </p:sp>
    </p:spTree>
    <p:extLst>
      <p:ext uri="{BB962C8B-B14F-4D97-AF65-F5344CB8AC3E}">
        <p14:creationId xmlns:p14="http://schemas.microsoft.com/office/powerpoint/2010/main" val="3316182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2626294B-2539-41B0-8E1D-2F66DDF16C75}" type="datetimeFigureOut">
              <a:rPr lang="en-GB"/>
              <a:pPr>
                <a:defRPr/>
              </a:pPr>
              <a:t>09/12/2018</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189B74D2-1E3D-4465-99D7-3C68D7C065FA}" type="slidenum">
              <a:rPr lang="en-GB" altLang="en-US"/>
              <a:pPr/>
              <a:t>‹#›</a:t>
            </a:fld>
            <a:endParaRPr lang="en-GB" altLang="en-US"/>
          </a:p>
        </p:txBody>
      </p:sp>
    </p:spTree>
    <p:extLst>
      <p:ext uri="{BB962C8B-B14F-4D97-AF65-F5344CB8AC3E}">
        <p14:creationId xmlns:p14="http://schemas.microsoft.com/office/powerpoint/2010/main" val="720172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7F06BABF-849D-4238-9995-A396122D783A}" type="datetimeFigureOut">
              <a:rPr lang="en-GB"/>
              <a:pPr>
                <a:defRPr/>
              </a:pPr>
              <a:t>09/12/2018</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74518637-B205-40DC-B542-8DFBA775A4A8}" type="slidenum">
              <a:rPr lang="en-GB" altLang="en-US"/>
              <a:pPr/>
              <a:t>‹#›</a:t>
            </a:fld>
            <a:endParaRPr lang="en-GB" altLang="en-US"/>
          </a:p>
        </p:txBody>
      </p:sp>
    </p:spTree>
    <p:extLst>
      <p:ext uri="{BB962C8B-B14F-4D97-AF65-F5344CB8AC3E}">
        <p14:creationId xmlns:p14="http://schemas.microsoft.com/office/powerpoint/2010/main" val="1011009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03096E2-ACD6-43AA-8BB3-D2A6B3190D8C}" type="datetimeFigureOut">
              <a:rPr lang="en-GB"/>
              <a:pPr>
                <a:defRPr/>
              </a:pPr>
              <a:t>09/12/2018</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B49C2964-DF42-458F-B448-030AEBE3B0A7}" type="slidenum">
              <a:rPr lang="en-GB" altLang="en-US"/>
              <a:pPr/>
              <a:t>‹#›</a:t>
            </a:fld>
            <a:endParaRPr lang="en-GB" altLang="en-US"/>
          </a:p>
        </p:txBody>
      </p:sp>
    </p:spTree>
    <p:extLst>
      <p:ext uri="{BB962C8B-B14F-4D97-AF65-F5344CB8AC3E}">
        <p14:creationId xmlns:p14="http://schemas.microsoft.com/office/powerpoint/2010/main" val="2821541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E38BF7A-F55A-4DB3-A0C5-5C7E19A07294}" type="datetimeFigureOut">
              <a:rPr lang="en-GB"/>
              <a:pPr>
                <a:defRPr/>
              </a:pPr>
              <a:t>09/12/2018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EE830787-87D5-4F01-8DE1-A112D32185A8}" type="slidenum">
              <a:rPr lang="en-GB" altLang="en-US"/>
              <a:pPr/>
              <a:t>‹#›</a:t>
            </a:fld>
            <a:endParaRPr lang="en-GB" altLang="en-US"/>
          </a:p>
        </p:txBody>
      </p:sp>
    </p:spTree>
    <p:extLst>
      <p:ext uri="{BB962C8B-B14F-4D97-AF65-F5344CB8AC3E}">
        <p14:creationId xmlns:p14="http://schemas.microsoft.com/office/powerpoint/2010/main" val="850367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A6E6A7A-E0C3-4362-9595-D79ABFBAF760}" type="datetimeFigureOut">
              <a:rPr lang="en-GB"/>
              <a:pPr>
                <a:defRPr/>
              </a:pPr>
              <a:t>09/12/2018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A517F290-6084-4851-8C8B-E40AEF0A6FB2}" type="slidenum">
              <a:rPr lang="en-GB" altLang="en-US"/>
              <a:pPr/>
              <a:t>‹#›</a:t>
            </a:fld>
            <a:endParaRPr lang="en-GB" altLang="en-US"/>
          </a:p>
        </p:txBody>
      </p:sp>
    </p:spTree>
    <p:extLst>
      <p:ext uri="{BB962C8B-B14F-4D97-AF65-F5344CB8AC3E}">
        <p14:creationId xmlns:p14="http://schemas.microsoft.com/office/powerpoint/2010/main" val="2546876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A1D61E2B-FDE4-45AD-A60A-EEE0565B2C36}" type="datetimeFigureOut">
              <a:rPr lang="en-GB"/>
              <a:pPr>
                <a:defRPr/>
              </a:pPr>
              <a:t>09/12/2018</a:t>
            </a:fld>
            <a:endParaRPr lang="en-GB"/>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E57F08D5-2AA8-44B1-ACE0-CDAC4E2BF3BB}"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28813" y="2500313"/>
            <a:ext cx="142875" cy="214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051"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9388" y="962025"/>
            <a:ext cx="5113337"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3"/>
          <p:cNvSpPr>
            <a:spLocks noGrp="1" noChangeArrowheads="1"/>
          </p:cNvSpPr>
          <p:nvPr>
            <p:ph type="subTitle" idx="1"/>
          </p:nvPr>
        </p:nvSpPr>
        <p:spPr>
          <a:xfrm>
            <a:off x="-767644" y="176213"/>
            <a:ext cx="10284177" cy="1752600"/>
          </a:xfrm>
        </p:spPr>
        <p:txBody>
          <a:bodyPr rtlCol="0">
            <a:normAutofit/>
          </a:bodyPr>
          <a:lstStyle/>
          <a:p>
            <a:pPr fontAlgn="auto">
              <a:spcAft>
                <a:spcPts val="0"/>
              </a:spcAft>
              <a:defRPr/>
            </a:pPr>
            <a:r>
              <a:rPr lang="en-US" sz="6000" b="1" dirty="0" smtClean="0">
                <a:latin typeface="Tw Cen MT" panose="020B0602020104020603" pitchFamily="34" charset="0"/>
                <a:cs typeface="Times New Roman" pitchFamily="18" charset="0"/>
              </a:rPr>
              <a:t>les </a:t>
            </a:r>
            <a:r>
              <a:rPr lang="en-US" sz="6000" b="1" dirty="0" err="1" smtClean="0">
                <a:latin typeface="Tw Cen MT" panose="020B0602020104020603" pitchFamily="34" charset="0"/>
                <a:cs typeface="Times New Roman" pitchFamily="18" charset="0"/>
              </a:rPr>
              <a:t>f</a:t>
            </a:r>
            <a:r>
              <a:rPr lang="en-US" sz="6000" b="1" dirty="0" err="1" smtClean="0">
                <a:latin typeface="Tw Cen MT" panose="020B0602020104020603" pitchFamily="34" charset="0"/>
                <a:cs typeface="Arial" panose="020B0604020202020204" pitchFamily="34" charset="0"/>
              </a:rPr>
              <a:t>ormes</a:t>
            </a:r>
            <a:r>
              <a:rPr lang="en-US" sz="6000" b="1" dirty="0" smtClean="0">
                <a:latin typeface="Tw Cen MT" panose="020B0602020104020603" pitchFamily="34" charset="0"/>
                <a:cs typeface="Arial" panose="020B0604020202020204" pitchFamily="34" charset="0"/>
              </a:rPr>
              <a:t> et les </a:t>
            </a:r>
            <a:r>
              <a:rPr lang="en-US" sz="6000" b="1" dirty="0" err="1" smtClean="0">
                <a:latin typeface="Tw Cen MT" panose="020B0602020104020603" pitchFamily="34" charset="0"/>
                <a:cs typeface="Arial" panose="020B0604020202020204" pitchFamily="34" charset="0"/>
              </a:rPr>
              <a:t>couleurs</a:t>
            </a:r>
            <a:endParaRPr lang="en-US" sz="4400" b="1" dirty="0" smtClean="0">
              <a:latin typeface="Tw Cen MT" panose="020B0602020104020603"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1003300"/>
            <a:ext cx="5949950" cy="412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1014413" y="490538"/>
            <a:ext cx="55562" cy="529748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368300" y="6021388"/>
            <a:ext cx="16049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3600" b="1">
                <a:latin typeface="Arial" panose="020B0604020202020204" pitchFamily="34" charset="0"/>
              </a:rPr>
              <a:t>droit</a:t>
            </a:r>
          </a:p>
        </p:txBody>
      </p:sp>
      <p:cxnSp>
        <p:nvCxnSpPr>
          <p:cNvPr id="8" name="Curved Connector 7"/>
          <p:cNvCxnSpPr/>
          <p:nvPr/>
        </p:nvCxnSpPr>
        <p:spPr>
          <a:xfrm rot="16200000" flipH="1">
            <a:off x="-441325" y="2470151"/>
            <a:ext cx="5297487" cy="1338262"/>
          </a:xfrm>
          <a:prstGeom prst="curvedConnector3">
            <a:avLst>
              <a:gd name="adj1" fmla="val 50000"/>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a:spLocks noChangeArrowheads="1"/>
          </p:cNvSpPr>
          <p:nvPr/>
        </p:nvSpPr>
        <p:spPr bwMode="auto">
          <a:xfrm>
            <a:off x="1892300" y="6021388"/>
            <a:ext cx="18208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3600" b="1">
                <a:latin typeface="Arial" panose="020B0604020202020204" pitchFamily="34" charset="0"/>
              </a:rPr>
              <a:t>courbé</a:t>
            </a:r>
          </a:p>
        </p:txBody>
      </p:sp>
      <p:cxnSp>
        <p:nvCxnSpPr>
          <p:cNvPr id="18" name="Straight Connector 17"/>
          <p:cNvCxnSpPr/>
          <p:nvPr/>
        </p:nvCxnSpPr>
        <p:spPr>
          <a:xfrm>
            <a:off x="6805612" y="388938"/>
            <a:ext cx="55563" cy="529748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TextBox 19"/>
          <p:cNvSpPr txBox="1">
            <a:spLocks noChangeArrowheads="1"/>
          </p:cNvSpPr>
          <p:nvPr/>
        </p:nvSpPr>
        <p:spPr bwMode="auto">
          <a:xfrm>
            <a:off x="6140450" y="5912909"/>
            <a:ext cx="16065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3600" b="1">
                <a:latin typeface="Arial" panose="020B0604020202020204" pitchFamily="34" charset="0"/>
              </a:rPr>
              <a:t>fine</a:t>
            </a:r>
          </a:p>
        </p:txBody>
      </p:sp>
      <p:cxnSp>
        <p:nvCxnSpPr>
          <p:cNvPr id="21" name="Straight Connector 20"/>
          <p:cNvCxnSpPr/>
          <p:nvPr/>
        </p:nvCxnSpPr>
        <p:spPr>
          <a:xfrm>
            <a:off x="8612187" y="388937"/>
            <a:ext cx="55563" cy="529748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TextBox 21"/>
          <p:cNvSpPr txBox="1">
            <a:spLocks noChangeArrowheads="1"/>
          </p:cNvSpPr>
          <p:nvPr/>
        </p:nvSpPr>
        <p:spPr bwMode="auto">
          <a:xfrm>
            <a:off x="7414331" y="5908499"/>
            <a:ext cx="20716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3600" b="1" dirty="0" err="1">
                <a:latin typeface="Arial" panose="020B0604020202020204" pitchFamily="34" charset="0"/>
              </a:rPr>
              <a:t>épais</a:t>
            </a:r>
            <a:endParaRPr lang="en-GB" altLang="en-US" sz="3600" b="1"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500"/>
                                        <p:tgtEl>
                                          <p:spTgt spid="2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500"/>
                                        <p:tgtEl>
                                          <p:spTgt spid="2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 grpId="0"/>
      <p:bldP spid="20" grpId="0"/>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24"/>
          <p:cNvSpPr>
            <a:spLocks noChangeArrowheads="1"/>
          </p:cNvSpPr>
          <p:nvPr/>
        </p:nvSpPr>
        <p:spPr bwMode="auto">
          <a:xfrm>
            <a:off x="185738" y="111125"/>
            <a:ext cx="5602287" cy="6546850"/>
          </a:xfrm>
          <a:prstGeom prst="triangle">
            <a:avLst>
              <a:gd name="adj" fmla="val 50000"/>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endParaRPr lang="en-US" altLang="en-US"/>
          </a:p>
        </p:txBody>
      </p:sp>
      <p:sp>
        <p:nvSpPr>
          <p:cNvPr id="5" name="TextBox 4"/>
          <p:cNvSpPr txBox="1">
            <a:spLocks noChangeArrowheads="1"/>
          </p:cNvSpPr>
          <p:nvPr/>
        </p:nvSpPr>
        <p:spPr bwMode="auto">
          <a:xfrm>
            <a:off x="185738" y="1817688"/>
            <a:ext cx="19510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3600" b="1">
                <a:latin typeface="Arial" panose="020B0604020202020204" pitchFamily="34" charset="0"/>
              </a:rPr>
              <a:t>grand</a:t>
            </a:r>
          </a:p>
        </p:txBody>
      </p:sp>
      <p:sp>
        <p:nvSpPr>
          <p:cNvPr id="6" name="AutoShape 124"/>
          <p:cNvSpPr>
            <a:spLocks noChangeArrowheads="1"/>
          </p:cNvSpPr>
          <p:nvPr/>
        </p:nvSpPr>
        <p:spPr bwMode="auto">
          <a:xfrm flipH="1">
            <a:off x="6073775" y="2463800"/>
            <a:ext cx="365125" cy="427038"/>
          </a:xfrm>
          <a:prstGeom prst="triangle">
            <a:avLst>
              <a:gd name="adj" fmla="val 50000"/>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endParaRPr lang="en-US" altLang="en-US"/>
          </a:p>
        </p:txBody>
      </p:sp>
      <p:sp>
        <p:nvSpPr>
          <p:cNvPr id="7" name="TextBox 6"/>
          <p:cNvSpPr txBox="1">
            <a:spLocks noChangeArrowheads="1"/>
          </p:cNvSpPr>
          <p:nvPr/>
        </p:nvSpPr>
        <p:spPr bwMode="auto">
          <a:xfrm>
            <a:off x="5113338" y="2738438"/>
            <a:ext cx="24701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3600" b="1">
                <a:latin typeface="Arial" panose="020B0604020202020204" pitchFamily="34" charset="0"/>
              </a:rPr>
              <a:t>petit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Box 2"/>
          <p:cNvSpPr txBox="1">
            <a:spLocks noChangeArrowheads="1"/>
          </p:cNvSpPr>
          <p:nvPr/>
        </p:nvSpPr>
        <p:spPr bwMode="auto">
          <a:xfrm>
            <a:off x="886265" y="3335050"/>
            <a:ext cx="735806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3200" dirty="0">
                <a:latin typeface="Tw Cen MT" panose="020B0602020104020603" pitchFamily="34" charset="0"/>
              </a:rPr>
              <a:t>Matisse </a:t>
            </a:r>
            <a:endParaRPr lang="en-US" altLang="en-US" sz="3200" dirty="0">
              <a:latin typeface="Tw Cen MT" panose="020B0602020104020603" pitchFamily="34" charset="0"/>
            </a:endParaRPr>
          </a:p>
        </p:txBody>
      </p:sp>
      <p:sp>
        <p:nvSpPr>
          <p:cNvPr id="4" name="TextBox 3"/>
          <p:cNvSpPr txBox="1">
            <a:spLocks noChangeArrowheads="1"/>
          </p:cNvSpPr>
          <p:nvPr/>
        </p:nvSpPr>
        <p:spPr bwMode="auto">
          <a:xfrm>
            <a:off x="424744" y="4001698"/>
            <a:ext cx="85725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2800" dirty="0">
                <a:latin typeface="Tw Cen MT" panose="020B0602020104020603" pitchFamily="34" charset="0"/>
              </a:rPr>
              <a:t>1  Il y a un triangle vert.  </a:t>
            </a:r>
            <a:endParaRPr lang="en-US" altLang="en-US" sz="2800" dirty="0">
              <a:latin typeface="Tw Cen MT" panose="020B0602020104020603" pitchFamily="34" charset="0"/>
            </a:endParaRPr>
          </a:p>
        </p:txBody>
      </p:sp>
      <p:sp>
        <p:nvSpPr>
          <p:cNvPr id="10" name="TextBox 9"/>
          <p:cNvSpPr txBox="1">
            <a:spLocks noChangeArrowheads="1"/>
          </p:cNvSpPr>
          <p:nvPr/>
        </p:nvSpPr>
        <p:spPr bwMode="auto">
          <a:xfrm>
            <a:off x="424744" y="4427538"/>
            <a:ext cx="85725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2800" dirty="0">
                <a:latin typeface="Tw Cen MT" panose="020B0602020104020603" pitchFamily="34" charset="0"/>
              </a:rPr>
              <a:t>2  Il y a un </a:t>
            </a:r>
            <a:r>
              <a:rPr lang="en-GB" altLang="en-US" sz="2800" dirty="0" err="1">
                <a:latin typeface="Tw Cen MT" panose="020B0602020104020603" pitchFamily="34" charset="0"/>
              </a:rPr>
              <a:t>cercle</a:t>
            </a:r>
            <a:r>
              <a:rPr lang="en-GB" altLang="en-US" sz="2800" dirty="0">
                <a:latin typeface="Tw Cen MT" panose="020B0602020104020603" pitchFamily="34" charset="0"/>
              </a:rPr>
              <a:t> bleu.  </a:t>
            </a:r>
            <a:endParaRPr lang="en-US" altLang="en-US" sz="2800" dirty="0">
              <a:latin typeface="Tw Cen MT" panose="020B0602020104020603" pitchFamily="34" charset="0"/>
            </a:endParaRPr>
          </a:p>
        </p:txBody>
      </p:sp>
      <p:sp>
        <p:nvSpPr>
          <p:cNvPr id="11" name="TextBox 10"/>
          <p:cNvSpPr txBox="1">
            <a:spLocks noChangeArrowheads="1"/>
          </p:cNvSpPr>
          <p:nvPr/>
        </p:nvSpPr>
        <p:spPr bwMode="auto">
          <a:xfrm>
            <a:off x="424744" y="4851400"/>
            <a:ext cx="85725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2800" dirty="0">
                <a:latin typeface="Tw Cen MT" panose="020B0602020104020603" pitchFamily="34" charset="0"/>
              </a:rPr>
              <a:t>3  Il y a un demi-</a:t>
            </a:r>
            <a:r>
              <a:rPr lang="en-GB" altLang="en-US" sz="2800" dirty="0" err="1">
                <a:latin typeface="Tw Cen MT" panose="020B0602020104020603" pitchFamily="34" charset="0"/>
              </a:rPr>
              <a:t>cercle</a:t>
            </a:r>
            <a:r>
              <a:rPr lang="en-GB" altLang="en-US" sz="2800" dirty="0">
                <a:latin typeface="Tw Cen MT" panose="020B0602020104020603" pitchFamily="34" charset="0"/>
              </a:rPr>
              <a:t> bleu.  </a:t>
            </a:r>
            <a:endParaRPr lang="en-US" altLang="en-US" sz="2800" dirty="0">
              <a:latin typeface="Tw Cen MT" panose="020B0602020104020603" pitchFamily="34" charset="0"/>
            </a:endParaRPr>
          </a:p>
        </p:txBody>
      </p:sp>
      <p:sp>
        <p:nvSpPr>
          <p:cNvPr id="12" name="TextBox 11"/>
          <p:cNvSpPr txBox="1">
            <a:spLocks noChangeArrowheads="1"/>
          </p:cNvSpPr>
          <p:nvPr/>
        </p:nvSpPr>
        <p:spPr bwMode="auto">
          <a:xfrm>
            <a:off x="424744" y="5251450"/>
            <a:ext cx="85725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2800" dirty="0">
                <a:latin typeface="Tw Cen MT" panose="020B0602020104020603" pitchFamily="34" charset="0"/>
              </a:rPr>
              <a:t>4  Il y a </a:t>
            </a:r>
            <a:r>
              <a:rPr lang="en-GB" altLang="en-US" sz="2800" dirty="0" smtClean="0">
                <a:latin typeface="Tw Cen MT" panose="020B0602020104020603" pitchFamily="34" charset="0"/>
              </a:rPr>
              <a:t>un </a:t>
            </a:r>
            <a:r>
              <a:rPr lang="en-GB" altLang="en-US" sz="2800" dirty="0" err="1">
                <a:latin typeface="Tw Cen MT" panose="020B0602020104020603" pitchFamily="34" charset="0"/>
              </a:rPr>
              <a:t>ovale</a:t>
            </a:r>
            <a:r>
              <a:rPr lang="en-GB" altLang="en-US" sz="2800" dirty="0">
                <a:latin typeface="Tw Cen MT" panose="020B0602020104020603" pitchFamily="34" charset="0"/>
              </a:rPr>
              <a:t> </a:t>
            </a:r>
            <a:r>
              <a:rPr lang="en-GB" altLang="en-US" sz="2800" dirty="0" smtClean="0">
                <a:latin typeface="Tw Cen MT" panose="020B0602020104020603" pitchFamily="34" charset="0"/>
              </a:rPr>
              <a:t>vert.</a:t>
            </a:r>
            <a:endParaRPr lang="en-US" altLang="en-US" sz="2800" dirty="0">
              <a:latin typeface="Tw Cen MT" panose="020B0602020104020603" pitchFamily="34" charset="0"/>
            </a:endParaRPr>
          </a:p>
        </p:txBody>
      </p:sp>
      <p:sp>
        <p:nvSpPr>
          <p:cNvPr id="13" name="TextBox 12"/>
          <p:cNvSpPr txBox="1">
            <a:spLocks noChangeArrowheads="1"/>
          </p:cNvSpPr>
          <p:nvPr/>
        </p:nvSpPr>
        <p:spPr bwMode="auto">
          <a:xfrm>
            <a:off x="424744" y="5735638"/>
            <a:ext cx="85725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2800" dirty="0">
                <a:latin typeface="Tw Cen MT" panose="020B0602020104020603" pitchFamily="34" charset="0"/>
              </a:rPr>
              <a:t>5  Il y a  un rectangle marron.</a:t>
            </a:r>
            <a:endParaRPr lang="en-US" altLang="en-US" sz="2800" dirty="0">
              <a:latin typeface="Tw Cen MT" panose="020B0602020104020603" pitchFamily="34" charset="0"/>
            </a:endParaRPr>
          </a:p>
        </p:txBody>
      </p:sp>
      <p:sp>
        <p:nvSpPr>
          <p:cNvPr id="14" name="TextBox 13"/>
          <p:cNvSpPr txBox="1">
            <a:spLocks noChangeArrowheads="1"/>
          </p:cNvSpPr>
          <p:nvPr/>
        </p:nvSpPr>
        <p:spPr bwMode="auto">
          <a:xfrm>
            <a:off x="424744" y="6219825"/>
            <a:ext cx="85725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2800">
                <a:latin typeface="Tw Cen MT" panose="020B0602020104020603" pitchFamily="34" charset="0"/>
              </a:rPr>
              <a:t>6  Il y a deux lignes marron.</a:t>
            </a:r>
            <a:endParaRPr lang="en-US" altLang="en-US" sz="2800">
              <a:latin typeface="Tw Cen MT" panose="020B0602020104020603" pitchFamily="34" charset="0"/>
            </a:endParaRPr>
          </a:p>
        </p:txBody>
      </p:sp>
      <p:pic>
        <p:nvPicPr>
          <p:cNvPr id="6153" name="Picture 2" descr="Image result for matisse painting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7396" y="102066"/>
            <a:ext cx="7035800" cy="328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1507"/>
                                        </p:tgtEl>
                                        <p:attrNameLst>
                                          <p:attrName>style.visibility</p:attrName>
                                        </p:attrNameLst>
                                      </p:cBhvr>
                                      <p:to>
                                        <p:strVal val="visible"/>
                                      </p:to>
                                    </p:set>
                                    <p:anim calcmode="lin" valueType="num">
                                      <p:cBhvr>
                                        <p:cTn id="7" dur="1000" fill="hold"/>
                                        <p:tgtEl>
                                          <p:spTgt spid="21507"/>
                                        </p:tgtEl>
                                        <p:attrNameLst>
                                          <p:attrName>ppt_w</p:attrName>
                                        </p:attrNameLst>
                                      </p:cBhvr>
                                      <p:tavLst>
                                        <p:tav tm="0">
                                          <p:val>
                                            <p:strVal val="#ppt_w+.3"/>
                                          </p:val>
                                        </p:tav>
                                        <p:tav tm="100000">
                                          <p:val>
                                            <p:strVal val="#ppt_w"/>
                                          </p:val>
                                        </p:tav>
                                      </p:tavLst>
                                    </p:anim>
                                    <p:anim calcmode="lin" valueType="num">
                                      <p:cBhvr>
                                        <p:cTn id="8" dur="1000" fill="hold"/>
                                        <p:tgtEl>
                                          <p:spTgt spid="21507"/>
                                        </p:tgtEl>
                                        <p:attrNameLst>
                                          <p:attrName>ppt_h</p:attrName>
                                        </p:attrNameLst>
                                      </p:cBhvr>
                                      <p:tavLst>
                                        <p:tav tm="0">
                                          <p:val>
                                            <p:strVal val="#ppt_h"/>
                                          </p:val>
                                        </p:tav>
                                        <p:tav tm="100000">
                                          <p:val>
                                            <p:strVal val="#ppt_h"/>
                                          </p:val>
                                        </p:tav>
                                      </p:tavLst>
                                    </p:anim>
                                    <p:animEffect transition="in" filter="fade">
                                      <p:cBhvr>
                                        <p:cTn id="9" dur="1000"/>
                                        <p:tgtEl>
                                          <p:spTgt spid="2150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1"/>
                                          </p:val>
                                        </p:tav>
                                        <p:tav tm="100000">
                                          <p:val>
                                            <p:strVal val="#ppt_x"/>
                                          </p:val>
                                        </p:tav>
                                      </p:tavLst>
                                    </p:anim>
                                    <p:anim calcmode="lin" valueType="num">
                                      <p:cBhvr>
                                        <p:cTn id="16"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1"/>
                                          </p:val>
                                        </p:tav>
                                        <p:tav tm="100000">
                                          <p:val>
                                            <p:strVal val="#ppt_x"/>
                                          </p:val>
                                        </p:tav>
                                      </p:tavLst>
                                    </p:anim>
                                    <p:anim calcmode="lin" valueType="num">
                                      <p:cBhvr>
                                        <p:cTn id="23"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0" presetClass="entr" presetSubtype="0" fill="hold" grpId="0" nodeType="clickEffect">
                                  <p:stCondLst>
                                    <p:cond delay="0"/>
                                  </p:stCondLst>
                                  <p:iterate type="lt">
                                    <p:tmPct val="10000"/>
                                  </p:iterate>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1"/>
                                          </p:val>
                                        </p:tav>
                                        <p:tav tm="100000">
                                          <p:val>
                                            <p:strVal val="#ppt_x"/>
                                          </p:val>
                                        </p:tav>
                                      </p:tavLst>
                                    </p:anim>
                                    <p:anim calcmode="lin" valueType="num">
                                      <p:cBhvr>
                                        <p:cTn id="30" dur="1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0" presetClass="entr" presetSubtype="0" fill="hold" grpId="0" nodeType="clickEffect">
                                  <p:stCondLst>
                                    <p:cond delay="0"/>
                                  </p:stCondLst>
                                  <p:iterate type="lt">
                                    <p:tmPct val="10000"/>
                                  </p:iterate>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1"/>
                                          </p:val>
                                        </p:tav>
                                        <p:tav tm="100000">
                                          <p:val>
                                            <p:strVal val="#ppt_x"/>
                                          </p:val>
                                        </p:tav>
                                      </p:tavLst>
                                    </p:anim>
                                    <p:anim calcmode="lin" valueType="num">
                                      <p:cBhvr>
                                        <p:cTn id="37" dur="1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0" presetClass="entr" presetSubtype="0" fill="hold" grpId="0" nodeType="clickEffect">
                                  <p:stCondLst>
                                    <p:cond delay="0"/>
                                  </p:stCondLst>
                                  <p:iterate type="lt">
                                    <p:tmPct val="10000"/>
                                  </p:iterate>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1"/>
                                          </p:val>
                                        </p:tav>
                                        <p:tav tm="100000">
                                          <p:val>
                                            <p:strVal val="#ppt_x"/>
                                          </p:val>
                                        </p:tav>
                                      </p:tavLst>
                                    </p:anim>
                                    <p:anim calcmode="lin" valueType="num">
                                      <p:cBhvr>
                                        <p:cTn id="44"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0" presetClass="entr" presetSubtype="0" fill="hold" grpId="0" nodeType="clickEffect">
                                  <p:stCondLst>
                                    <p:cond delay="0"/>
                                  </p:stCondLst>
                                  <p:iterate type="lt">
                                    <p:tmPct val="10000"/>
                                  </p:iterate>
                                  <p:childTnLst>
                                    <p:set>
                                      <p:cBhvr>
                                        <p:cTn id="48" dur="1" fill="hold">
                                          <p:stCondLst>
                                            <p:cond delay="0"/>
                                          </p:stCondLst>
                                        </p:cTn>
                                        <p:tgtEl>
                                          <p:spTgt spid="14"/>
                                        </p:tgtEl>
                                        <p:attrNameLst>
                                          <p:attrName>style.visibility</p:attrName>
                                        </p:attrNameLst>
                                      </p:cBhvr>
                                      <p:to>
                                        <p:strVal val="visible"/>
                                      </p:to>
                                    </p:set>
                                    <p:animEffect transition="in" filter="fade">
                                      <p:cBhvr>
                                        <p:cTn id="49" dur="1000"/>
                                        <p:tgtEl>
                                          <p:spTgt spid="14"/>
                                        </p:tgtEl>
                                      </p:cBhvr>
                                    </p:animEffect>
                                    <p:anim calcmode="lin" valueType="num">
                                      <p:cBhvr>
                                        <p:cTn id="50" dur="1000" fill="hold"/>
                                        <p:tgtEl>
                                          <p:spTgt spid="14"/>
                                        </p:tgtEl>
                                        <p:attrNameLst>
                                          <p:attrName>ppt_x</p:attrName>
                                        </p:attrNameLst>
                                      </p:cBhvr>
                                      <p:tavLst>
                                        <p:tav tm="0">
                                          <p:val>
                                            <p:strVal val="#ppt_x-.1"/>
                                          </p:val>
                                        </p:tav>
                                        <p:tav tm="100000">
                                          <p:val>
                                            <p:strVal val="#ppt_x"/>
                                          </p:val>
                                        </p:tav>
                                      </p:tavLst>
                                    </p:anim>
                                    <p:anim calcmode="lin" valueType="num">
                                      <p:cBhvr>
                                        <p:cTn id="51" dur="10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p:bldP spid="4" grpId="0"/>
      <p:bldP spid="10" grpId="0"/>
      <p:bldP spid="11" grpId="0"/>
      <p:bldP spid="12"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M:\Resources\Development\NewSecCurricDevelopment\Art\Miro work\Miro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5938" y="1408113"/>
            <a:ext cx="5305425" cy="380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357188" y="428625"/>
            <a:ext cx="3714750" cy="830263"/>
          </a:xfrm>
          <a:prstGeom prst="rect">
            <a:avLst/>
          </a:prstGeom>
          <a:solidFill>
            <a:schemeClr val="tx1">
              <a:lumMod val="75000"/>
              <a:lumOff val="25000"/>
            </a:schemeClr>
          </a:solidFill>
        </p:spPr>
        <p:txBody>
          <a:bodyPr>
            <a:spAutoFit/>
          </a:bodyPr>
          <a:lstStyle/>
          <a:p>
            <a:pPr algn="ctr" fontAlgn="auto">
              <a:spcBef>
                <a:spcPts val="0"/>
              </a:spcBef>
              <a:spcAft>
                <a:spcPts val="0"/>
              </a:spcAft>
              <a:defRPr/>
            </a:pPr>
            <a:r>
              <a:rPr lang="en-GB" sz="2400" dirty="0">
                <a:solidFill>
                  <a:schemeClr val="bg1"/>
                </a:solidFill>
                <a:latin typeface="+mn-lt"/>
                <a:cs typeface="+mn-cs"/>
              </a:rPr>
              <a:t>Il y a </a:t>
            </a:r>
            <a:r>
              <a:rPr lang="en-GB" sz="2400" dirty="0" err="1">
                <a:solidFill>
                  <a:schemeClr val="bg1"/>
                </a:solidFill>
                <a:latin typeface="+mn-lt"/>
                <a:cs typeface="+mn-cs"/>
              </a:rPr>
              <a:t>deux</a:t>
            </a:r>
            <a:r>
              <a:rPr lang="en-GB" sz="2400" dirty="0">
                <a:solidFill>
                  <a:schemeClr val="bg1"/>
                </a:solidFill>
                <a:latin typeface="+mn-lt"/>
                <a:cs typeface="+mn-cs"/>
              </a:rPr>
              <a:t> </a:t>
            </a:r>
            <a:r>
              <a:rPr lang="en-GB" sz="2400" dirty="0" err="1">
                <a:solidFill>
                  <a:schemeClr val="bg1"/>
                </a:solidFill>
                <a:latin typeface="+mn-lt"/>
                <a:cs typeface="+mn-cs"/>
              </a:rPr>
              <a:t>petits</a:t>
            </a:r>
            <a:r>
              <a:rPr lang="en-GB" sz="2400" dirty="0">
                <a:solidFill>
                  <a:schemeClr val="bg1"/>
                </a:solidFill>
                <a:latin typeface="+mn-lt"/>
                <a:cs typeface="+mn-cs"/>
              </a:rPr>
              <a:t> points oranges.</a:t>
            </a:r>
            <a:endParaRPr lang="en-US" sz="2400" dirty="0">
              <a:solidFill>
                <a:schemeClr val="bg1"/>
              </a:solidFill>
              <a:latin typeface="+mn-lt"/>
              <a:cs typeface="+mn-cs"/>
            </a:endParaRPr>
          </a:p>
        </p:txBody>
      </p:sp>
      <p:sp>
        <p:nvSpPr>
          <p:cNvPr id="6" name="TextBox 5"/>
          <p:cNvSpPr txBox="1"/>
          <p:nvPr/>
        </p:nvSpPr>
        <p:spPr>
          <a:xfrm>
            <a:off x="4786313" y="428625"/>
            <a:ext cx="3714750" cy="461963"/>
          </a:xfrm>
          <a:prstGeom prst="rect">
            <a:avLst/>
          </a:prstGeom>
          <a:solidFill>
            <a:schemeClr val="tx1">
              <a:lumMod val="75000"/>
              <a:lumOff val="25000"/>
            </a:schemeClr>
          </a:solidFill>
        </p:spPr>
        <p:txBody>
          <a:bodyPr>
            <a:spAutoFit/>
          </a:bodyPr>
          <a:lstStyle/>
          <a:p>
            <a:pPr algn="ctr" fontAlgn="auto">
              <a:spcBef>
                <a:spcPts val="0"/>
              </a:spcBef>
              <a:spcAft>
                <a:spcPts val="0"/>
              </a:spcAft>
              <a:defRPr/>
            </a:pPr>
            <a:r>
              <a:rPr lang="en-GB" sz="2400" dirty="0">
                <a:solidFill>
                  <a:schemeClr val="bg1"/>
                </a:solidFill>
                <a:latin typeface="+mn-lt"/>
                <a:cs typeface="+mn-cs"/>
              </a:rPr>
              <a:t>Il y a un </a:t>
            </a:r>
            <a:r>
              <a:rPr lang="en-GB" sz="2400" dirty="0" err="1">
                <a:solidFill>
                  <a:schemeClr val="bg1"/>
                </a:solidFill>
                <a:latin typeface="+mn-lt"/>
                <a:cs typeface="+mn-cs"/>
              </a:rPr>
              <a:t>cercle</a:t>
            </a:r>
            <a:r>
              <a:rPr lang="en-GB" sz="2400" dirty="0">
                <a:solidFill>
                  <a:schemeClr val="bg1"/>
                </a:solidFill>
                <a:latin typeface="+mn-lt"/>
                <a:cs typeface="+mn-cs"/>
              </a:rPr>
              <a:t> rouge.</a:t>
            </a:r>
            <a:endParaRPr lang="en-US" sz="2400" dirty="0">
              <a:solidFill>
                <a:schemeClr val="bg1"/>
              </a:solidFill>
              <a:latin typeface="+mn-lt"/>
              <a:cs typeface="+mn-cs"/>
            </a:endParaRPr>
          </a:p>
        </p:txBody>
      </p:sp>
      <p:sp>
        <p:nvSpPr>
          <p:cNvPr id="7" name="TextBox 6"/>
          <p:cNvSpPr txBox="1"/>
          <p:nvPr/>
        </p:nvSpPr>
        <p:spPr>
          <a:xfrm>
            <a:off x="71438" y="1857375"/>
            <a:ext cx="1571625" cy="1570038"/>
          </a:xfrm>
          <a:prstGeom prst="rect">
            <a:avLst/>
          </a:prstGeom>
          <a:solidFill>
            <a:schemeClr val="tx1">
              <a:lumMod val="75000"/>
              <a:lumOff val="25000"/>
            </a:schemeClr>
          </a:solidFill>
        </p:spPr>
        <p:txBody>
          <a:bodyPr>
            <a:spAutoFit/>
          </a:bodyPr>
          <a:lstStyle/>
          <a:p>
            <a:pPr algn="ctr" fontAlgn="auto">
              <a:spcBef>
                <a:spcPts val="0"/>
              </a:spcBef>
              <a:spcAft>
                <a:spcPts val="0"/>
              </a:spcAft>
              <a:defRPr/>
            </a:pPr>
            <a:r>
              <a:rPr lang="en-GB" sz="2400" dirty="0">
                <a:solidFill>
                  <a:schemeClr val="bg1"/>
                </a:solidFill>
                <a:latin typeface="+mn-lt"/>
                <a:cs typeface="+mn-cs"/>
              </a:rPr>
              <a:t>Il y a un triangle </a:t>
            </a:r>
            <a:r>
              <a:rPr lang="en-GB" sz="2400" dirty="0" err="1">
                <a:solidFill>
                  <a:schemeClr val="bg1"/>
                </a:solidFill>
                <a:latin typeface="+mn-lt"/>
                <a:cs typeface="+mn-cs"/>
              </a:rPr>
              <a:t>marron</a:t>
            </a:r>
            <a:r>
              <a:rPr lang="en-GB" sz="2400" dirty="0">
                <a:solidFill>
                  <a:schemeClr val="bg1"/>
                </a:solidFill>
                <a:latin typeface="+mn-lt"/>
                <a:cs typeface="+mn-cs"/>
              </a:rPr>
              <a:t> </a:t>
            </a:r>
            <a:r>
              <a:rPr lang="en-GB" sz="2400" dirty="0" err="1">
                <a:solidFill>
                  <a:schemeClr val="bg1"/>
                </a:solidFill>
                <a:latin typeface="+mn-lt"/>
                <a:cs typeface="+mn-cs"/>
              </a:rPr>
              <a:t>foncé</a:t>
            </a:r>
            <a:endParaRPr lang="en-US" sz="2400" dirty="0">
              <a:solidFill>
                <a:schemeClr val="bg1"/>
              </a:solidFill>
              <a:latin typeface="+mn-lt"/>
              <a:cs typeface="+mn-cs"/>
            </a:endParaRPr>
          </a:p>
        </p:txBody>
      </p:sp>
      <p:sp>
        <p:nvSpPr>
          <p:cNvPr id="9" name="TextBox 8"/>
          <p:cNvSpPr txBox="1"/>
          <p:nvPr/>
        </p:nvSpPr>
        <p:spPr>
          <a:xfrm>
            <a:off x="7408863" y="1071563"/>
            <a:ext cx="1571625" cy="831850"/>
          </a:xfrm>
          <a:prstGeom prst="rect">
            <a:avLst/>
          </a:prstGeom>
          <a:solidFill>
            <a:schemeClr val="tx1">
              <a:lumMod val="75000"/>
              <a:lumOff val="25000"/>
            </a:schemeClr>
          </a:solidFill>
        </p:spPr>
        <p:txBody>
          <a:bodyPr>
            <a:spAutoFit/>
          </a:bodyPr>
          <a:lstStyle/>
          <a:p>
            <a:pPr algn="ctr" fontAlgn="auto">
              <a:spcBef>
                <a:spcPts val="0"/>
              </a:spcBef>
              <a:spcAft>
                <a:spcPts val="0"/>
              </a:spcAft>
              <a:defRPr/>
            </a:pPr>
            <a:r>
              <a:rPr lang="en-GB" sz="2400" dirty="0">
                <a:solidFill>
                  <a:schemeClr val="bg1"/>
                </a:solidFill>
                <a:latin typeface="+mn-lt"/>
                <a:cs typeface="+mn-cs"/>
              </a:rPr>
              <a:t>Il y a </a:t>
            </a:r>
            <a:r>
              <a:rPr lang="en-GB" sz="2400" dirty="0" err="1">
                <a:solidFill>
                  <a:schemeClr val="bg1"/>
                </a:solidFill>
                <a:latin typeface="+mn-lt"/>
                <a:cs typeface="+mn-cs"/>
              </a:rPr>
              <a:t>une</a:t>
            </a:r>
            <a:r>
              <a:rPr lang="en-GB" sz="2400" dirty="0">
                <a:solidFill>
                  <a:schemeClr val="bg1"/>
                </a:solidFill>
                <a:latin typeface="+mn-lt"/>
                <a:cs typeface="+mn-cs"/>
              </a:rPr>
              <a:t> </a:t>
            </a:r>
            <a:r>
              <a:rPr lang="en-GB" sz="2400" dirty="0" err="1">
                <a:solidFill>
                  <a:schemeClr val="bg1"/>
                </a:solidFill>
                <a:latin typeface="+mn-lt"/>
                <a:cs typeface="+mn-cs"/>
              </a:rPr>
              <a:t>étoile</a:t>
            </a:r>
            <a:r>
              <a:rPr lang="en-GB" sz="2400" dirty="0">
                <a:solidFill>
                  <a:schemeClr val="bg1"/>
                </a:solidFill>
                <a:latin typeface="+mn-lt"/>
                <a:cs typeface="+mn-cs"/>
              </a:rPr>
              <a:t> rose.</a:t>
            </a:r>
            <a:endParaRPr lang="en-US" sz="2400" dirty="0">
              <a:solidFill>
                <a:schemeClr val="bg1"/>
              </a:solidFill>
              <a:latin typeface="+mn-lt"/>
              <a:cs typeface="+mn-cs"/>
            </a:endParaRPr>
          </a:p>
        </p:txBody>
      </p:sp>
      <p:sp>
        <p:nvSpPr>
          <p:cNvPr id="10" name="TextBox 9"/>
          <p:cNvSpPr txBox="1"/>
          <p:nvPr/>
        </p:nvSpPr>
        <p:spPr>
          <a:xfrm>
            <a:off x="233363" y="5229225"/>
            <a:ext cx="3714750" cy="831850"/>
          </a:xfrm>
          <a:prstGeom prst="rect">
            <a:avLst/>
          </a:prstGeom>
          <a:solidFill>
            <a:schemeClr val="tx1">
              <a:lumMod val="75000"/>
              <a:lumOff val="25000"/>
            </a:schemeClr>
          </a:solidFill>
        </p:spPr>
        <p:txBody>
          <a:bodyPr>
            <a:spAutoFit/>
          </a:bodyPr>
          <a:lstStyle/>
          <a:p>
            <a:pPr algn="ctr" fontAlgn="auto">
              <a:spcBef>
                <a:spcPts val="0"/>
              </a:spcBef>
              <a:spcAft>
                <a:spcPts val="0"/>
              </a:spcAft>
              <a:defRPr/>
            </a:pPr>
            <a:r>
              <a:rPr lang="en-GB" sz="2400" dirty="0" err="1">
                <a:solidFill>
                  <a:schemeClr val="bg1"/>
                </a:solidFill>
                <a:latin typeface="+mn-lt"/>
                <a:cs typeface="+mn-cs"/>
              </a:rPr>
              <a:t>Aussi</a:t>
            </a:r>
            <a:r>
              <a:rPr lang="en-GB" sz="2400" dirty="0">
                <a:solidFill>
                  <a:schemeClr val="bg1"/>
                </a:solidFill>
                <a:latin typeface="+mn-lt"/>
                <a:cs typeface="+mn-cs"/>
              </a:rPr>
              <a:t> </a:t>
            </a:r>
            <a:r>
              <a:rPr lang="en-GB" sz="2400" dirty="0" err="1">
                <a:solidFill>
                  <a:schemeClr val="bg1"/>
                </a:solidFill>
                <a:latin typeface="+mn-lt"/>
                <a:cs typeface="+mn-cs"/>
              </a:rPr>
              <a:t>il</a:t>
            </a:r>
            <a:r>
              <a:rPr lang="en-GB" sz="2400" dirty="0">
                <a:solidFill>
                  <a:schemeClr val="bg1"/>
                </a:solidFill>
                <a:latin typeface="+mn-lt"/>
                <a:cs typeface="+mn-cs"/>
              </a:rPr>
              <a:t> y a </a:t>
            </a:r>
            <a:r>
              <a:rPr lang="en-GB" sz="2400" dirty="0" err="1">
                <a:solidFill>
                  <a:schemeClr val="bg1"/>
                </a:solidFill>
                <a:latin typeface="+mn-lt"/>
                <a:cs typeface="+mn-cs"/>
              </a:rPr>
              <a:t>deux</a:t>
            </a:r>
            <a:r>
              <a:rPr lang="en-GB" sz="2400" dirty="0">
                <a:solidFill>
                  <a:schemeClr val="bg1"/>
                </a:solidFill>
                <a:latin typeface="+mn-lt"/>
                <a:cs typeface="+mn-cs"/>
              </a:rPr>
              <a:t> rectangles oranges.</a:t>
            </a:r>
            <a:endParaRPr lang="en-US" sz="2400" dirty="0">
              <a:solidFill>
                <a:schemeClr val="bg1"/>
              </a:solidFill>
              <a:latin typeface="+mn-lt"/>
              <a:cs typeface="+mn-cs"/>
            </a:endParaRPr>
          </a:p>
        </p:txBody>
      </p:sp>
      <p:sp>
        <p:nvSpPr>
          <p:cNvPr id="13" name="TextBox 12"/>
          <p:cNvSpPr txBox="1"/>
          <p:nvPr/>
        </p:nvSpPr>
        <p:spPr>
          <a:xfrm>
            <a:off x="4071938" y="5246688"/>
            <a:ext cx="3714750" cy="461962"/>
          </a:xfrm>
          <a:prstGeom prst="rect">
            <a:avLst/>
          </a:prstGeom>
          <a:solidFill>
            <a:schemeClr val="tx1">
              <a:lumMod val="75000"/>
              <a:lumOff val="25000"/>
            </a:schemeClr>
          </a:solidFill>
        </p:spPr>
        <p:txBody>
          <a:bodyPr>
            <a:spAutoFit/>
          </a:bodyPr>
          <a:lstStyle/>
          <a:p>
            <a:pPr algn="ctr" fontAlgn="auto">
              <a:spcBef>
                <a:spcPts val="0"/>
              </a:spcBef>
              <a:spcAft>
                <a:spcPts val="0"/>
              </a:spcAft>
              <a:defRPr/>
            </a:pPr>
            <a:r>
              <a:rPr lang="en-GB" sz="2400" dirty="0">
                <a:solidFill>
                  <a:schemeClr val="bg1"/>
                </a:solidFill>
                <a:latin typeface="+mn-lt"/>
                <a:cs typeface="+mn-cs"/>
              </a:rPr>
              <a:t>Il y a un </a:t>
            </a:r>
            <a:r>
              <a:rPr lang="en-GB" sz="2400" dirty="0" err="1">
                <a:solidFill>
                  <a:schemeClr val="bg1"/>
                </a:solidFill>
                <a:latin typeface="+mn-lt"/>
                <a:cs typeface="+mn-cs"/>
              </a:rPr>
              <a:t>cercle</a:t>
            </a:r>
            <a:r>
              <a:rPr lang="en-GB" sz="2400" dirty="0">
                <a:solidFill>
                  <a:schemeClr val="bg1"/>
                </a:solidFill>
                <a:latin typeface="+mn-lt"/>
                <a:cs typeface="+mn-cs"/>
              </a:rPr>
              <a:t> vert.</a:t>
            </a:r>
            <a:endParaRPr lang="en-US" sz="2400" dirty="0">
              <a:solidFill>
                <a:schemeClr val="bg1"/>
              </a:solidFill>
              <a:latin typeface="+mn-lt"/>
              <a:cs typeface="+mn-cs"/>
            </a:endParaRPr>
          </a:p>
        </p:txBody>
      </p:sp>
      <p:sp>
        <p:nvSpPr>
          <p:cNvPr id="14" name="TextBox 13"/>
          <p:cNvSpPr txBox="1"/>
          <p:nvPr/>
        </p:nvSpPr>
        <p:spPr>
          <a:xfrm>
            <a:off x="4071938" y="5740400"/>
            <a:ext cx="3714750" cy="461963"/>
          </a:xfrm>
          <a:prstGeom prst="rect">
            <a:avLst/>
          </a:prstGeom>
          <a:solidFill>
            <a:schemeClr val="tx1">
              <a:lumMod val="75000"/>
              <a:lumOff val="25000"/>
            </a:schemeClr>
          </a:solidFill>
        </p:spPr>
        <p:txBody>
          <a:bodyPr>
            <a:spAutoFit/>
          </a:bodyPr>
          <a:lstStyle/>
          <a:p>
            <a:pPr algn="ctr" fontAlgn="auto">
              <a:spcBef>
                <a:spcPts val="0"/>
              </a:spcBef>
              <a:spcAft>
                <a:spcPts val="0"/>
              </a:spcAft>
              <a:defRPr/>
            </a:pPr>
            <a:r>
              <a:rPr lang="en-GB" sz="2400" dirty="0">
                <a:solidFill>
                  <a:schemeClr val="bg1"/>
                </a:solidFill>
                <a:latin typeface="+mn-lt"/>
                <a:cs typeface="+mn-cs"/>
              </a:rPr>
              <a:t>Il y a </a:t>
            </a:r>
            <a:r>
              <a:rPr lang="en-GB" sz="2400" dirty="0" err="1">
                <a:solidFill>
                  <a:schemeClr val="bg1"/>
                </a:solidFill>
                <a:latin typeface="+mn-lt"/>
                <a:cs typeface="+mn-cs"/>
              </a:rPr>
              <a:t>une</a:t>
            </a:r>
            <a:r>
              <a:rPr lang="en-GB" sz="2400" dirty="0">
                <a:solidFill>
                  <a:schemeClr val="bg1"/>
                </a:solidFill>
                <a:latin typeface="+mn-lt"/>
                <a:cs typeface="+mn-cs"/>
              </a:rPr>
              <a:t> </a:t>
            </a:r>
            <a:r>
              <a:rPr lang="en-GB" sz="2400" dirty="0" err="1">
                <a:solidFill>
                  <a:schemeClr val="bg1"/>
                </a:solidFill>
                <a:latin typeface="+mn-lt"/>
                <a:cs typeface="+mn-cs"/>
              </a:rPr>
              <a:t>spirale</a:t>
            </a:r>
            <a:r>
              <a:rPr lang="en-GB" sz="2400" dirty="0">
                <a:solidFill>
                  <a:schemeClr val="bg1"/>
                </a:solidFill>
                <a:latin typeface="+mn-lt"/>
                <a:cs typeface="+mn-cs"/>
              </a:rPr>
              <a:t> orange.</a:t>
            </a:r>
            <a:endParaRPr lang="en-US" sz="2400" dirty="0">
              <a:solidFill>
                <a:schemeClr val="bg1"/>
              </a:solidFill>
              <a:latin typeface="+mn-lt"/>
              <a:cs typeface="+mn-cs"/>
            </a:endParaRPr>
          </a:p>
        </p:txBody>
      </p:sp>
      <p:sp>
        <p:nvSpPr>
          <p:cNvPr id="15" name="TextBox 14"/>
          <p:cNvSpPr txBox="1"/>
          <p:nvPr/>
        </p:nvSpPr>
        <p:spPr>
          <a:xfrm>
            <a:off x="233363" y="6156325"/>
            <a:ext cx="3714750" cy="460375"/>
          </a:xfrm>
          <a:prstGeom prst="rect">
            <a:avLst/>
          </a:prstGeom>
          <a:solidFill>
            <a:schemeClr val="tx1">
              <a:lumMod val="75000"/>
              <a:lumOff val="25000"/>
            </a:schemeClr>
          </a:solidFill>
        </p:spPr>
        <p:txBody>
          <a:bodyPr>
            <a:spAutoFit/>
          </a:bodyPr>
          <a:lstStyle/>
          <a:p>
            <a:pPr algn="ctr" fontAlgn="auto">
              <a:spcBef>
                <a:spcPts val="0"/>
              </a:spcBef>
              <a:spcAft>
                <a:spcPts val="0"/>
              </a:spcAft>
              <a:defRPr/>
            </a:pPr>
            <a:r>
              <a:rPr lang="en-GB" sz="2400" dirty="0">
                <a:solidFill>
                  <a:schemeClr val="bg1"/>
                </a:solidFill>
                <a:latin typeface="+mn-lt"/>
                <a:cs typeface="+mn-cs"/>
              </a:rPr>
              <a:t>Il y a un </a:t>
            </a:r>
            <a:r>
              <a:rPr lang="en-GB" sz="2400" dirty="0" err="1">
                <a:solidFill>
                  <a:schemeClr val="bg1"/>
                </a:solidFill>
                <a:latin typeface="+mn-lt"/>
                <a:cs typeface="+mn-cs"/>
              </a:rPr>
              <a:t>homme</a:t>
            </a:r>
            <a:r>
              <a:rPr lang="en-GB" sz="2400" dirty="0">
                <a:solidFill>
                  <a:schemeClr val="bg1"/>
                </a:solidFill>
                <a:latin typeface="+mn-lt"/>
                <a:cs typeface="+mn-cs"/>
              </a:rPr>
              <a:t> </a:t>
            </a:r>
            <a:r>
              <a:rPr lang="en-GB" sz="2400" dirty="0" err="1">
                <a:solidFill>
                  <a:schemeClr val="bg1"/>
                </a:solidFill>
                <a:latin typeface="+mn-lt"/>
                <a:cs typeface="+mn-cs"/>
              </a:rPr>
              <a:t>jaune</a:t>
            </a:r>
            <a:r>
              <a:rPr lang="en-GB" sz="2400" dirty="0">
                <a:solidFill>
                  <a:schemeClr val="bg1"/>
                </a:solidFill>
                <a:latin typeface="+mn-lt"/>
                <a:cs typeface="+mn-cs"/>
              </a:rPr>
              <a:t>.</a:t>
            </a:r>
            <a:endParaRPr lang="en-US" sz="2400" dirty="0">
              <a:solidFill>
                <a:schemeClr val="bg1"/>
              </a:solidFill>
              <a:latin typeface="+mn-lt"/>
              <a:cs typeface="+mn-cs"/>
            </a:endParaRPr>
          </a:p>
        </p:txBody>
      </p:sp>
      <p:sp>
        <p:nvSpPr>
          <p:cNvPr id="16" name="TextBox 15"/>
          <p:cNvSpPr txBox="1"/>
          <p:nvPr/>
        </p:nvSpPr>
        <p:spPr>
          <a:xfrm>
            <a:off x="7234238" y="2876550"/>
            <a:ext cx="1746250" cy="1200150"/>
          </a:xfrm>
          <a:prstGeom prst="rect">
            <a:avLst/>
          </a:prstGeom>
          <a:solidFill>
            <a:schemeClr val="tx1">
              <a:lumMod val="75000"/>
              <a:lumOff val="25000"/>
            </a:schemeClr>
          </a:solidFill>
        </p:spPr>
        <p:txBody>
          <a:bodyPr>
            <a:spAutoFit/>
          </a:bodyPr>
          <a:lstStyle/>
          <a:p>
            <a:pPr algn="ctr" fontAlgn="auto">
              <a:spcBef>
                <a:spcPts val="0"/>
              </a:spcBef>
              <a:spcAft>
                <a:spcPts val="0"/>
              </a:spcAft>
              <a:defRPr/>
            </a:pPr>
            <a:r>
              <a:rPr lang="en-GB" sz="2400" dirty="0">
                <a:solidFill>
                  <a:schemeClr val="bg1"/>
                </a:solidFill>
                <a:latin typeface="+mn-lt"/>
                <a:cs typeface="+mn-cs"/>
              </a:rPr>
              <a:t>Il y a </a:t>
            </a:r>
            <a:r>
              <a:rPr lang="en-GB" sz="2400" dirty="0" err="1">
                <a:solidFill>
                  <a:schemeClr val="bg1"/>
                </a:solidFill>
                <a:latin typeface="+mn-lt"/>
                <a:cs typeface="+mn-cs"/>
              </a:rPr>
              <a:t>deux</a:t>
            </a:r>
            <a:r>
              <a:rPr lang="en-GB" sz="2400" dirty="0">
                <a:solidFill>
                  <a:schemeClr val="bg1"/>
                </a:solidFill>
                <a:latin typeface="+mn-lt"/>
                <a:cs typeface="+mn-cs"/>
              </a:rPr>
              <a:t> rectangles bleus.</a:t>
            </a:r>
            <a:endParaRPr lang="en-US" sz="2400" dirty="0">
              <a:solidFill>
                <a:schemeClr val="bg1"/>
              </a:solidFill>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05"/>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 calcmode="lin" valueType="num">
                                      <p:cBhvr>
                                        <p:cTn id="9" dur="1000" fill="hold"/>
                                        <p:tgtEl>
                                          <p:spTgt spid="5"/>
                                        </p:tgtEl>
                                        <p:attrNameLst>
                                          <p:attrName>ppt_x</p:attrName>
                                        </p:attrNameLst>
                                      </p:cBhvr>
                                      <p:tavLst>
                                        <p:tav tm="0">
                                          <p:val>
                                            <p:strVal val="#ppt_x-.2"/>
                                          </p:val>
                                        </p:tav>
                                        <p:tav tm="100000">
                                          <p:val>
                                            <p:strVal val="#ppt_x"/>
                                          </p:val>
                                        </p:tav>
                                      </p:tavLst>
                                    </p:anim>
                                    <p:anim calcmode="lin" valueType="num">
                                      <p:cBhvr>
                                        <p:cTn id="10" dur="1000" fill="hold"/>
                                        <p:tgtEl>
                                          <p:spTgt spid="5"/>
                                        </p:tgtEl>
                                        <p:attrNameLst>
                                          <p:attrName>ppt_y</p:attrName>
                                        </p:attrNameLst>
                                      </p:cBhvr>
                                      <p:tavLst>
                                        <p:tav tm="0">
                                          <p:val>
                                            <p:strVal val="#ppt_y"/>
                                          </p:val>
                                        </p:tav>
                                        <p:tav tm="100000">
                                          <p:val>
                                            <p:strVal val="#ppt_y"/>
                                          </p:val>
                                        </p:tav>
                                      </p:tavLst>
                                    </p:anim>
                                    <p:animEffect transition="in" filter="fade">
                                      <p:cBhvr>
                                        <p:cTn id="11" dur="1000"/>
                                        <p:tgtEl>
                                          <p:spTgt spid="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1000" fill="hold"/>
                                        <p:tgtEl>
                                          <p:spTgt spid="6"/>
                                        </p:tgtEl>
                                        <p:attrNameLst>
                                          <p:attrName>ppt_w</p:attrName>
                                        </p:attrNameLst>
                                      </p:cBhvr>
                                      <p:tavLst>
                                        <p:tav tm="0">
                                          <p:val>
                                            <p:strVal val="#ppt_w*0.05"/>
                                          </p:val>
                                        </p:tav>
                                        <p:tav tm="100000">
                                          <p:val>
                                            <p:strVal val="#ppt_w"/>
                                          </p:val>
                                        </p:tav>
                                      </p:tavLst>
                                    </p:anim>
                                    <p:anim calcmode="lin" valueType="num">
                                      <p:cBhvr>
                                        <p:cTn id="17" dur="1000" fill="hold"/>
                                        <p:tgtEl>
                                          <p:spTgt spid="6"/>
                                        </p:tgtEl>
                                        <p:attrNameLst>
                                          <p:attrName>ppt_h</p:attrName>
                                        </p:attrNameLst>
                                      </p:cBhvr>
                                      <p:tavLst>
                                        <p:tav tm="0">
                                          <p:val>
                                            <p:strVal val="#ppt_h"/>
                                          </p:val>
                                        </p:tav>
                                        <p:tav tm="100000">
                                          <p:val>
                                            <p:strVal val="#ppt_h"/>
                                          </p:val>
                                        </p:tav>
                                      </p:tavLst>
                                    </p:anim>
                                    <p:anim calcmode="lin" valueType="num">
                                      <p:cBhvr>
                                        <p:cTn id="18" dur="1000" fill="hold"/>
                                        <p:tgtEl>
                                          <p:spTgt spid="6"/>
                                        </p:tgtEl>
                                        <p:attrNameLst>
                                          <p:attrName>ppt_x</p:attrName>
                                        </p:attrNameLst>
                                      </p:cBhvr>
                                      <p:tavLst>
                                        <p:tav tm="0">
                                          <p:val>
                                            <p:strVal val="#ppt_x-.2"/>
                                          </p:val>
                                        </p:tav>
                                        <p:tav tm="100000">
                                          <p:val>
                                            <p:strVal val="#ppt_x"/>
                                          </p:val>
                                        </p:tav>
                                      </p:tavLst>
                                    </p:anim>
                                    <p:anim calcmode="lin" valueType="num">
                                      <p:cBhvr>
                                        <p:cTn id="19" dur="1000" fill="hold"/>
                                        <p:tgtEl>
                                          <p:spTgt spid="6"/>
                                        </p:tgtEl>
                                        <p:attrNameLst>
                                          <p:attrName>ppt_y</p:attrName>
                                        </p:attrNameLst>
                                      </p:cBhvr>
                                      <p:tavLst>
                                        <p:tav tm="0">
                                          <p:val>
                                            <p:strVal val="#ppt_y"/>
                                          </p:val>
                                        </p:tav>
                                        <p:tav tm="100000">
                                          <p:val>
                                            <p:strVal val="#ppt_y"/>
                                          </p:val>
                                        </p:tav>
                                      </p:tavLst>
                                    </p:anim>
                                    <p:animEffect transition="in" filter="fade">
                                      <p:cBhvr>
                                        <p:cTn id="20" dur="1000"/>
                                        <p:tgtEl>
                                          <p:spTgt spid="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strVal val="#ppt_w*0.05"/>
                                          </p:val>
                                        </p:tav>
                                        <p:tav tm="100000">
                                          <p:val>
                                            <p:strVal val="#ppt_w"/>
                                          </p:val>
                                        </p:tav>
                                      </p:tavLst>
                                    </p:anim>
                                    <p:anim calcmode="lin" valueType="num">
                                      <p:cBhvr>
                                        <p:cTn id="26" dur="1000" fill="hold"/>
                                        <p:tgtEl>
                                          <p:spTgt spid="7"/>
                                        </p:tgtEl>
                                        <p:attrNameLst>
                                          <p:attrName>ppt_h</p:attrName>
                                        </p:attrNameLst>
                                      </p:cBhvr>
                                      <p:tavLst>
                                        <p:tav tm="0">
                                          <p:val>
                                            <p:strVal val="#ppt_h"/>
                                          </p:val>
                                        </p:tav>
                                        <p:tav tm="100000">
                                          <p:val>
                                            <p:strVal val="#ppt_h"/>
                                          </p:val>
                                        </p:tav>
                                      </p:tavLst>
                                    </p:anim>
                                    <p:anim calcmode="lin" valueType="num">
                                      <p:cBhvr>
                                        <p:cTn id="27" dur="1000" fill="hold"/>
                                        <p:tgtEl>
                                          <p:spTgt spid="7"/>
                                        </p:tgtEl>
                                        <p:attrNameLst>
                                          <p:attrName>ppt_x</p:attrName>
                                        </p:attrNameLst>
                                      </p:cBhvr>
                                      <p:tavLst>
                                        <p:tav tm="0">
                                          <p:val>
                                            <p:strVal val="#ppt_x-.2"/>
                                          </p:val>
                                        </p:tav>
                                        <p:tav tm="100000">
                                          <p:val>
                                            <p:strVal val="#ppt_x"/>
                                          </p:val>
                                        </p:tav>
                                      </p:tavLst>
                                    </p:anim>
                                    <p:anim calcmode="lin" valueType="num">
                                      <p:cBhvr>
                                        <p:cTn id="28" dur="1000" fill="hold"/>
                                        <p:tgtEl>
                                          <p:spTgt spid="7"/>
                                        </p:tgtEl>
                                        <p:attrNameLst>
                                          <p:attrName>ppt_y</p:attrName>
                                        </p:attrNameLst>
                                      </p:cBhvr>
                                      <p:tavLst>
                                        <p:tav tm="0">
                                          <p:val>
                                            <p:strVal val="#ppt_y"/>
                                          </p:val>
                                        </p:tav>
                                        <p:tav tm="100000">
                                          <p:val>
                                            <p:strVal val="#ppt_y"/>
                                          </p:val>
                                        </p:tav>
                                      </p:tavLst>
                                    </p:anim>
                                    <p:animEffect transition="in" filter="fade">
                                      <p:cBhvr>
                                        <p:cTn id="29" dur="1000"/>
                                        <p:tgtEl>
                                          <p:spTgt spid="7"/>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p:cTn id="34" dur="1000" fill="hold"/>
                                        <p:tgtEl>
                                          <p:spTgt spid="9"/>
                                        </p:tgtEl>
                                        <p:attrNameLst>
                                          <p:attrName>ppt_w</p:attrName>
                                        </p:attrNameLst>
                                      </p:cBhvr>
                                      <p:tavLst>
                                        <p:tav tm="0">
                                          <p:val>
                                            <p:strVal val="#ppt_w*0.05"/>
                                          </p:val>
                                        </p:tav>
                                        <p:tav tm="100000">
                                          <p:val>
                                            <p:strVal val="#ppt_w"/>
                                          </p:val>
                                        </p:tav>
                                      </p:tavLst>
                                    </p:anim>
                                    <p:anim calcmode="lin" valueType="num">
                                      <p:cBhvr>
                                        <p:cTn id="35" dur="1000" fill="hold"/>
                                        <p:tgtEl>
                                          <p:spTgt spid="9"/>
                                        </p:tgtEl>
                                        <p:attrNameLst>
                                          <p:attrName>ppt_h</p:attrName>
                                        </p:attrNameLst>
                                      </p:cBhvr>
                                      <p:tavLst>
                                        <p:tav tm="0">
                                          <p:val>
                                            <p:strVal val="#ppt_h"/>
                                          </p:val>
                                        </p:tav>
                                        <p:tav tm="100000">
                                          <p:val>
                                            <p:strVal val="#ppt_h"/>
                                          </p:val>
                                        </p:tav>
                                      </p:tavLst>
                                    </p:anim>
                                    <p:anim calcmode="lin" valueType="num">
                                      <p:cBhvr>
                                        <p:cTn id="36" dur="1000" fill="hold"/>
                                        <p:tgtEl>
                                          <p:spTgt spid="9"/>
                                        </p:tgtEl>
                                        <p:attrNameLst>
                                          <p:attrName>ppt_x</p:attrName>
                                        </p:attrNameLst>
                                      </p:cBhvr>
                                      <p:tavLst>
                                        <p:tav tm="0">
                                          <p:val>
                                            <p:strVal val="#ppt_x-.2"/>
                                          </p:val>
                                        </p:tav>
                                        <p:tav tm="100000">
                                          <p:val>
                                            <p:strVal val="#ppt_x"/>
                                          </p:val>
                                        </p:tav>
                                      </p:tavLst>
                                    </p:anim>
                                    <p:anim calcmode="lin" valueType="num">
                                      <p:cBhvr>
                                        <p:cTn id="37" dur="1000" fill="hold"/>
                                        <p:tgtEl>
                                          <p:spTgt spid="9"/>
                                        </p:tgtEl>
                                        <p:attrNameLst>
                                          <p:attrName>ppt_y</p:attrName>
                                        </p:attrNameLst>
                                      </p:cBhvr>
                                      <p:tavLst>
                                        <p:tav tm="0">
                                          <p:val>
                                            <p:strVal val="#ppt_y"/>
                                          </p:val>
                                        </p:tav>
                                        <p:tav tm="100000">
                                          <p:val>
                                            <p:strVal val="#ppt_y"/>
                                          </p:val>
                                        </p:tav>
                                      </p:tavLst>
                                    </p:anim>
                                    <p:animEffect transition="in" filter="fade">
                                      <p:cBhvr>
                                        <p:cTn id="38" dur="1000"/>
                                        <p:tgtEl>
                                          <p:spTgt spid="9"/>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1000" fill="hold"/>
                                        <p:tgtEl>
                                          <p:spTgt spid="10"/>
                                        </p:tgtEl>
                                        <p:attrNameLst>
                                          <p:attrName>ppt_w</p:attrName>
                                        </p:attrNameLst>
                                      </p:cBhvr>
                                      <p:tavLst>
                                        <p:tav tm="0">
                                          <p:val>
                                            <p:strVal val="#ppt_w*0.05"/>
                                          </p:val>
                                        </p:tav>
                                        <p:tav tm="100000">
                                          <p:val>
                                            <p:strVal val="#ppt_w"/>
                                          </p:val>
                                        </p:tav>
                                      </p:tavLst>
                                    </p:anim>
                                    <p:anim calcmode="lin" valueType="num">
                                      <p:cBhvr>
                                        <p:cTn id="44" dur="1000" fill="hold"/>
                                        <p:tgtEl>
                                          <p:spTgt spid="10"/>
                                        </p:tgtEl>
                                        <p:attrNameLst>
                                          <p:attrName>ppt_h</p:attrName>
                                        </p:attrNameLst>
                                      </p:cBhvr>
                                      <p:tavLst>
                                        <p:tav tm="0">
                                          <p:val>
                                            <p:strVal val="#ppt_h"/>
                                          </p:val>
                                        </p:tav>
                                        <p:tav tm="100000">
                                          <p:val>
                                            <p:strVal val="#ppt_h"/>
                                          </p:val>
                                        </p:tav>
                                      </p:tavLst>
                                    </p:anim>
                                    <p:anim calcmode="lin" valueType="num">
                                      <p:cBhvr>
                                        <p:cTn id="45" dur="1000" fill="hold"/>
                                        <p:tgtEl>
                                          <p:spTgt spid="10"/>
                                        </p:tgtEl>
                                        <p:attrNameLst>
                                          <p:attrName>ppt_x</p:attrName>
                                        </p:attrNameLst>
                                      </p:cBhvr>
                                      <p:tavLst>
                                        <p:tav tm="0">
                                          <p:val>
                                            <p:strVal val="#ppt_x-.2"/>
                                          </p:val>
                                        </p:tav>
                                        <p:tav tm="100000">
                                          <p:val>
                                            <p:strVal val="#ppt_x"/>
                                          </p:val>
                                        </p:tav>
                                      </p:tavLst>
                                    </p:anim>
                                    <p:anim calcmode="lin" valueType="num">
                                      <p:cBhvr>
                                        <p:cTn id="46" dur="1000" fill="hold"/>
                                        <p:tgtEl>
                                          <p:spTgt spid="10"/>
                                        </p:tgtEl>
                                        <p:attrNameLst>
                                          <p:attrName>ppt_y</p:attrName>
                                        </p:attrNameLst>
                                      </p:cBhvr>
                                      <p:tavLst>
                                        <p:tav tm="0">
                                          <p:val>
                                            <p:strVal val="#ppt_y"/>
                                          </p:val>
                                        </p:tav>
                                        <p:tav tm="100000">
                                          <p:val>
                                            <p:strVal val="#ppt_y"/>
                                          </p:val>
                                        </p:tav>
                                      </p:tavLst>
                                    </p:anim>
                                    <p:animEffect transition="in" filter="fade">
                                      <p:cBhvr>
                                        <p:cTn id="47" dur="1000"/>
                                        <p:tgtEl>
                                          <p:spTgt spid="1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4" presetClass="entr" presetSubtype="0" accel="10000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 calcmode="lin" valueType="num">
                                      <p:cBhvr>
                                        <p:cTn id="52" dur="1000" fill="hold"/>
                                        <p:tgtEl>
                                          <p:spTgt spid="13"/>
                                        </p:tgtEl>
                                        <p:attrNameLst>
                                          <p:attrName>ppt_w</p:attrName>
                                        </p:attrNameLst>
                                      </p:cBhvr>
                                      <p:tavLst>
                                        <p:tav tm="0">
                                          <p:val>
                                            <p:strVal val="#ppt_w*0.05"/>
                                          </p:val>
                                        </p:tav>
                                        <p:tav tm="100000">
                                          <p:val>
                                            <p:strVal val="#ppt_w"/>
                                          </p:val>
                                        </p:tav>
                                      </p:tavLst>
                                    </p:anim>
                                    <p:anim calcmode="lin" valueType="num">
                                      <p:cBhvr>
                                        <p:cTn id="53" dur="1000" fill="hold"/>
                                        <p:tgtEl>
                                          <p:spTgt spid="13"/>
                                        </p:tgtEl>
                                        <p:attrNameLst>
                                          <p:attrName>ppt_h</p:attrName>
                                        </p:attrNameLst>
                                      </p:cBhvr>
                                      <p:tavLst>
                                        <p:tav tm="0">
                                          <p:val>
                                            <p:strVal val="#ppt_h"/>
                                          </p:val>
                                        </p:tav>
                                        <p:tav tm="100000">
                                          <p:val>
                                            <p:strVal val="#ppt_h"/>
                                          </p:val>
                                        </p:tav>
                                      </p:tavLst>
                                    </p:anim>
                                    <p:anim calcmode="lin" valueType="num">
                                      <p:cBhvr>
                                        <p:cTn id="54" dur="1000" fill="hold"/>
                                        <p:tgtEl>
                                          <p:spTgt spid="13"/>
                                        </p:tgtEl>
                                        <p:attrNameLst>
                                          <p:attrName>ppt_x</p:attrName>
                                        </p:attrNameLst>
                                      </p:cBhvr>
                                      <p:tavLst>
                                        <p:tav tm="0">
                                          <p:val>
                                            <p:strVal val="#ppt_x-.2"/>
                                          </p:val>
                                        </p:tav>
                                        <p:tav tm="100000">
                                          <p:val>
                                            <p:strVal val="#ppt_x"/>
                                          </p:val>
                                        </p:tav>
                                      </p:tavLst>
                                    </p:anim>
                                    <p:anim calcmode="lin" valueType="num">
                                      <p:cBhvr>
                                        <p:cTn id="55" dur="1000" fill="hold"/>
                                        <p:tgtEl>
                                          <p:spTgt spid="13"/>
                                        </p:tgtEl>
                                        <p:attrNameLst>
                                          <p:attrName>ppt_y</p:attrName>
                                        </p:attrNameLst>
                                      </p:cBhvr>
                                      <p:tavLst>
                                        <p:tav tm="0">
                                          <p:val>
                                            <p:strVal val="#ppt_y"/>
                                          </p:val>
                                        </p:tav>
                                        <p:tav tm="100000">
                                          <p:val>
                                            <p:strVal val="#ppt_y"/>
                                          </p:val>
                                        </p:tav>
                                      </p:tavLst>
                                    </p:anim>
                                    <p:animEffect transition="in" filter="fade">
                                      <p:cBhvr>
                                        <p:cTn id="56" dur="1000"/>
                                        <p:tgtEl>
                                          <p:spTgt spid="13"/>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4" presetClass="entr" presetSubtype="0" accel="100000"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p:cTn id="61" dur="1000" fill="hold"/>
                                        <p:tgtEl>
                                          <p:spTgt spid="14"/>
                                        </p:tgtEl>
                                        <p:attrNameLst>
                                          <p:attrName>ppt_w</p:attrName>
                                        </p:attrNameLst>
                                      </p:cBhvr>
                                      <p:tavLst>
                                        <p:tav tm="0">
                                          <p:val>
                                            <p:strVal val="#ppt_w*0.05"/>
                                          </p:val>
                                        </p:tav>
                                        <p:tav tm="100000">
                                          <p:val>
                                            <p:strVal val="#ppt_w"/>
                                          </p:val>
                                        </p:tav>
                                      </p:tavLst>
                                    </p:anim>
                                    <p:anim calcmode="lin" valueType="num">
                                      <p:cBhvr>
                                        <p:cTn id="62" dur="1000" fill="hold"/>
                                        <p:tgtEl>
                                          <p:spTgt spid="14"/>
                                        </p:tgtEl>
                                        <p:attrNameLst>
                                          <p:attrName>ppt_h</p:attrName>
                                        </p:attrNameLst>
                                      </p:cBhvr>
                                      <p:tavLst>
                                        <p:tav tm="0">
                                          <p:val>
                                            <p:strVal val="#ppt_h"/>
                                          </p:val>
                                        </p:tav>
                                        <p:tav tm="100000">
                                          <p:val>
                                            <p:strVal val="#ppt_h"/>
                                          </p:val>
                                        </p:tav>
                                      </p:tavLst>
                                    </p:anim>
                                    <p:anim calcmode="lin" valueType="num">
                                      <p:cBhvr>
                                        <p:cTn id="63" dur="1000" fill="hold"/>
                                        <p:tgtEl>
                                          <p:spTgt spid="14"/>
                                        </p:tgtEl>
                                        <p:attrNameLst>
                                          <p:attrName>ppt_x</p:attrName>
                                        </p:attrNameLst>
                                      </p:cBhvr>
                                      <p:tavLst>
                                        <p:tav tm="0">
                                          <p:val>
                                            <p:strVal val="#ppt_x-.2"/>
                                          </p:val>
                                        </p:tav>
                                        <p:tav tm="100000">
                                          <p:val>
                                            <p:strVal val="#ppt_x"/>
                                          </p:val>
                                        </p:tav>
                                      </p:tavLst>
                                    </p:anim>
                                    <p:anim calcmode="lin" valueType="num">
                                      <p:cBhvr>
                                        <p:cTn id="64" dur="1000" fill="hold"/>
                                        <p:tgtEl>
                                          <p:spTgt spid="14"/>
                                        </p:tgtEl>
                                        <p:attrNameLst>
                                          <p:attrName>ppt_y</p:attrName>
                                        </p:attrNameLst>
                                      </p:cBhvr>
                                      <p:tavLst>
                                        <p:tav tm="0">
                                          <p:val>
                                            <p:strVal val="#ppt_y"/>
                                          </p:val>
                                        </p:tav>
                                        <p:tav tm="100000">
                                          <p:val>
                                            <p:strVal val="#ppt_y"/>
                                          </p:val>
                                        </p:tav>
                                      </p:tavLst>
                                    </p:anim>
                                    <p:animEffect transition="in" filter="fade">
                                      <p:cBhvr>
                                        <p:cTn id="65" dur="1000"/>
                                        <p:tgtEl>
                                          <p:spTgt spid="14"/>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4" presetClass="entr" presetSubtype="0" accel="100000" fill="hold" grpId="0" nodeType="clickEffect">
                                  <p:stCondLst>
                                    <p:cond delay="0"/>
                                  </p:stCondLst>
                                  <p:childTnLst>
                                    <p:set>
                                      <p:cBhvr>
                                        <p:cTn id="69" dur="1" fill="hold">
                                          <p:stCondLst>
                                            <p:cond delay="0"/>
                                          </p:stCondLst>
                                        </p:cTn>
                                        <p:tgtEl>
                                          <p:spTgt spid="15"/>
                                        </p:tgtEl>
                                        <p:attrNameLst>
                                          <p:attrName>style.visibility</p:attrName>
                                        </p:attrNameLst>
                                      </p:cBhvr>
                                      <p:to>
                                        <p:strVal val="visible"/>
                                      </p:to>
                                    </p:set>
                                    <p:anim calcmode="lin" valueType="num">
                                      <p:cBhvr>
                                        <p:cTn id="70" dur="1000" fill="hold"/>
                                        <p:tgtEl>
                                          <p:spTgt spid="15"/>
                                        </p:tgtEl>
                                        <p:attrNameLst>
                                          <p:attrName>ppt_w</p:attrName>
                                        </p:attrNameLst>
                                      </p:cBhvr>
                                      <p:tavLst>
                                        <p:tav tm="0">
                                          <p:val>
                                            <p:strVal val="#ppt_w*0.05"/>
                                          </p:val>
                                        </p:tav>
                                        <p:tav tm="100000">
                                          <p:val>
                                            <p:strVal val="#ppt_w"/>
                                          </p:val>
                                        </p:tav>
                                      </p:tavLst>
                                    </p:anim>
                                    <p:anim calcmode="lin" valueType="num">
                                      <p:cBhvr>
                                        <p:cTn id="71" dur="1000" fill="hold"/>
                                        <p:tgtEl>
                                          <p:spTgt spid="15"/>
                                        </p:tgtEl>
                                        <p:attrNameLst>
                                          <p:attrName>ppt_h</p:attrName>
                                        </p:attrNameLst>
                                      </p:cBhvr>
                                      <p:tavLst>
                                        <p:tav tm="0">
                                          <p:val>
                                            <p:strVal val="#ppt_h"/>
                                          </p:val>
                                        </p:tav>
                                        <p:tav tm="100000">
                                          <p:val>
                                            <p:strVal val="#ppt_h"/>
                                          </p:val>
                                        </p:tav>
                                      </p:tavLst>
                                    </p:anim>
                                    <p:anim calcmode="lin" valueType="num">
                                      <p:cBhvr>
                                        <p:cTn id="72" dur="1000" fill="hold"/>
                                        <p:tgtEl>
                                          <p:spTgt spid="15"/>
                                        </p:tgtEl>
                                        <p:attrNameLst>
                                          <p:attrName>ppt_x</p:attrName>
                                        </p:attrNameLst>
                                      </p:cBhvr>
                                      <p:tavLst>
                                        <p:tav tm="0">
                                          <p:val>
                                            <p:strVal val="#ppt_x-.2"/>
                                          </p:val>
                                        </p:tav>
                                        <p:tav tm="100000">
                                          <p:val>
                                            <p:strVal val="#ppt_x"/>
                                          </p:val>
                                        </p:tav>
                                      </p:tavLst>
                                    </p:anim>
                                    <p:anim calcmode="lin" valueType="num">
                                      <p:cBhvr>
                                        <p:cTn id="73" dur="1000" fill="hold"/>
                                        <p:tgtEl>
                                          <p:spTgt spid="15"/>
                                        </p:tgtEl>
                                        <p:attrNameLst>
                                          <p:attrName>ppt_y</p:attrName>
                                        </p:attrNameLst>
                                      </p:cBhvr>
                                      <p:tavLst>
                                        <p:tav tm="0">
                                          <p:val>
                                            <p:strVal val="#ppt_y"/>
                                          </p:val>
                                        </p:tav>
                                        <p:tav tm="100000">
                                          <p:val>
                                            <p:strVal val="#ppt_y"/>
                                          </p:val>
                                        </p:tav>
                                      </p:tavLst>
                                    </p:anim>
                                    <p:animEffect transition="in" filter="fade">
                                      <p:cBhvr>
                                        <p:cTn id="74" dur="1000"/>
                                        <p:tgtEl>
                                          <p:spTgt spid="15"/>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54" presetClass="entr" presetSubtype="0" accel="100000"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p:cTn id="79" dur="1000" fill="hold"/>
                                        <p:tgtEl>
                                          <p:spTgt spid="16"/>
                                        </p:tgtEl>
                                        <p:attrNameLst>
                                          <p:attrName>ppt_w</p:attrName>
                                        </p:attrNameLst>
                                      </p:cBhvr>
                                      <p:tavLst>
                                        <p:tav tm="0">
                                          <p:val>
                                            <p:strVal val="#ppt_w*0.05"/>
                                          </p:val>
                                        </p:tav>
                                        <p:tav tm="100000">
                                          <p:val>
                                            <p:strVal val="#ppt_w"/>
                                          </p:val>
                                        </p:tav>
                                      </p:tavLst>
                                    </p:anim>
                                    <p:anim calcmode="lin" valueType="num">
                                      <p:cBhvr>
                                        <p:cTn id="80" dur="1000" fill="hold"/>
                                        <p:tgtEl>
                                          <p:spTgt spid="16"/>
                                        </p:tgtEl>
                                        <p:attrNameLst>
                                          <p:attrName>ppt_h</p:attrName>
                                        </p:attrNameLst>
                                      </p:cBhvr>
                                      <p:tavLst>
                                        <p:tav tm="0">
                                          <p:val>
                                            <p:strVal val="#ppt_h"/>
                                          </p:val>
                                        </p:tav>
                                        <p:tav tm="100000">
                                          <p:val>
                                            <p:strVal val="#ppt_h"/>
                                          </p:val>
                                        </p:tav>
                                      </p:tavLst>
                                    </p:anim>
                                    <p:anim calcmode="lin" valueType="num">
                                      <p:cBhvr>
                                        <p:cTn id="81" dur="1000" fill="hold"/>
                                        <p:tgtEl>
                                          <p:spTgt spid="16"/>
                                        </p:tgtEl>
                                        <p:attrNameLst>
                                          <p:attrName>ppt_x</p:attrName>
                                        </p:attrNameLst>
                                      </p:cBhvr>
                                      <p:tavLst>
                                        <p:tav tm="0">
                                          <p:val>
                                            <p:strVal val="#ppt_x-.2"/>
                                          </p:val>
                                        </p:tav>
                                        <p:tav tm="100000">
                                          <p:val>
                                            <p:strVal val="#ppt_x"/>
                                          </p:val>
                                        </p:tav>
                                      </p:tavLst>
                                    </p:anim>
                                    <p:anim calcmode="lin" valueType="num">
                                      <p:cBhvr>
                                        <p:cTn id="82" dur="1000" fill="hold"/>
                                        <p:tgtEl>
                                          <p:spTgt spid="16"/>
                                        </p:tgtEl>
                                        <p:attrNameLst>
                                          <p:attrName>ppt_y</p:attrName>
                                        </p:attrNameLst>
                                      </p:cBhvr>
                                      <p:tavLst>
                                        <p:tav tm="0">
                                          <p:val>
                                            <p:strVal val="#ppt_y"/>
                                          </p:val>
                                        </p:tav>
                                        <p:tav tm="100000">
                                          <p:val>
                                            <p:strVal val="#ppt_y"/>
                                          </p:val>
                                        </p:tav>
                                      </p:tavLst>
                                    </p:anim>
                                    <p:animEffect transition="in" filter="fade">
                                      <p:cBhvr>
                                        <p:cTn id="83"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animBg="1"/>
      <p:bldP spid="13" grpId="0" animBg="1"/>
      <p:bldP spid="14" grpId="0" animBg="1"/>
      <p:bldP spid="15"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56"/>
          <p:cNvPicPr>
            <a:picLocks noChangeAspect="1" noChangeArrowheads="1"/>
          </p:cNvPicPr>
          <p:nvPr/>
        </p:nvPicPr>
        <p:blipFill>
          <a:blip r:embed="rId3">
            <a:clrChange>
              <a:clrFrom>
                <a:srgbClr val="EBEBEB"/>
              </a:clrFrom>
              <a:clrTo>
                <a:srgbClr val="EBEBEB">
                  <a:alpha val="0"/>
                </a:srgbClr>
              </a:clrTo>
            </a:clrChange>
            <a:extLst>
              <a:ext uri="{28A0092B-C50C-407E-A947-70E740481C1C}">
                <a14:useLocalDpi xmlns:a14="http://schemas.microsoft.com/office/drawing/2010/main" val="0"/>
              </a:ext>
            </a:extLst>
          </a:blip>
          <a:srcRect/>
          <a:stretch>
            <a:fillRect/>
          </a:stretch>
        </p:blipFill>
        <p:spPr bwMode="auto">
          <a:xfrm>
            <a:off x="2619375" y="3705225"/>
            <a:ext cx="1214438" cy="118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Line 128"/>
          <p:cNvSpPr>
            <a:spLocks noChangeShapeType="1"/>
          </p:cNvSpPr>
          <p:nvPr/>
        </p:nvSpPr>
        <p:spPr bwMode="auto">
          <a:xfrm>
            <a:off x="6610350" y="1168400"/>
            <a:ext cx="1800225" cy="0"/>
          </a:xfrm>
          <a:prstGeom prst="line">
            <a:avLst/>
          </a:prstGeom>
          <a:noFill/>
          <a:ln w="28575">
            <a:solidFill>
              <a:srgbClr val="CC0099"/>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 name="Oval 130"/>
          <p:cNvSpPr>
            <a:spLocks noChangeArrowheads="1"/>
          </p:cNvSpPr>
          <p:nvPr/>
        </p:nvSpPr>
        <p:spPr bwMode="auto">
          <a:xfrm>
            <a:off x="5580063" y="549275"/>
            <a:ext cx="215900" cy="215900"/>
          </a:xfrm>
          <a:prstGeom prst="ellipse">
            <a:avLst/>
          </a:prstGeom>
          <a:solidFill>
            <a:srgbClr val="7030A0"/>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endParaRPr lang="en-US" altLang="en-US"/>
          </a:p>
        </p:txBody>
      </p:sp>
      <p:pic>
        <p:nvPicPr>
          <p:cNvPr id="7" name="Picture 15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5588" y="301625"/>
            <a:ext cx="473075"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Oval 120"/>
          <p:cNvSpPr>
            <a:spLocks noChangeArrowheads="1"/>
          </p:cNvSpPr>
          <p:nvPr/>
        </p:nvSpPr>
        <p:spPr bwMode="auto">
          <a:xfrm>
            <a:off x="1455738" y="301625"/>
            <a:ext cx="3233737" cy="3163888"/>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endParaRPr lang="en-US" altLang="en-US"/>
          </a:p>
        </p:txBody>
      </p:sp>
      <p:sp>
        <p:nvSpPr>
          <p:cNvPr id="10" name="Oval 121"/>
          <p:cNvSpPr>
            <a:spLocks noChangeArrowheads="1"/>
          </p:cNvSpPr>
          <p:nvPr/>
        </p:nvSpPr>
        <p:spPr bwMode="auto">
          <a:xfrm>
            <a:off x="6751638" y="4783138"/>
            <a:ext cx="741362" cy="509587"/>
          </a:xfrm>
          <a:prstGeom prst="ellipse">
            <a:avLst/>
          </a:prstGeom>
          <a:solidFill>
            <a:schemeClr val="bg1"/>
          </a:solidFill>
          <a:ln w="38100">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endParaRPr lang="en-US" altLang="en-US"/>
          </a:p>
        </p:txBody>
      </p:sp>
      <p:sp>
        <p:nvSpPr>
          <p:cNvPr id="11" name="Rectangle 122"/>
          <p:cNvSpPr>
            <a:spLocks noChangeArrowheads="1"/>
          </p:cNvSpPr>
          <p:nvPr/>
        </p:nvSpPr>
        <p:spPr bwMode="auto">
          <a:xfrm>
            <a:off x="1676400" y="5554663"/>
            <a:ext cx="1223963" cy="1081087"/>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endParaRPr lang="en-US" altLang="en-US"/>
          </a:p>
        </p:txBody>
      </p:sp>
      <p:sp>
        <p:nvSpPr>
          <p:cNvPr id="12" name="Rectangle 123"/>
          <p:cNvSpPr>
            <a:spLocks noChangeArrowheads="1"/>
          </p:cNvSpPr>
          <p:nvPr/>
        </p:nvSpPr>
        <p:spPr bwMode="auto">
          <a:xfrm>
            <a:off x="163513" y="1779588"/>
            <a:ext cx="5888037" cy="368617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endParaRPr lang="en-US" altLang="en-US"/>
          </a:p>
        </p:txBody>
      </p:sp>
      <p:sp>
        <p:nvSpPr>
          <p:cNvPr id="13" name="AutoShape 124"/>
          <p:cNvSpPr>
            <a:spLocks noChangeArrowheads="1"/>
          </p:cNvSpPr>
          <p:nvPr/>
        </p:nvSpPr>
        <p:spPr bwMode="auto">
          <a:xfrm>
            <a:off x="915988" y="301625"/>
            <a:ext cx="1079500" cy="1079500"/>
          </a:xfrm>
          <a:prstGeom prst="triangle">
            <a:avLst>
              <a:gd name="adj" fmla="val 50000"/>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endParaRPr lang="en-US" altLang="en-US"/>
          </a:p>
        </p:txBody>
      </p:sp>
      <p:sp>
        <p:nvSpPr>
          <p:cNvPr id="14" name="Line 128"/>
          <p:cNvSpPr>
            <a:spLocks noChangeShapeType="1"/>
          </p:cNvSpPr>
          <p:nvPr/>
        </p:nvSpPr>
        <p:spPr bwMode="auto">
          <a:xfrm>
            <a:off x="6610350" y="1520825"/>
            <a:ext cx="1800225" cy="0"/>
          </a:xfrm>
          <a:prstGeom prst="line">
            <a:avLst/>
          </a:prstGeom>
          <a:noFill/>
          <a:ln w="3175">
            <a:solidFill>
              <a:srgbClr val="CC0099"/>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5" name="Line 128"/>
          <p:cNvSpPr>
            <a:spLocks noChangeShapeType="1"/>
          </p:cNvSpPr>
          <p:nvPr/>
        </p:nvSpPr>
        <p:spPr bwMode="auto">
          <a:xfrm>
            <a:off x="6610350" y="1882775"/>
            <a:ext cx="1800225" cy="0"/>
          </a:xfrm>
          <a:prstGeom prst="line">
            <a:avLst/>
          </a:prstGeom>
          <a:noFill/>
          <a:ln w="76200">
            <a:solidFill>
              <a:srgbClr val="CC0099"/>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6" name="Freeform 15"/>
          <p:cNvSpPr/>
          <p:nvPr/>
        </p:nvSpPr>
        <p:spPr>
          <a:xfrm>
            <a:off x="6389688" y="2273300"/>
            <a:ext cx="2397125" cy="425450"/>
          </a:xfrm>
          <a:custGeom>
            <a:avLst/>
            <a:gdLst>
              <a:gd name="connsiteX0" fmla="*/ 0 w 2397512"/>
              <a:gd name="connsiteY0" fmla="*/ 290710 h 424525"/>
              <a:gd name="connsiteX1" fmla="*/ 490653 w 2397512"/>
              <a:gd name="connsiteY1" fmla="*/ 11930 h 424525"/>
              <a:gd name="connsiteX2" fmla="*/ 791736 w 2397512"/>
              <a:gd name="connsiteY2" fmla="*/ 402223 h 424525"/>
              <a:gd name="connsiteX3" fmla="*/ 1237785 w 2397512"/>
              <a:gd name="connsiteY3" fmla="*/ 67686 h 424525"/>
              <a:gd name="connsiteX4" fmla="*/ 1538868 w 2397512"/>
              <a:gd name="connsiteY4" fmla="*/ 313013 h 424525"/>
              <a:gd name="connsiteX5" fmla="*/ 2029522 w 2397512"/>
              <a:gd name="connsiteY5" fmla="*/ 779 h 424525"/>
              <a:gd name="connsiteX6" fmla="*/ 2397512 w 2397512"/>
              <a:gd name="connsiteY6" fmla="*/ 424525 h 424525"/>
              <a:gd name="connsiteX7" fmla="*/ 2397512 w 2397512"/>
              <a:gd name="connsiteY7" fmla="*/ 424525 h 424525"/>
              <a:gd name="connsiteX8" fmla="*/ 2397512 w 2397512"/>
              <a:gd name="connsiteY8" fmla="*/ 424525 h 424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97512" h="424525">
                <a:moveTo>
                  <a:pt x="0" y="290710"/>
                </a:moveTo>
                <a:cubicBezTo>
                  <a:pt x="179348" y="142027"/>
                  <a:pt x="358697" y="-6655"/>
                  <a:pt x="490653" y="11930"/>
                </a:cubicBezTo>
                <a:cubicBezTo>
                  <a:pt x="622609" y="30515"/>
                  <a:pt x="667214" y="392930"/>
                  <a:pt x="791736" y="402223"/>
                </a:cubicBezTo>
                <a:cubicBezTo>
                  <a:pt x="916258" y="411516"/>
                  <a:pt x="1113263" y="82554"/>
                  <a:pt x="1237785" y="67686"/>
                </a:cubicBezTo>
                <a:cubicBezTo>
                  <a:pt x="1362307" y="52818"/>
                  <a:pt x="1406912" y="324164"/>
                  <a:pt x="1538868" y="313013"/>
                </a:cubicBezTo>
                <a:cubicBezTo>
                  <a:pt x="1670824" y="301862"/>
                  <a:pt x="1886415" y="-17806"/>
                  <a:pt x="2029522" y="779"/>
                </a:cubicBezTo>
                <a:cubicBezTo>
                  <a:pt x="2172629" y="19364"/>
                  <a:pt x="2397512" y="424525"/>
                  <a:pt x="2397512" y="424525"/>
                </a:cubicBezTo>
                <a:lnTo>
                  <a:pt x="2397512" y="424525"/>
                </a:lnTo>
                <a:lnTo>
                  <a:pt x="2397512" y="424525"/>
                </a:lnTo>
              </a:path>
            </a:pathLst>
          </a:custGeom>
          <a:noFill/>
          <a:ln w="76200">
            <a:solidFill>
              <a:srgbClr val="CC00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5" name="AutoShape 129"/>
          <p:cNvSpPr>
            <a:spLocks noChangeArrowheads="1"/>
          </p:cNvSpPr>
          <p:nvPr/>
        </p:nvSpPr>
        <p:spPr bwMode="auto">
          <a:xfrm>
            <a:off x="1995488" y="1168400"/>
            <a:ext cx="6197600" cy="5129213"/>
          </a:xfrm>
          <a:prstGeom prst="star5">
            <a:avLst/>
          </a:prstGeom>
          <a:solidFill>
            <a:srgbClr val="FFFF00"/>
          </a:solidFill>
          <a:ln w="9525">
            <a:noFill/>
            <a:miter lim="800000"/>
            <a:headEnd/>
            <a:tailEnd/>
          </a:ln>
          <a:effectLst/>
        </p:spPr>
        <p:txBody>
          <a:bodyPr wrap="none" anchor="ctr"/>
          <a:lstStyle/>
          <a:p>
            <a:pPr fontAlgn="auto">
              <a:spcBef>
                <a:spcPts val="0"/>
              </a:spcBef>
              <a:spcAft>
                <a:spcPts val="0"/>
              </a:spcAft>
              <a:defRPr/>
            </a:pPr>
            <a:endParaRPr lang="en-US">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500"/>
                                        <p:tgtEl>
                                          <p:spTgt spid="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500"/>
                                        <p:tgtEl>
                                          <p:spTgt spid="1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fade">
                                      <p:cBhvr>
                                        <p:cTn id="52" dur="500"/>
                                        <p:tgtEl>
                                          <p:spTgt spid="1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500"/>
                                        <p:tgtEl>
                                          <p:spTgt spid="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0"/>
                                        </p:tgtEl>
                                        <p:attrNameLst>
                                          <p:attrName>style.visibility</p:attrName>
                                        </p:attrNameLst>
                                      </p:cBhvr>
                                      <p:to>
                                        <p:strVal val="visible"/>
                                      </p:to>
                                    </p:set>
                                    <p:animEffect transition="in" filter="fade">
                                      <p:cBhvr>
                                        <p:cTn id="62" dur="500"/>
                                        <p:tgtEl>
                                          <p:spTgt spid="10"/>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fade">
                                      <p:cBhvr>
                                        <p:cTn id="6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9" grpId="0" animBg="1"/>
      <p:bldP spid="10" grpId="0" animBg="1"/>
      <p:bldP spid="11" grpId="0" animBg="1"/>
      <p:bldP spid="12" grpId="0" animBg="1"/>
      <p:bldP spid="13" grpId="0" animBg="1"/>
      <p:bldP spid="14" grpId="0" animBg="1"/>
      <p:bldP spid="15"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262</TotalTime>
  <Words>252</Words>
  <Application>Microsoft Office PowerPoint</Application>
  <PresentationFormat>On-screen Show (4:3)</PresentationFormat>
  <Paragraphs>41</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Times New Roman</vt:lpstr>
      <vt:lpstr>Tw Cen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55WD</dc:creator>
  <cp:lastModifiedBy>Study</cp:lastModifiedBy>
  <cp:revision>18</cp:revision>
  <dcterms:created xsi:type="dcterms:W3CDTF">2014-08-11T15:47:55Z</dcterms:created>
  <dcterms:modified xsi:type="dcterms:W3CDTF">2018-12-09T14:46:36Z</dcterms:modified>
</cp:coreProperties>
</file>