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68354" autoAdjust="0"/>
  </p:normalViewPr>
  <p:slideViewPr>
    <p:cSldViewPr snapToGrid="0">
      <p:cViewPr varScale="1">
        <p:scale>
          <a:sx n="76" d="100"/>
          <a:sy n="76" d="100"/>
        </p:scale>
        <p:origin x="25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66660-F537-46E6-9F9B-6508B71B6FCA}" type="datetimeFigureOut">
              <a:rPr lang="en-GB" smtClean="0"/>
              <a:t>29/05/2018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34C50B-72EE-41E7-A9C7-9D62EC90E4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133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http://www.clker.com/cliparts/Z/V/Z/X/N/3/christmas-carolers-hi.png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4C50B-72EE-41E7-A9C7-9D62EC90E44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634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divin</a:t>
            </a:r>
            <a:r>
              <a:rPr lang="en-GB" dirty="0" smtClean="0"/>
              <a:t> – normally pronounced ‘</a:t>
            </a:r>
            <a:r>
              <a:rPr lang="en-GB" dirty="0" err="1" smtClean="0"/>
              <a:t>divin</a:t>
            </a:r>
            <a:r>
              <a:rPr lang="en-GB" dirty="0" smtClean="0"/>
              <a:t>’ like ‘the number 20 – </a:t>
            </a:r>
            <a:r>
              <a:rPr lang="en-GB" dirty="0" err="1" smtClean="0"/>
              <a:t>vingt</a:t>
            </a:r>
            <a:r>
              <a:rPr lang="en-GB" dirty="0" smtClean="0"/>
              <a:t>’ but in this song, because of the liaison,</a:t>
            </a:r>
            <a:r>
              <a:rPr lang="en-GB" baseline="0" dirty="0" smtClean="0"/>
              <a:t> it is pronounced as if it were spelt ‘divine’ i.e. a feminine ending, as though it were all one word ‘</a:t>
            </a:r>
            <a:r>
              <a:rPr lang="en-GB" baseline="0" dirty="0" err="1" smtClean="0"/>
              <a:t>divinenfant</a:t>
            </a:r>
            <a:r>
              <a:rPr lang="en-GB" baseline="0" dirty="0" smtClean="0"/>
              <a:t>’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4C50B-72EE-41E7-A9C7-9D62EC90E44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659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(Chorus)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 is born, the divine child, 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Play, oboes, resound, bagpipes!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 is born, the divine child,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Let us sing of his coming!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more than four thousand years,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prophets promised Him to us.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more than four thousand years,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We've been waiting for this happy time.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(Chorus)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Oh! How he's beautiful, how he's adorable,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his charms are perfect!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Oh! How he's beautiful, how he's adorable,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he's the gentle divine child!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(Chorus)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His lodging is a stable,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little straw, his crib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His lodging is a stable,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humble for a God!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(Chorus)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Jesus! O Almighty King!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Such a little child that you are,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Jesus! O Almighty King!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Reign over us completely!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(Chorus)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4C50B-72EE-41E7-A9C7-9D62EC90E44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727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8D410-1723-4D2F-937C-4132D9F6A3AE}" type="datetimeFigureOut">
              <a:rPr lang="en-GB" smtClean="0"/>
              <a:t>29/05/2018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7E85-0D1E-45D6-BC8B-1B11254E3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9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8D410-1723-4D2F-937C-4132D9F6A3AE}" type="datetimeFigureOut">
              <a:rPr lang="en-GB" smtClean="0"/>
              <a:t>29/05/2018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7E85-0D1E-45D6-BC8B-1B11254E3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693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8D410-1723-4D2F-937C-4132D9F6A3AE}" type="datetimeFigureOut">
              <a:rPr lang="en-GB" smtClean="0"/>
              <a:t>29/05/2018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7E85-0D1E-45D6-BC8B-1B11254E3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621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8D410-1723-4D2F-937C-4132D9F6A3AE}" type="datetimeFigureOut">
              <a:rPr lang="en-GB" smtClean="0"/>
              <a:t>29/05/2018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7E85-0D1E-45D6-BC8B-1B11254E3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10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8D410-1723-4D2F-937C-4132D9F6A3AE}" type="datetimeFigureOut">
              <a:rPr lang="en-GB" smtClean="0"/>
              <a:t>29/05/2018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7E85-0D1E-45D6-BC8B-1B11254E3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030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8D410-1723-4D2F-937C-4132D9F6A3AE}" type="datetimeFigureOut">
              <a:rPr lang="en-GB" smtClean="0"/>
              <a:t>29/05/2018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7E85-0D1E-45D6-BC8B-1B11254E3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673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8D410-1723-4D2F-937C-4132D9F6A3AE}" type="datetimeFigureOut">
              <a:rPr lang="en-GB" smtClean="0"/>
              <a:t>29/05/2018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7E85-0D1E-45D6-BC8B-1B11254E3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596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8D410-1723-4D2F-937C-4132D9F6A3AE}" type="datetimeFigureOut">
              <a:rPr lang="en-GB" smtClean="0"/>
              <a:t>29/05/2018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7E85-0D1E-45D6-BC8B-1B11254E3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78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8D410-1723-4D2F-937C-4132D9F6A3AE}" type="datetimeFigureOut">
              <a:rPr lang="en-GB" smtClean="0"/>
              <a:t>29/05/2018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7E85-0D1E-45D6-BC8B-1B11254E3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502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8D410-1723-4D2F-937C-4132D9F6A3AE}" type="datetimeFigureOut">
              <a:rPr lang="en-GB" smtClean="0"/>
              <a:t>29/05/2018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7E85-0D1E-45D6-BC8B-1B11254E3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319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8D410-1723-4D2F-937C-4132D9F6A3AE}" type="datetimeFigureOut">
              <a:rPr lang="en-GB" smtClean="0"/>
              <a:t>29/05/2018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E7E85-0D1E-45D6-BC8B-1B11254E3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05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8D410-1723-4D2F-937C-4132D9F6A3AE}" type="datetimeFigureOut">
              <a:rPr lang="en-GB" smtClean="0"/>
              <a:t>29/05/2018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E7E85-0D1E-45D6-BC8B-1B11254E3F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972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XUN7Yo98Iw" TargetMode="Externa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9WfKOVIz1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2620"/>
            <a:ext cx="9144000" cy="62788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41700" y="-88900"/>
            <a:ext cx="5702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4800" dirty="0" smtClean="0">
                <a:latin typeface="Tw Cen MT" panose="020B0602020104020603" pitchFamily="34" charset="0"/>
              </a:rPr>
              <a:t>un chant de </a:t>
            </a:r>
            <a:r>
              <a:rPr lang="en-GB" sz="4800" dirty="0">
                <a:latin typeface="Tw Cen MT" panose="020B0602020104020603" pitchFamily="34" charset="0"/>
              </a:rPr>
              <a:t>N</a:t>
            </a:r>
            <a:r>
              <a:rPr lang="en-GB" sz="4800" dirty="0" smtClean="0">
                <a:latin typeface="Tw Cen MT" panose="020B0602020104020603" pitchFamily="34" charset="0"/>
              </a:rPr>
              <a:t>oël</a:t>
            </a:r>
            <a:endParaRPr lang="en-GB" sz="48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721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w Cen MT" panose="020B0602020104020603" pitchFamily="34" charset="0"/>
              </a:rPr>
              <a:t>Il </a:t>
            </a:r>
            <a:r>
              <a:rPr lang="en-GB" dirty="0" err="1" smtClean="0">
                <a:latin typeface="Tw Cen MT" panose="020B0602020104020603" pitchFamily="34" charset="0"/>
              </a:rPr>
              <a:t>est</a:t>
            </a:r>
            <a:r>
              <a:rPr lang="en-GB" dirty="0" smtClean="0">
                <a:latin typeface="Tw Cen MT" panose="020B0602020104020603" pitchFamily="34" charset="0"/>
              </a:rPr>
              <a:t> né le </a:t>
            </a:r>
            <a:r>
              <a:rPr lang="en-GB" dirty="0" err="1" smtClean="0">
                <a:latin typeface="Tw Cen MT" panose="020B0602020104020603" pitchFamily="34" charset="0"/>
              </a:rPr>
              <a:t>divin</a:t>
            </a:r>
            <a:r>
              <a:rPr lang="en-GB" dirty="0" smtClean="0">
                <a:latin typeface="Tw Cen MT" panose="020B0602020104020603" pitchFamily="34" charset="0"/>
              </a:rPr>
              <a:t> enfant</a:t>
            </a:r>
            <a:endParaRPr lang="en-GB" dirty="0">
              <a:latin typeface="Tw Cen MT" panose="020B0602020104020603" pitchFamily="34" charset="0"/>
            </a:endParaRPr>
          </a:p>
        </p:txBody>
      </p:sp>
      <p:pic>
        <p:nvPicPr>
          <p:cNvPr id="4" name="dXUN7Yo98Iw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28650" y="1782366"/>
            <a:ext cx="7984772" cy="4491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698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2467" y="182057"/>
            <a:ext cx="4572000" cy="655564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400" b="1" dirty="0" smtClean="0">
                <a:latin typeface="Tw Cen MT" panose="020B0602020104020603" pitchFamily="34" charset="0"/>
              </a:rPr>
              <a:t>Il est né le divin enfant</a:t>
            </a:r>
          </a:p>
          <a:p>
            <a:endParaRPr lang="fr-FR" sz="1400" dirty="0" smtClean="0">
              <a:latin typeface="Tw Cen MT" panose="020B0602020104020603" pitchFamily="34" charset="0"/>
            </a:endParaRPr>
          </a:p>
          <a:p>
            <a:r>
              <a:rPr lang="fr-FR" sz="1400" dirty="0" smtClean="0">
                <a:latin typeface="Tw Cen MT" panose="020B0602020104020603" pitchFamily="34" charset="0"/>
              </a:rPr>
              <a:t>Il est né le divin enfant,</a:t>
            </a:r>
          </a:p>
          <a:p>
            <a:r>
              <a:rPr lang="fr-FR" sz="1400" dirty="0" smtClean="0">
                <a:latin typeface="Tw Cen MT" panose="020B0602020104020603" pitchFamily="34" charset="0"/>
              </a:rPr>
              <a:t>Jouez hautbois, résonnez musettes!</a:t>
            </a:r>
          </a:p>
          <a:p>
            <a:r>
              <a:rPr lang="fr-FR" sz="1400" dirty="0" smtClean="0">
                <a:latin typeface="Tw Cen MT" panose="020B0602020104020603" pitchFamily="34" charset="0"/>
              </a:rPr>
              <a:t>Il est né le divin enfant,</a:t>
            </a:r>
          </a:p>
          <a:p>
            <a:r>
              <a:rPr lang="fr-FR" sz="1400" dirty="0" smtClean="0">
                <a:latin typeface="Tw Cen MT" panose="020B0602020104020603" pitchFamily="34" charset="0"/>
              </a:rPr>
              <a:t>Chantons tous son avènement!</a:t>
            </a:r>
          </a:p>
          <a:p>
            <a:endParaRPr lang="fr-FR" sz="1400" dirty="0" smtClean="0">
              <a:latin typeface="Tw Cen MT" panose="020B0602020104020603" pitchFamily="34" charset="0"/>
            </a:endParaRPr>
          </a:p>
          <a:p>
            <a:r>
              <a:rPr lang="fr-FR" sz="1400" dirty="0" smtClean="0">
                <a:latin typeface="Tw Cen MT" panose="020B0602020104020603" pitchFamily="34" charset="0"/>
              </a:rPr>
              <a:t>Depuis plus de quatre mille ans,</a:t>
            </a:r>
          </a:p>
          <a:p>
            <a:r>
              <a:rPr lang="fr-FR" sz="1400" dirty="0" smtClean="0">
                <a:latin typeface="Tw Cen MT" panose="020B0602020104020603" pitchFamily="34" charset="0"/>
              </a:rPr>
              <a:t>Nous le promettaient les prophètes.</a:t>
            </a:r>
          </a:p>
          <a:p>
            <a:r>
              <a:rPr lang="fr-FR" sz="1400" dirty="0" smtClean="0">
                <a:latin typeface="Tw Cen MT" panose="020B0602020104020603" pitchFamily="34" charset="0"/>
              </a:rPr>
              <a:t>Depuis plus de quatre mille ans,</a:t>
            </a:r>
          </a:p>
          <a:p>
            <a:r>
              <a:rPr lang="fr-FR" sz="1400" dirty="0" smtClean="0">
                <a:latin typeface="Tw Cen MT" panose="020B0602020104020603" pitchFamily="34" charset="0"/>
              </a:rPr>
              <a:t>Nous attendions cet heureux temps.</a:t>
            </a:r>
          </a:p>
          <a:p>
            <a:r>
              <a:rPr lang="fr-FR" sz="1400" dirty="0" smtClean="0">
                <a:latin typeface="Tw Cen MT" panose="020B0602020104020603" pitchFamily="34" charset="0"/>
              </a:rPr>
              <a:t>(Refrain)</a:t>
            </a:r>
          </a:p>
          <a:p>
            <a:endParaRPr lang="fr-FR" sz="1400" dirty="0" smtClean="0">
              <a:latin typeface="Tw Cen MT" panose="020B0602020104020603" pitchFamily="34" charset="0"/>
            </a:endParaRPr>
          </a:p>
          <a:p>
            <a:r>
              <a:rPr lang="fr-FR" sz="1400" dirty="0" smtClean="0">
                <a:latin typeface="Tw Cen MT" panose="020B0602020104020603" pitchFamily="34" charset="0"/>
              </a:rPr>
              <a:t>Ah! qu'</a:t>
            </a:r>
            <a:r>
              <a:rPr lang="fr-FR" sz="1400" dirty="0" err="1" smtClean="0">
                <a:latin typeface="Tw Cen MT" panose="020B0602020104020603" pitchFamily="34" charset="0"/>
              </a:rPr>
              <a:t>ll</a:t>
            </a:r>
            <a:r>
              <a:rPr lang="fr-FR" sz="1400" dirty="0" smtClean="0">
                <a:latin typeface="Tw Cen MT" panose="020B0602020104020603" pitchFamily="34" charset="0"/>
              </a:rPr>
              <a:t> est beau, qu'Il est charmant!</a:t>
            </a:r>
          </a:p>
          <a:p>
            <a:r>
              <a:rPr lang="fr-FR" sz="1400" dirty="0" smtClean="0">
                <a:latin typeface="Tw Cen MT" panose="020B0602020104020603" pitchFamily="34" charset="0"/>
              </a:rPr>
              <a:t>Que ses grâces sont parfaites!</a:t>
            </a:r>
          </a:p>
          <a:p>
            <a:r>
              <a:rPr lang="fr-FR" sz="1400" dirty="0" smtClean="0">
                <a:latin typeface="Tw Cen MT" panose="020B0602020104020603" pitchFamily="34" charset="0"/>
              </a:rPr>
              <a:t>Ah! qu'</a:t>
            </a:r>
            <a:r>
              <a:rPr lang="fr-FR" sz="1400" dirty="0" err="1" smtClean="0">
                <a:latin typeface="Tw Cen MT" panose="020B0602020104020603" pitchFamily="34" charset="0"/>
              </a:rPr>
              <a:t>ll</a:t>
            </a:r>
            <a:r>
              <a:rPr lang="fr-FR" sz="1400" dirty="0" smtClean="0">
                <a:latin typeface="Tw Cen MT" panose="020B0602020104020603" pitchFamily="34" charset="0"/>
              </a:rPr>
              <a:t> est beau, qu'</a:t>
            </a:r>
            <a:r>
              <a:rPr lang="fr-FR" sz="1400" dirty="0" err="1" smtClean="0">
                <a:latin typeface="Tw Cen MT" panose="020B0602020104020603" pitchFamily="34" charset="0"/>
              </a:rPr>
              <a:t>ll</a:t>
            </a:r>
            <a:r>
              <a:rPr lang="fr-FR" sz="1400" dirty="0" smtClean="0">
                <a:latin typeface="Tw Cen MT" panose="020B0602020104020603" pitchFamily="34" charset="0"/>
              </a:rPr>
              <a:t> est charmant!</a:t>
            </a:r>
          </a:p>
          <a:p>
            <a:r>
              <a:rPr lang="fr-FR" sz="1400" dirty="0" smtClean="0">
                <a:latin typeface="Tw Cen MT" panose="020B0602020104020603" pitchFamily="34" charset="0"/>
              </a:rPr>
              <a:t>Qu'il est doux ce divin Enfant!</a:t>
            </a:r>
          </a:p>
          <a:p>
            <a:r>
              <a:rPr lang="fr-FR" sz="1400" dirty="0" smtClean="0">
                <a:latin typeface="Tw Cen MT" panose="020B0602020104020603" pitchFamily="34" charset="0"/>
              </a:rPr>
              <a:t>(Refrain)</a:t>
            </a:r>
          </a:p>
          <a:p>
            <a:endParaRPr lang="fr-FR" sz="1400" dirty="0" smtClean="0">
              <a:latin typeface="Tw Cen MT" panose="020B0602020104020603" pitchFamily="34" charset="0"/>
            </a:endParaRPr>
          </a:p>
          <a:p>
            <a:r>
              <a:rPr lang="fr-FR" sz="1400" dirty="0" smtClean="0">
                <a:latin typeface="Tw Cen MT" panose="020B0602020104020603" pitchFamily="34" charset="0"/>
              </a:rPr>
              <a:t>Une étable est son logement,</a:t>
            </a:r>
          </a:p>
          <a:p>
            <a:r>
              <a:rPr lang="fr-FR" sz="1400" dirty="0" smtClean="0">
                <a:latin typeface="Tw Cen MT" panose="020B0602020104020603" pitchFamily="34" charset="0"/>
              </a:rPr>
              <a:t>Un peu de paille, sa couchette,</a:t>
            </a:r>
          </a:p>
          <a:p>
            <a:r>
              <a:rPr lang="fr-FR" sz="1400" dirty="0" smtClean="0">
                <a:latin typeface="Tw Cen MT" panose="020B0602020104020603" pitchFamily="34" charset="0"/>
              </a:rPr>
              <a:t>Une étable est son logement,</a:t>
            </a:r>
          </a:p>
          <a:p>
            <a:r>
              <a:rPr lang="fr-FR" sz="1400" dirty="0" smtClean="0">
                <a:latin typeface="Tw Cen MT" panose="020B0602020104020603" pitchFamily="34" charset="0"/>
              </a:rPr>
              <a:t>Pour un Dieu quel abaissement!</a:t>
            </a:r>
          </a:p>
          <a:p>
            <a:r>
              <a:rPr lang="fr-FR" sz="1400" dirty="0" smtClean="0">
                <a:latin typeface="Tw Cen MT" panose="020B0602020104020603" pitchFamily="34" charset="0"/>
              </a:rPr>
              <a:t>(Refrain)</a:t>
            </a:r>
          </a:p>
          <a:p>
            <a:endParaRPr lang="fr-FR" sz="1400" dirty="0" smtClean="0">
              <a:latin typeface="Tw Cen MT" panose="020B0602020104020603" pitchFamily="34" charset="0"/>
            </a:endParaRPr>
          </a:p>
          <a:p>
            <a:r>
              <a:rPr lang="fr-FR" sz="1400" dirty="0" smtClean="0">
                <a:latin typeface="Tw Cen MT" panose="020B0602020104020603" pitchFamily="34" charset="0"/>
              </a:rPr>
              <a:t>O Jésus! O Roi tout puissant!</a:t>
            </a:r>
          </a:p>
          <a:p>
            <a:r>
              <a:rPr lang="fr-FR" sz="1400" dirty="0" smtClean="0">
                <a:latin typeface="Tw Cen MT" panose="020B0602020104020603" pitchFamily="34" charset="0"/>
              </a:rPr>
              <a:t>Tout petit enfant que vous êtes,</a:t>
            </a:r>
          </a:p>
          <a:p>
            <a:r>
              <a:rPr lang="fr-FR" sz="1400" dirty="0" smtClean="0">
                <a:latin typeface="Tw Cen MT" panose="020B0602020104020603" pitchFamily="34" charset="0"/>
              </a:rPr>
              <a:t>O Jésus! O Roi tout puissant!</a:t>
            </a:r>
          </a:p>
          <a:p>
            <a:r>
              <a:rPr lang="fr-FR" sz="1400" dirty="0" smtClean="0">
                <a:latin typeface="Tw Cen MT" panose="020B0602020104020603" pitchFamily="34" charset="0"/>
              </a:rPr>
              <a:t>Régnez sur nous entièrement!</a:t>
            </a:r>
          </a:p>
          <a:p>
            <a:r>
              <a:rPr lang="fr-FR" sz="1400" dirty="0" smtClean="0">
                <a:latin typeface="Tw Cen MT" panose="020B0602020104020603" pitchFamily="34" charset="0"/>
              </a:rPr>
              <a:t>(Refrain)</a:t>
            </a:r>
            <a:endParaRPr lang="en-GB" sz="14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34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w Cen MT" panose="020B0602020104020603" pitchFamily="34" charset="0"/>
              </a:rPr>
              <a:t>Lily et le </a:t>
            </a:r>
            <a:r>
              <a:rPr lang="en-GB" dirty="0" err="1" smtClean="0">
                <a:latin typeface="Tw Cen MT" panose="020B0602020104020603" pitchFamily="34" charset="0"/>
              </a:rPr>
              <a:t>bonhomme</a:t>
            </a:r>
            <a:r>
              <a:rPr lang="en-GB" dirty="0" smtClean="0">
                <a:latin typeface="Tw Cen MT" panose="020B0602020104020603" pitchFamily="34" charset="0"/>
              </a:rPr>
              <a:t> de </a:t>
            </a:r>
            <a:r>
              <a:rPr lang="en-GB" dirty="0" err="1" smtClean="0">
                <a:latin typeface="Tw Cen MT" panose="020B0602020104020603" pitchFamily="34" charset="0"/>
              </a:rPr>
              <a:t>neige</a:t>
            </a:r>
            <a:endParaRPr lang="en-GB" dirty="0">
              <a:latin typeface="Tw Cen MT" panose="020B0602020104020603" pitchFamily="34" charset="0"/>
            </a:endParaRPr>
          </a:p>
        </p:txBody>
      </p:sp>
      <p:pic>
        <p:nvPicPr>
          <p:cNvPr id="4" name="X9WfKOVIz1Y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65669" y="1690689"/>
            <a:ext cx="8386231" cy="4717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892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233</Words>
  <Application>Microsoft Office PowerPoint</Application>
  <PresentationFormat>On-screen Show (4:3)</PresentationFormat>
  <Paragraphs>39</Paragraphs>
  <Slides>4</Slides>
  <Notes>3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Tw Cen MT</vt:lpstr>
      <vt:lpstr>Office Theme</vt:lpstr>
      <vt:lpstr>PowerPoint Presentation</vt:lpstr>
      <vt:lpstr>Il est né le divin enfant</vt:lpstr>
      <vt:lpstr>PowerPoint Presentation</vt:lpstr>
      <vt:lpstr>Lily et le bonhomme de neige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Hawkes</dc:creator>
  <cp:lastModifiedBy>Rachel Hawkes</cp:lastModifiedBy>
  <cp:revision>3</cp:revision>
  <dcterms:created xsi:type="dcterms:W3CDTF">2018-05-29T12:24:25Z</dcterms:created>
  <dcterms:modified xsi:type="dcterms:W3CDTF">2018-05-29T12:59:22Z</dcterms:modified>
</cp:coreProperties>
</file>