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3188" autoAdjust="0"/>
  </p:normalViewPr>
  <p:slideViewPr>
    <p:cSldViewPr>
      <p:cViewPr varScale="1">
        <p:scale>
          <a:sx n="61" d="100"/>
          <a:sy n="61" d="100"/>
        </p:scale>
        <p:origin x="339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7A3AD-D309-4CD6-86ED-36F6A0863023}" type="datetimeFigureOut">
              <a:rPr lang="en-GB" smtClean="0"/>
              <a:t>29/05/2018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642C6-CA85-465C-A04B-C58D1FF11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867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Pupils fill in the missing English first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42C6-CA85-465C-A04B-C58D1FF11CB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466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Then they fold back the English on their first sheet, and try to label </a:t>
            </a:r>
            <a:r>
              <a:rPr lang="en-GB" smtClean="0"/>
              <a:t>their</a:t>
            </a:r>
            <a:r>
              <a:rPr lang="en-GB" baseline="0" smtClean="0"/>
              <a:t> pictures </a:t>
            </a:r>
            <a:r>
              <a:rPr lang="en-GB" baseline="0" dirty="0" smtClean="0"/>
              <a:t>sheet in French.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42C6-CA85-465C-A04B-C58D1FF11CB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57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FA874-504F-4CE0-9E7E-72407E94DF33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AC8B3-374C-4156-BBC5-20FD7F4F53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01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04F7B-80B7-40FB-A3F7-2A979AA23C56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039E5-1455-49ED-B471-E8237C93A6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58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8C113-F488-48F0-9734-B78C43306937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812E1-DA00-4EEC-9F88-3361403B5C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86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DC3E-142A-4754-825B-144F643630AA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F49B1-A7A4-498D-91E7-14B0CF0DCB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82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8C289-90DD-479F-9845-56B32EA47E95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82B1B-A7A5-41BC-B071-4CB8B86134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05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8B02-7477-4EA9-AF92-1DC182A82DD7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BB9F2-72F7-47C5-8CFC-61C564FAD2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54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49009-2E3F-4065-9161-D102ABE0DC69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CCA00-7AF0-4D7D-9E3B-70224C56E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22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8140E-CA4E-417C-BF4E-7EA09BF283B7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4D82F-617F-4248-9DF3-3C18D409C4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41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2FBD1-86F1-429A-B085-6A9F3029910E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DADB7-2C51-42E1-BAA9-5D1A934DFE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69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EFB6D-6115-4BF5-92C5-E08C63205C3B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15CA5-9DE3-4A92-935B-9646950E28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23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5635-8E02-4887-A414-B107E3508738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96AE1-9BA1-46D1-B157-C5BC37A5ED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71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62F430-0916-4919-BE10-6FEB5E0AA28E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F75D4E4-2C84-45FA-B5C4-F4600BB1ED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audio" Target="../media/audio6.wav"/><Relationship Id="rId18" Type="http://schemas.openxmlformats.org/officeDocument/2006/relationships/image" Target="../media/image8.jpeg"/><Relationship Id="rId3" Type="http://schemas.openxmlformats.org/officeDocument/2006/relationships/audio" Target="../media/audio1.wav"/><Relationship Id="rId21" Type="http://schemas.openxmlformats.org/officeDocument/2006/relationships/audio" Target="../media/audio10.wav"/><Relationship Id="rId7" Type="http://schemas.openxmlformats.org/officeDocument/2006/relationships/audio" Target="../media/audio3.wav"/><Relationship Id="rId12" Type="http://schemas.openxmlformats.org/officeDocument/2006/relationships/image" Target="../media/image5.png"/><Relationship Id="rId17" Type="http://schemas.openxmlformats.org/officeDocument/2006/relationships/audio" Target="../media/audio8.wav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.jpe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openxmlformats.org/officeDocument/2006/relationships/audio" Target="../media/audio5.wav"/><Relationship Id="rId5" Type="http://schemas.openxmlformats.org/officeDocument/2006/relationships/audio" Target="../media/audio2.wav"/><Relationship Id="rId15" Type="http://schemas.openxmlformats.org/officeDocument/2006/relationships/audio" Target="../media/audio7.wav"/><Relationship Id="rId10" Type="http://schemas.openxmlformats.org/officeDocument/2006/relationships/image" Target="../media/image4.jpeg"/><Relationship Id="rId19" Type="http://schemas.openxmlformats.org/officeDocument/2006/relationships/audio" Target="../media/audio9.wav"/><Relationship Id="rId4" Type="http://schemas.openxmlformats.org/officeDocument/2006/relationships/image" Target="../media/image1.png"/><Relationship Id="rId9" Type="http://schemas.openxmlformats.org/officeDocument/2006/relationships/audio" Target="../media/audio4.wav"/><Relationship Id="rId14" Type="http://schemas.openxmlformats.org/officeDocument/2006/relationships/image" Target="../media/image6.jpeg"/><Relationship Id="rId2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285750" y="285750"/>
            <a:ext cx="6286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 b="1" dirty="0" smtClean="0">
                <a:latin typeface="Calibri" panose="020F0502020204030204" pitchFamily="34" charset="0"/>
              </a:rPr>
              <a:t>Noël</a:t>
            </a:r>
            <a:endParaRPr lang="en-US" altLang="en-US" sz="4000" b="1" dirty="0">
              <a:latin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243654"/>
              </p:ext>
            </p:extLst>
          </p:nvPr>
        </p:nvGraphicFramePr>
        <p:xfrm>
          <a:off x="357188" y="1071563"/>
          <a:ext cx="6143625" cy="751363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371501"/>
                <a:gridCol w="2772124"/>
              </a:tblGrid>
              <a:tr h="59777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 smtClean="0"/>
                        <a:t>Français</a:t>
                      </a:r>
                      <a:endParaRPr lang="en-US" sz="3200" dirty="0"/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 smtClean="0"/>
                        <a:t>Anglais</a:t>
                      </a:r>
                      <a:endParaRPr lang="en-US" sz="3200" dirty="0"/>
                    </a:p>
                  </a:txBody>
                  <a:tcPr marL="91439" marR="91439" marT="45721" marB="45721" anchor="ctr"/>
                </a:tc>
              </a:tr>
              <a:tr h="5977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err="1" smtClean="0">
                          <a:latin typeface="Calibri" pitchFamily="34" charset="0"/>
                        </a:rPr>
                        <a:t>Père</a:t>
                      </a:r>
                      <a:r>
                        <a:rPr lang="en-GB" sz="32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GB" sz="3200" dirty="0" smtClean="0">
                          <a:latin typeface="Calibri" pitchFamily="34" charset="0"/>
                        </a:rPr>
                        <a:t>Noël </a:t>
                      </a:r>
                      <a:endParaRPr lang="en-GB" sz="3200" dirty="0" smtClean="0"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F………</a:t>
                      </a:r>
                      <a:r>
                        <a:rPr lang="en-GB" sz="3200" baseline="0" dirty="0" smtClean="0"/>
                        <a:t> C……..</a:t>
                      </a:r>
                      <a:endParaRPr lang="en-US" sz="3200" dirty="0"/>
                    </a:p>
                  </a:txBody>
                  <a:tcPr marL="91439" marR="91439" marT="45721" marB="45721" anchor="ctr"/>
                </a:tc>
              </a:tr>
              <a:tr h="59777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un </a:t>
                      </a:r>
                      <a:r>
                        <a:rPr lang="en-GB" sz="3200" dirty="0" err="1" smtClean="0"/>
                        <a:t>renne</a:t>
                      </a:r>
                      <a:endParaRPr lang="en-US" sz="3200" dirty="0"/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aseline="0" dirty="0" smtClean="0"/>
                        <a:t>a r………….</a:t>
                      </a:r>
                      <a:endParaRPr lang="en-US" sz="3200" dirty="0"/>
                    </a:p>
                  </a:txBody>
                  <a:tcPr marL="91439" marR="91439" marT="45721" marB="45721" anchor="ctr"/>
                </a:tc>
              </a:tr>
              <a:tr h="5977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un</a:t>
                      </a:r>
                      <a:r>
                        <a:rPr lang="en-GB" sz="3200" baseline="0" dirty="0" smtClean="0"/>
                        <a:t> </a:t>
                      </a:r>
                      <a:r>
                        <a:rPr lang="en-GB" sz="3200" dirty="0" err="1" smtClean="0">
                          <a:latin typeface="Calibri" pitchFamily="34" charset="0"/>
                        </a:rPr>
                        <a:t>pingouin</a:t>
                      </a:r>
                      <a:endParaRPr lang="en-GB" sz="3200" dirty="0" smtClean="0"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a p……………..</a:t>
                      </a:r>
                      <a:endParaRPr lang="en-US" sz="3200" dirty="0"/>
                    </a:p>
                  </a:txBody>
                  <a:tcPr marL="91439" marR="91439" marT="45721" marB="45721" anchor="ctr"/>
                </a:tc>
              </a:tr>
              <a:tr h="5977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>
                          <a:latin typeface="Calibri" pitchFamily="34" charset="0"/>
                        </a:rPr>
                        <a:t>un </a:t>
                      </a:r>
                      <a:r>
                        <a:rPr lang="en-GB" sz="3200" dirty="0" err="1" smtClean="0">
                          <a:latin typeface="Calibri" pitchFamily="34" charset="0"/>
                        </a:rPr>
                        <a:t>cadeau</a:t>
                      </a:r>
                      <a:endParaRPr lang="en-GB" sz="3200" dirty="0" smtClean="0"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a p…………</a:t>
                      </a:r>
                      <a:endParaRPr lang="en-US" sz="3200" dirty="0"/>
                    </a:p>
                  </a:txBody>
                  <a:tcPr marL="91439" marR="91439" marT="45721" marB="45721" anchor="ctr"/>
                </a:tc>
              </a:tr>
              <a:tr h="10668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>
                          <a:latin typeface="Calibri" pitchFamily="34" charset="0"/>
                        </a:rPr>
                        <a:t>un </a:t>
                      </a:r>
                      <a:r>
                        <a:rPr lang="en-GB" sz="3200" dirty="0" err="1" smtClean="0">
                          <a:latin typeface="Calibri" pitchFamily="34" charset="0"/>
                        </a:rPr>
                        <a:t>bonhomme</a:t>
                      </a:r>
                      <a:r>
                        <a:rPr lang="en-GB" sz="3200" baseline="0" dirty="0" smtClean="0">
                          <a:latin typeface="Calibri" pitchFamily="34" charset="0"/>
                        </a:rPr>
                        <a:t> de </a:t>
                      </a:r>
                      <a:r>
                        <a:rPr lang="en-GB" sz="3200" baseline="0" dirty="0" err="1" smtClean="0">
                          <a:latin typeface="Calibri" pitchFamily="34" charset="0"/>
                        </a:rPr>
                        <a:t>neige</a:t>
                      </a:r>
                      <a:endParaRPr lang="en-GB" sz="3200" dirty="0" smtClean="0"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a s……………</a:t>
                      </a:r>
                      <a:endParaRPr lang="en-US" sz="3200" dirty="0"/>
                    </a:p>
                  </a:txBody>
                  <a:tcPr marL="91439" marR="91439" marT="45721" marB="45721" anchor="ctr"/>
                </a:tc>
              </a:tr>
              <a:tr h="106682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libri" pitchFamily="34" charset="0"/>
                        </a:rPr>
                        <a:t>un </a:t>
                      </a:r>
                      <a:r>
                        <a:rPr lang="en-GB" sz="3200" dirty="0" err="1" smtClean="0">
                          <a:latin typeface="Calibri" pitchFamily="34" charset="0"/>
                        </a:rPr>
                        <a:t>sapin</a:t>
                      </a:r>
                      <a:r>
                        <a:rPr lang="en-GB" sz="3200" dirty="0" smtClean="0">
                          <a:latin typeface="Calibri" pitchFamily="34" charset="0"/>
                        </a:rPr>
                        <a:t> de </a:t>
                      </a:r>
                      <a:r>
                        <a:rPr lang="en-GB" sz="3200" dirty="0" smtClean="0">
                          <a:latin typeface="Calibri" pitchFamily="34" charset="0"/>
                        </a:rPr>
                        <a:t>Noël</a:t>
                      </a:r>
                      <a:endParaRPr lang="en-US" sz="3200" dirty="0"/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a C…………… t……..</a:t>
                      </a:r>
                      <a:endParaRPr lang="en-US" sz="3200" dirty="0"/>
                    </a:p>
                  </a:txBody>
                  <a:tcPr marL="91439" marR="91439" marT="45721" marB="45721" anchor="ctr"/>
                </a:tc>
              </a:tr>
              <a:tr h="5977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>
                          <a:latin typeface="Calibri" pitchFamily="34" charset="0"/>
                        </a:rPr>
                        <a:t>un </a:t>
                      </a:r>
                      <a:r>
                        <a:rPr lang="en-GB" sz="3200" dirty="0" err="1" smtClean="0">
                          <a:latin typeface="Calibri" pitchFamily="34" charset="0"/>
                        </a:rPr>
                        <a:t>elfe</a:t>
                      </a:r>
                      <a:endParaRPr lang="en-GB" sz="3200" dirty="0" smtClean="0"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an e……</a:t>
                      </a:r>
                      <a:endParaRPr lang="en-US" sz="3200" dirty="0"/>
                    </a:p>
                  </a:txBody>
                  <a:tcPr marL="91439" marR="91439" marT="45721" marB="45721" anchor="ctr"/>
                </a:tc>
              </a:tr>
              <a:tr h="5977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err="1" smtClean="0">
                          <a:latin typeface="Calibri" pitchFamily="34" charset="0"/>
                        </a:rPr>
                        <a:t>une</a:t>
                      </a:r>
                      <a:r>
                        <a:rPr lang="en-GB" sz="32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libri" pitchFamily="34" charset="0"/>
                        </a:rPr>
                        <a:t>étoile</a:t>
                      </a:r>
                      <a:endParaRPr lang="en-GB" sz="3200" dirty="0" smtClean="0"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a s………..</a:t>
                      </a:r>
                      <a:endParaRPr lang="en-US" sz="3200" dirty="0"/>
                    </a:p>
                  </a:txBody>
                  <a:tcPr marL="91439" marR="91439" marT="45721" marB="45721" anchor="ctr"/>
                </a:tc>
              </a:tr>
              <a:tr h="5977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err="1" smtClean="0">
                          <a:latin typeface="Calibri" pitchFamily="34" charset="0"/>
                        </a:rPr>
                        <a:t>une</a:t>
                      </a:r>
                      <a:r>
                        <a:rPr lang="en-GB" sz="32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libri" pitchFamily="34" charset="0"/>
                        </a:rPr>
                        <a:t>fée</a:t>
                      </a:r>
                      <a:endParaRPr lang="en-GB" sz="3200" dirty="0" smtClean="0"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a f…………</a:t>
                      </a:r>
                      <a:endParaRPr lang="en-US" sz="3200" dirty="0"/>
                    </a:p>
                  </a:txBody>
                  <a:tcPr marL="91439" marR="91439" marT="45721" marB="45721" anchor="ctr"/>
                </a:tc>
              </a:tr>
              <a:tr h="5977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err="1" smtClean="0">
                          <a:latin typeface="Calibri" pitchFamily="34" charset="0"/>
                        </a:rPr>
                        <a:t>une</a:t>
                      </a:r>
                      <a:r>
                        <a:rPr lang="en-GB" sz="32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GB" sz="3200" baseline="0" dirty="0" smtClean="0">
                          <a:latin typeface="Calibri" pitchFamily="34" charset="0"/>
                        </a:rPr>
                        <a:t>cloche</a:t>
                      </a:r>
                      <a:endParaRPr lang="en-GB" sz="3200" dirty="0" smtClean="0"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a b………..</a:t>
                      </a:r>
                      <a:endParaRPr lang="en-US" sz="3200" dirty="0"/>
                    </a:p>
                  </a:txBody>
                  <a:tcPr marL="91439" marR="91439" marT="45721" marB="45721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5373216" y="252264"/>
            <a:ext cx="1296987" cy="179945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5373216" y="2339752"/>
            <a:ext cx="1296987" cy="194421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4077816" y="252264"/>
            <a:ext cx="1296987" cy="179945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4077816" y="2339752"/>
            <a:ext cx="1296987" cy="194421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2782416" y="252264"/>
            <a:ext cx="1296987" cy="179945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2782416" y="2339752"/>
            <a:ext cx="1296987" cy="194421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1485428" y="252264"/>
            <a:ext cx="1296988" cy="179945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1485428" y="2339752"/>
            <a:ext cx="1296988" cy="194421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88441" y="252264"/>
            <a:ext cx="1296987" cy="179945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188441" y="2339752"/>
            <a:ext cx="1296987" cy="194421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</p:txBody>
      </p:sp>
      <p:pic>
        <p:nvPicPr>
          <p:cNvPr id="12" name="Picture 27" descr="christmas_clipart21">
            <a:hlinkClick r:id="" action="ppaction://noaction">
              <a:snd r:embed="rId3" name="PereNoel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8" t="8640" r="16199" b="10799"/>
          <a:stretch>
            <a:fillRect/>
          </a:stretch>
        </p:blipFill>
        <p:spPr bwMode="auto">
          <a:xfrm>
            <a:off x="4355628" y="2384202"/>
            <a:ext cx="9779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8" descr="p4526i">
            <a:hlinkClick r:id="" action="ppaction://noaction">
              <a:snd r:embed="rId5" name="fe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166" y="2398490"/>
            <a:ext cx="1030287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9" descr="31M2C6P14SL">
            <a:hlinkClick r:id="" action="ppaction://noaction">
              <a:snd r:embed="rId7" name="elf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6749" r="13498" b="4724"/>
          <a:stretch>
            <a:fillRect/>
          </a:stretch>
        </p:blipFill>
        <p:spPr bwMode="auto">
          <a:xfrm>
            <a:off x="3055466" y="2412777"/>
            <a:ext cx="96202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0" descr="Christmas_Penguin_Cartoon">
            <a:hlinkClick r:id="" action="ppaction://noaction">
              <a:snd r:embed="rId9" name="pingouin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91" y="2384202"/>
            <a:ext cx="10731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1" descr="christmas-tree">
            <a:hlinkClick r:id="" action="ppaction://noaction">
              <a:snd r:embed="rId11" name="sapin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8" y="309414"/>
            <a:ext cx="10096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2" descr="gold-star">
            <a:hlinkClick r:id="" action="ppaction://noaction">
              <a:snd r:embed="rId13" name="etoile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0" t="2589" r="4996" b="5180"/>
          <a:stretch>
            <a:fillRect/>
          </a:stretch>
        </p:blipFill>
        <p:spPr bwMode="auto">
          <a:xfrm>
            <a:off x="5401791" y="2455640"/>
            <a:ext cx="12239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3" descr="present">
            <a:hlinkClick r:id="" action="ppaction://noaction">
              <a:snd r:embed="rId15" name="cadeau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" r="9946"/>
          <a:stretch>
            <a:fillRect/>
          </a:stretch>
        </p:blipFill>
        <p:spPr bwMode="auto">
          <a:xfrm>
            <a:off x="1563216" y="333227"/>
            <a:ext cx="120808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4" descr="reindeer">
            <a:hlinkClick r:id="" action="ppaction://noaction">
              <a:snd r:embed="rId17" name="renne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91" y="323702"/>
            <a:ext cx="10191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5" descr="clipart-snowman.gif image by pauljorg31">
            <a:hlinkClick r:id="" action="ppaction://noaction">
              <a:snd r:embed="rId19" name="bonhomme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678" y="296714"/>
            <a:ext cx="9175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6" descr="1386-0809-1709-4559">
            <a:hlinkClick r:id="" action="ppaction://noaction">
              <a:snd r:embed="rId21" name="cloche.wav"/>
            </a:hlinkClick>
          </p:cNvPr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291" y="477689"/>
            <a:ext cx="10810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78"/>
          <p:cNvSpPr txBox="1">
            <a:spLocks noChangeArrowheads="1"/>
          </p:cNvSpPr>
          <p:nvPr/>
        </p:nvSpPr>
        <p:spPr bwMode="auto">
          <a:xfrm>
            <a:off x="167803" y="198289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3" name="Text Box 79"/>
          <p:cNvSpPr txBox="1">
            <a:spLocks noChangeArrowheads="1"/>
          </p:cNvSpPr>
          <p:nvPr/>
        </p:nvSpPr>
        <p:spPr bwMode="auto">
          <a:xfrm>
            <a:off x="1463203" y="195114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4" name="Text Box 80"/>
          <p:cNvSpPr txBox="1">
            <a:spLocks noChangeArrowheads="1"/>
          </p:cNvSpPr>
          <p:nvPr/>
        </p:nvSpPr>
        <p:spPr bwMode="auto">
          <a:xfrm>
            <a:off x="2737966" y="203051"/>
            <a:ext cx="360362" cy="39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5" name="Text Box 81"/>
          <p:cNvSpPr txBox="1">
            <a:spLocks noChangeArrowheads="1"/>
          </p:cNvSpPr>
          <p:nvPr/>
        </p:nvSpPr>
        <p:spPr bwMode="auto">
          <a:xfrm>
            <a:off x="4047653" y="206226"/>
            <a:ext cx="360363" cy="39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6" name="Text Box 82"/>
          <p:cNvSpPr txBox="1">
            <a:spLocks noChangeArrowheads="1"/>
          </p:cNvSpPr>
          <p:nvPr/>
        </p:nvSpPr>
        <p:spPr bwMode="auto">
          <a:xfrm>
            <a:off x="5377978" y="193526"/>
            <a:ext cx="360363" cy="39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7" name="Text Box 83"/>
          <p:cNvSpPr txBox="1">
            <a:spLocks noChangeArrowheads="1"/>
          </p:cNvSpPr>
          <p:nvPr/>
        </p:nvSpPr>
        <p:spPr bwMode="auto">
          <a:xfrm>
            <a:off x="193203" y="2308002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28" name="Text Box 84"/>
          <p:cNvSpPr txBox="1">
            <a:spLocks noChangeArrowheads="1"/>
          </p:cNvSpPr>
          <p:nvPr/>
        </p:nvSpPr>
        <p:spPr bwMode="auto">
          <a:xfrm>
            <a:off x="1488603" y="2304827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29" name="Text Box 85"/>
          <p:cNvSpPr txBox="1">
            <a:spLocks noChangeArrowheads="1"/>
          </p:cNvSpPr>
          <p:nvPr/>
        </p:nvSpPr>
        <p:spPr bwMode="auto">
          <a:xfrm>
            <a:off x="2763366" y="2312765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30" name="Text Box 86"/>
          <p:cNvSpPr txBox="1">
            <a:spLocks noChangeArrowheads="1"/>
          </p:cNvSpPr>
          <p:nvPr/>
        </p:nvSpPr>
        <p:spPr bwMode="auto">
          <a:xfrm>
            <a:off x="4073053" y="2315940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31" name="Text Box 87"/>
          <p:cNvSpPr txBox="1">
            <a:spLocks noChangeArrowheads="1"/>
          </p:cNvSpPr>
          <p:nvPr/>
        </p:nvSpPr>
        <p:spPr bwMode="auto">
          <a:xfrm>
            <a:off x="5403378" y="2303240"/>
            <a:ext cx="47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Calibri" panose="020F0502020204030204" pitchFamily="34" charset="0"/>
              </a:rPr>
              <a:t>10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5401791" y="4860776"/>
            <a:ext cx="1296987" cy="179945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5401791" y="6948264"/>
            <a:ext cx="1296987" cy="194421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4106391" y="4860776"/>
            <a:ext cx="1296987" cy="179945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4106391" y="6948264"/>
            <a:ext cx="1296987" cy="194421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2810991" y="4860776"/>
            <a:ext cx="1296987" cy="179945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2810991" y="6948264"/>
            <a:ext cx="1296987" cy="194421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auto">
          <a:xfrm>
            <a:off x="1514003" y="4860776"/>
            <a:ext cx="1296988" cy="179945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1514003" y="6948264"/>
            <a:ext cx="1296988" cy="194421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40" name="Rectangle 25"/>
          <p:cNvSpPr>
            <a:spLocks noChangeArrowheads="1"/>
          </p:cNvSpPr>
          <p:nvPr/>
        </p:nvSpPr>
        <p:spPr bwMode="auto">
          <a:xfrm>
            <a:off x="217016" y="4860776"/>
            <a:ext cx="1296987" cy="179945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41" name="Rectangle 26"/>
          <p:cNvSpPr>
            <a:spLocks noChangeArrowheads="1"/>
          </p:cNvSpPr>
          <p:nvPr/>
        </p:nvSpPr>
        <p:spPr bwMode="auto">
          <a:xfrm>
            <a:off x="217016" y="6948264"/>
            <a:ext cx="1296987" cy="194421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</p:txBody>
      </p:sp>
      <p:pic>
        <p:nvPicPr>
          <p:cNvPr id="42" name="Picture 27" descr="christmas_clipart21">
            <a:hlinkClick r:id="" action="ppaction://noaction">
              <a:snd r:embed="rId3" name="PereNoel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8" t="8640" r="16199" b="10799"/>
          <a:stretch>
            <a:fillRect/>
          </a:stretch>
        </p:blipFill>
        <p:spPr bwMode="auto">
          <a:xfrm>
            <a:off x="4384203" y="6992714"/>
            <a:ext cx="9779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8" descr="p4526i">
            <a:hlinkClick r:id="" action="ppaction://noaction">
              <a:snd r:embed="rId5" name="fe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741" y="7007002"/>
            <a:ext cx="1030287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9" descr="31M2C6P14SL">
            <a:hlinkClick r:id="" action="ppaction://noaction">
              <a:snd r:embed="rId7" name="elf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6749" r="13498" b="4724"/>
          <a:stretch>
            <a:fillRect/>
          </a:stretch>
        </p:blipFill>
        <p:spPr bwMode="auto">
          <a:xfrm>
            <a:off x="3084041" y="7021289"/>
            <a:ext cx="96202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0" descr="Christmas_Penguin_Cartoon">
            <a:hlinkClick r:id="" action="ppaction://noaction">
              <a:snd r:embed="rId9" name="pingouin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6" y="6992714"/>
            <a:ext cx="10731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1" descr="christmas-tree">
            <a:hlinkClick r:id="" action="ppaction://noaction">
              <a:snd r:embed="rId11" name="sapin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3" y="4917926"/>
            <a:ext cx="10096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2" descr="gold-star">
            <a:hlinkClick r:id="" action="ppaction://noaction">
              <a:snd r:embed="rId13" name="etoile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0" t="2589" r="4996" b="5180"/>
          <a:stretch>
            <a:fillRect/>
          </a:stretch>
        </p:blipFill>
        <p:spPr bwMode="auto">
          <a:xfrm>
            <a:off x="5430366" y="7064152"/>
            <a:ext cx="12239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3" descr="present">
            <a:hlinkClick r:id="" action="ppaction://noaction">
              <a:snd r:embed="rId15" name="cadeau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" r="9946"/>
          <a:stretch>
            <a:fillRect/>
          </a:stretch>
        </p:blipFill>
        <p:spPr bwMode="auto">
          <a:xfrm>
            <a:off x="1591791" y="4941739"/>
            <a:ext cx="120808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4" descr="reindeer">
            <a:hlinkClick r:id="" action="ppaction://noaction">
              <a:snd r:embed="rId17" name="renne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466" y="4932214"/>
            <a:ext cx="10191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5" descr="clipart-snowman.gif image by pauljorg31">
            <a:hlinkClick r:id="" action="ppaction://noaction">
              <a:snd r:embed="rId19" name="bonhomme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53" y="4905226"/>
            <a:ext cx="9175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6" descr="1386-0809-1709-4559">
            <a:hlinkClick r:id="" action="ppaction://noaction">
              <a:snd r:embed="rId21" name="cloche.wav"/>
            </a:hlinkClick>
          </p:cNvPr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866" y="5086201"/>
            <a:ext cx="10810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78"/>
          <p:cNvSpPr txBox="1">
            <a:spLocks noChangeArrowheads="1"/>
          </p:cNvSpPr>
          <p:nvPr/>
        </p:nvSpPr>
        <p:spPr bwMode="auto">
          <a:xfrm>
            <a:off x="196378" y="4806801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53" name="Text Box 79"/>
          <p:cNvSpPr txBox="1">
            <a:spLocks noChangeArrowheads="1"/>
          </p:cNvSpPr>
          <p:nvPr/>
        </p:nvSpPr>
        <p:spPr bwMode="auto">
          <a:xfrm>
            <a:off x="1491778" y="4803626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54" name="Text Box 80"/>
          <p:cNvSpPr txBox="1">
            <a:spLocks noChangeArrowheads="1"/>
          </p:cNvSpPr>
          <p:nvPr/>
        </p:nvSpPr>
        <p:spPr bwMode="auto">
          <a:xfrm>
            <a:off x="2766541" y="4811563"/>
            <a:ext cx="360362" cy="39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55" name="Text Box 81"/>
          <p:cNvSpPr txBox="1">
            <a:spLocks noChangeArrowheads="1"/>
          </p:cNvSpPr>
          <p:nvPr/>
        </p:nvSpPr>
        <p:spPr bwMode="auto">
          <a:xfrm>
            <a:off x="4076228" y="4814738"/>
            <a:ext cx="360363" cy="39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56" name="Text Box 82"/>
          <p:cNvSpPr txBox="1">
            <a:spLocks noChangeArrowheads="1"/>
          </p:cNvSpPr>
          <p:nvPr/>
        </p:nvSpPr>
        <p:spPr bwMode="auto">
          <a:xfrm>
            <a:off x="5406553" y="4802038"/>
            <a:ext cx="360363" cy="39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57" name="Text Box 83"/>
          <p:cNvSpPr txBox="1">
            <a:spLocks noChangeArrowheads="1"/>
          </p:cNvSpPr>
          <p:nvPr/>
        </p:nvSpPr>
        <p:spPr bwMode="auto">
          <a:xfrm>
            <a:off x="221778" y="6916514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58" name="Text Box 84"/>
          <p:cNvSpPr txBox="1">
            <a:spLocks noChangeArrowheads="1"/>
          </p:cNvSpPr>
          <p:nvPr/>
        </p:nvSpPr>
        <p:spPr bwMode="auto">
          <a:xfrm>
            <a:off x="1517178" y="6913339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59" name="Text Box 85"/>
          <p:cNvSpPr txBox="1">
            <a:spLocks noChangeArrowheads="1"/>
          </p:cNvSpPr>
          <p:nvPr/>
        </p:nvSpPr>
        <p:spPr bwMode="auto">
          <a:xfrm>
            <a:off x="2791941" y="6921277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60" name="Text Box 86"/>
          <p:cNvSpPr txBox="1">
            <a:spLocks noChangeArrowheads="1"/>
          </p:cNvSpPr>
          <p:nvPr/>
        </p:nvSpPr>
        <p:spPr bwMode="auto">
          <a:xfrm>
            <a:off x="4101628" y="6924452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61" name="Text Box 87"/>
          <p:cNvSpPr txBox="1">
            <a:spLocks noChangeArrowheads="1"/>
          </p:cNvSpPr>
          <p:nvPr/>
        </p:nvSpPr>
        <p:spPr bwMode="auto">
          <a:xfrm>
            <a:off x="5431953" y="6911752"/>
            <a:ext cx="47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Calibri" panose="020F050202020403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00517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110</Words>
  <Application>Microsoft Office PowerPoint</Application>
  <PresentationFormat>On-screen Show (4:3)</PresentationFormat>
  <Paragraphs>47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55WD</dc:creator>
  <cp:lastModifiedBy>Rachel Hawkes</cp:lastModifiedBy>
  <cp:revision>8</cp:revision>
  <dcterms:created xsi:type="dcterms:W3CDTF">2010-11-18T06:38:42Z</dcterms:created>
  <dcterms:modified xsi:type="dcterms:W3CDTF">2018-05-29T11:00:41Z</dcterms:modified>
</cp:coreProperties>
</file>