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914" autoAdjust="0"/>
  </p:normalViewPr>
  <p:slideViewPr>
    <p:cSldViewPr>
      <p:cViewPr varScale="1">
        <p:scale>
          <a:sx n="83" d="100"/>
          <a:sy n="83" d="100"/>
        </p:scale>
        <p:origin x="171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ECCD7E3-4877-4F49-8A62-FC5B3C102251}" type="datetimeFigureOut">
              <a:rPr lang="en-GB"/>
              <a:pPr>
                <a:defRPr/>
              </a:pPr>
              <a:t>29/05/2018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BB3887C-8C61-49FC-8F22-E72EC35AC9B1}" type="slidenum">
              <a:rPr lang="en-GB" altLang="en-US"/>
              <a:pPr/>
              <a:t>‹#›</a:t>
            </a:fld>
            <a:endParaRPr lang="en-GB" altLang="en-US"/>
          </a:p>
        </p:txBody>
      </p:sp>
    </p:spTree>
    <p:extLst>
      <p:ext uri="{BB962C8B-B14F-4D97-AF65-F5344CB8AC3E}">
        <p14:creationId xmlns:p14="http://schemas.microsoft.com/office/powerpoint/2010/main" val="3417772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3C9A5A-202C-40D5-B368-5AE77E1F581C}"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Choose a number and click on it to see </a:t>
            </a:r>
            <a:r>
              <a:rPr lang="en-GB" altLang="en-US" dirty="0" smtClean="0"/>
              <a:t>what </a:t>
            </a:r>
            <a:r>
              <a:rPr lang="en-GB" altLang="en-US" dirty="0" smtClean="0"/>
              <a:t>is on the advent calendar. Click on individual </a:t>
            </a:r>
            <a:r>
              <a:rPr lang="en-GB" altLang="en-US" dirty="0" smtClean="0"/>
              <a:t>Christmas </a:t>
            </a:r>
            <a:r>
              <a:rPr lang="en-GB" altLang="en-US" dirty="0" smtClean="0"/>
              <a:t>character to hear what it is in </a:t>
            </a:r>
            <a:r>
              <a:rPr lang="en-GB" altLang="en-US" dirty="0" smtClean="0"/>
              <a:t>French. </a:t>
            </a:r>
            <a:r>
              <a:rPr lang="en-GB" altLang="en-US" dirty="0" smtClean="0"/>
              <a:t>Only numbers 1-25 used (similar to advent calendar). Pupils should practise pronunciation of the Christmas characters. There are 10 different ones which are re-used 2 or 3 times in this activity.</a:t>
            </a:r>
          </a:p>
        </p:txBody>
      </p:sp>
    </p:spTree>
    <p:extLst>
      <p:ext uri="{BB962C8B-B14F-4D97-AF65-F5344CB8AC3E}">
        <p14:creationId xmlns:p14="http://schemas.microsoft.com/office/powerpoint/2010/main" val="69489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271D75-E59B-41A1-92D5-F268BD1BA8E5}" type="slidenum">
              <a:rPr lang="en-GB" altLang="en-US">
                <a:latin typeface="Calibri" panose="020F0502020204030204" pitchFamily="34" charset="0"/>
              </a:rPr>
              <a:pPr eaLnBrk="1" hangingPunct="1"/>
              <a:t>10</a:t>
            </a:fld>
            <a:endParaRPr lang="en-GB" altLang="en-US">
              <a:latin typeface="Calibri" panose="020F050202020403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‘What colour are the bells? They are yellow.’</a:t>
            </a:r>
          </a:p>
        </p:txBody>
      </p:sp>
    </p:spTree>
    <p:extLst>
      <p:ext uri="{BB962C8B-B14F-4D97-AF65-F5344CB8AC3E}">
        <p14:creationId xmlns:p14="http://schemas.microsoft.com/office/powerpoint/2010/main" val="12427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090487-175F-4164-B93F-F325F981F7A1}" type="slidenum">
              <a:rPr lang="en-GB" altLang="en-US">
                <a:latin typeface="Calibri" panose="020F0502020204030204" pitchFamily="34" charset="0"/>
              </a:rPr>
              <a:pPr eaLnBrk="1" hangingPunct="1"/>
              <a:t>11</a:t>
            </a:fld>
            <a:endParaRPr lang="en-GB" altLang="en-US">
              <a:latin typeface="Calibri" panose="020F050202020403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‘How many fairies are there in the photo? There are 9 fairies.’</a:t>
            </a:r>
          </a:p>
        </p:txBody>
      </p:sp>
    </p:spTree>
    <p:extLst>
      <p:ext uri="{BB962C8B-B14F-4D97-AF65-F5344CB8AC3E}">
        <p14:creationId xmlns:p14="http://schemas.microsoft.com/office/powerpoint/2010/main" val="3723750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FDF3A1-8192-47CF-919D-2FE3CFB6E278}" type="slidenum">
              <a:rPr lang="en-GB" altLang="en-US">
                <a:latin typeface="Calibri" panose="020F0502020204030204" pitchFamily="34" charset="0"/>
              </a:rPr>
              <a:pPr eaLnBrk="1" hangingPunct="1"/>
              <a:t>12</a:t>
            </a:fld>
            <a:endParaRPr lang="en-GB" altLang="en-US">
              <a:latin typeface="Calibri" panose="020F0502020204030204"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How many snowmen are there in the photo? There are 7 snowmen.’</a:t>
            </a:r>
          </a:p>
        </p:txBody>
      </p:sp>
    </p:spTree>
    <p:extLst>
      <p:ext uri="{BB962C8B-B14F-4D97-AF65-F5344CB8AC3E}">
        <p14:creationId xmlns:p14="http://schemas.microsoft.com/office/powerpoint/2010/main" val="308468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C0E3DF-3FD6-4DBA-9D17-C03C10ED7FD5}" type="slidenum">
              <a:rPr lang="en-GB" altLang="en-US">
                <a:latin typeface="Calibri" panose="020F0502020204030204" pitchFamily="34" charset="0"/>
              </a:rPr>
              <a:pPr eaLnBrk="1" hangingPunct="1"/>
              <a:t>13</a:t>
            </a:fld>
            <a:endParaRPr lang="en-GB" altLang="en-US">
              <a:latin typeface="Calibri" panose="020F050202020403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‘What colour is a snowman usually? He’s white.’</a:t>
            </a:r>
          </a:p>
        </p:txBody>
      </p:sp>
    </p:spTree>
    <p:extLst>
      <p:ext uri="{BB962C8B-B14F-4D97-AF65-F5344CB8AC3E}">
        <p14:creationId xmlns:p14="http://schemas.microsoft.com/office/powerpoint/2010/main" val="1344771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D2FFEB-7DC6-4D3F-A398-0AB93AB80E80}" type="slidenum">
              <a:rPr lang="en-GB" altLang="en-US">
                <a:latin typeface="Calibri" panose="020F0502020204030204" pitchFamily="34" charset="0"/>
              </a:rPr>
              <a:pPr eaLnBrk="1" hangingPunct="1"/>
              <a:t>14</a:t>
            </a:fld>
            <a:endParaRPr lang="en-GB" altLang="en-US">
              <a:latin typeface="Calibri" panose="020F0502020204030204"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‘What colour is a penguin? It’s black &amp; white.’</a:t>
            </a:r>
          </a:p>
        </p:txBody>
      </p:sp>
    </p:spTree>
    <p:extLst>
      <p:ext uri="{BB962C8B-B14F-4D97-AF65-F5344CB8AC3E}">
        <p14:creationId xmlns:p14="http://schemas.microsoft.com/office/powerpoint/2010/main" val="1561920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1B2FFA-4BDB-4994-A069-96C3C9A3F8D5}" type="slidenum">
              <a:rPr lang="en-GB" altLang="en-US">
                <a:latin typeface="Calibri" panose="020F0502020204030204" pitchFamily="34" charset="0"/>
              </a:rPr>
              <a:pPr eaLnBrk="1" hangingPunct="1"/>
              <a:t>15</a:t>
            </a:fld>
            <a:endParaRPr lang="en-GB" altLang="en-US">
              <a:latin typeface="Calibri" panose="020F050202020403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‘How many presents are there in the photo? There are 12 presents.’</a:t>
            </a:r>
          </a:p>
        </p:txBody>
      </p:sp>
    </p:spTree>
    <p:extLst>
      <p:ext uri="{BB962C8B-B14F-4D97-AF65-F5344CB8AC3E}">
        <p14:creationId xmlns:p14="http://schemas.microsoft.com/office/powerpoint/2010/main" val="4274158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BE6737-635B-4356-84B4-B1466473A6E5}" type="slidenum">
              <a:rPr lang="en-GB" altLang="en-US">
                <a:latin typeface="Calibri" panose="020F0502020204030204" pitchFamily="34" charset="0"/>
              </a:rPr>
              <a:pPr eaLnBrk="1" hangingPunct="1"/>
              <a:t>16</a:t>
            </a:fld>
            <a:endParaRPr lang="en-GB" altLang="en-US">
              <a:latin typeface="Calibri" panose="020F050202020403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‘What colour are the presents? They are white and red.’</a:t>
            </a:r>
          </a:p>
        </p:txBody>
      </p:sp>
    </p:spTree>
    <p:extLst>
      <p:ext uri="{BB962C8B-B14F-4D97-AF65-F5344CB8AC3E}">
        <p14:creationId xmlns:p14="http://schemas.microsoft.com/office/powerpoint/2010/main" val="30953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AFD761-E868-4B74-BF6C-00EBE67EEEB8}" type="slidenum">
              <a:rPr lang="en-GB" altLang="en-US">
                <a:latin typeface="Calibri" panose="020F0502020204030204" pitchFamily="34" charset="0"/>
              </a:rPr>
              <a:pPr eaLnBrk="1" hangingPunct="1"/>
              <a:t>17</a:t>
            </a:fld>
            <a:endParaRPr lang="en-GB" altLang="en-US">
              <a:latin typeface="Calibri" panose="020F050202020403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‘How many elves are there in the photo? There are 2 elves.’</a:t>
            </a:r>
          </a:p>
        </p:txBody>
      </p:sp>
    </p:spTree>
    <p:extLst>
      <p:ext uri="{BB962C8B-B14F-4D97-AF65-F5344CB8AC3E}">
        <p14:creationId xmlns:p14="http://schemas.microsoft.com/office/powerpoint/2010/main" val="3963674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EAB8F1-C87A-437F-9E23-4AB8ADCA285B}" type="slidenum">
              <a:rPr lang="en-GB" altLang="en-US">
                <a:latin typeface="Calibri" panose="020F0502020204030204" pitchFamily="34" charset="0"/>
              </a:rPr>
              <a:pPr eaLnBrk="1" hangingPunct="1"/>
              <a:t>18</a:t>
            </a:fld>
            <a:endParaRPr lang="en-GB" altLang="en-US">
              <a:latin typeface="Calibri" panose="020F050202020403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Print out A4 sheets of paper/card so that pupils can play this game in pairs. Pupils can throw dice (saying out loud the number they have thrown) to move squares, pronouncing which number and Christmas character they have landed on. The winner is the first to reach 31. </a:t>
            </a:r>
          </a:p>
        </p:txBody>
      </p:sp>
    </p:spTree>
    <p:extLst>
      <p:ext uri="{BB962C8B-B14F-4D97-AF65-F5344CB8AC3E}">
        <p14:creationId xmlns:p14="http://schemas.microsoft.com/office/powerpoint/2010/main" val="34708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0E6056-FEAA-41A2-8278-20475EEEDE84}" type="slidenum">
              <a:rPr lang="en-GB" altLang="en-US">
                <a:latin typeface="Calibri" panose="020F0502020204030204" pitchFamily="34" charset="0"/>
              </a:rPr>
              <a:pPr eaLnBrk="1" hangingPunct="1"/>
              <a:t>2</a:t>
            </a:fld>
            <a:endParaRPr lang="en-GB" altLang="en-US">
              <a:latin typeface="Calibri" panose="020F050202020403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Find the correct number for each word. Here the Christmas vocabulary is </a:t>
            </a:r>
            <a:r>
              <a:rPr lang="en-GB" altLang="en-US" dirty="0" smtClean="0"/>
              <a:t>written for </a:t>
            </a:r>
            <a:r>
              <a:rPr lang="en-GB" altLang="en-US" dirty="0" smtClean="0"/>
              <a:t>pupils and </a:t>
            </a:r>
            <a:r>
              <a:rPr lang="en-GB" altLang="en-US" dirty="0" smtClean="0"/>
              <a:t>they </a:t>
            </a:r>
            <a:r>
              <a:rPr lang="en-GB" altLang="en-US" dirty="0" smtClean="0"/>
              <a:t>must recognise the </a:t>
            </a:r>
            <a:r>
              <a:rPr lang="en-GB" altLang="en-US" dirty="0" smtClean="0"/>
              <a:t>word </a:t>
            </a:r>
            <a:r>
              <a:rPr lang="en-GB" altLang="en-US" dirty="0" smtClean="0"/>
              <a:t>and match it to the picture. You can click on either the word or the picture to hear the vocabulary again.</a:t>
            </a:r>
          </a:p>
        </p:txBody>
      </p:sp>
    </p:spTree>
    <p:extLst>
      <p:ext uri="{BB962C8B-B14F-4D97-AF65-F5344CB8AC3E}">
        <p14:creationId xmlns:p14="http://schemas.microsoft.com/office/powerpoint/2010/main" val="67083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F989D6-1E8C-47FC-A206-2B0ED8B1CC0C}" type="slidenum">
              <a:rPr lang="en-GB" altLang="en-US">
                <a:latin typeface="Calibri" panose="020F0502020204030204" pitchFamily="34" charset="0"/>
              </a:rPr>
              <a:pPr eaLnBrk="1" hangingPunct="1"/>
              <a:t>3</a:t>
            </a:fld>
            <a:endParaRPr lang="en-GB" altLang="en-US">
              <a:latin typeface="Calibri" panose="020F050202020403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There follows a series of slides asking questions about the things in this picture:</a:t>
            </a:r>
          </a:p>
          <a:p>
            <a:pPr eaLnBrk="1" hangingPunct="1">
              <a:spcBef>
                <a:spcPct val="0"/>
              </a:spcBef>
            </a:pPr>
            <a:r>
              <a:rPr lang="en-GB" altLang="en-US" dirty="0" smtClean="0"/>
              <a:t>Pupils have to answer in </a:t>
            </a:r>
            <a:r>
              <a:rPr lang="en-GB" altLang="en-US" dirty="0" smtClean="0"/>
              <a:t>French. </a:t>
            </a:r>
            <a:r>
              <a:rPr lang="en-GB" altLang="en-US" dirty="0" smtClean="0"/>
              <a:t>Answers are revealed.</a:t>
            </a:r>
          </a:p>
          <a:p>
            <a:pPr eaLnBrk="1" hangingPunct="1">
              <a:spcBef>
                <a:spcPct val="0"/>
              </a:spcBef>
            </a:pPr>
            <a:r>
              <a:rPr lang="en-GB" altLang="en-US" dirty="0" smtClean="0"/>
              <a:t>‘How many Christmas trees are there in the photo? There are 7 Christmas trees.’</a:t>
            </a:r>
          </a:p>
          <a:p>
            <a:pPr eaLnBrk="1" hangingPunct="1">
              <a:spcBef>
                <a:spcPct val="0"/>
              </a:spcBef>
            </a:pPr>
            <a:r>
              <a:rPr lang="en-GB" altLang="en-US" dirty="0" smtClean="0"/>
              <a:t>All text has linked audio when </a:t>
            </a:r>
            <a:r>
              <a:rPr lang="en-GB" altLang="en-US" smtClean="0"/>
              <a:t>clicked </a:t>
            </a:r>
            <a:r>
              <a:rPr lang="en-GB" altLang="en-US" smtClean="0"/>
              <a:t>on</a:t>
            </a:r>
            <a:r>
              <a:rPr lang="en-GB" altLang="en-US" baseline="0" smtClean="0"/>
              <a:t> (up to slide 8).</a:t>
            </a:r>
            <a:endParaRPr lang="en-GB" altLang="en-US" dirty="0" smtClean="0"/>
          </a:p>
        </p:txBody>
      </p:sp>
    </p:spTree>
    <p:extLst>
      <p:ext uri="{BB962C8B-B14F-4D97-AF65-F5344CB8AC3E}">
        <p14:creationId xmlns:p14="http://schemas.microsoft.com/office/powerpoint/2010/main" val="135607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B78964-7BFC-4FB9-94E5-E2E217AA2F66}" type="slidenum">
              <a:rPr lang="en-GB" altLang="en-US">
                <a:latin typeface="Calibri" panose="020F0502020204030204" pitchFamily="34" charset="0"/>
              </a:rPr>
              <a:pPr eaLnBrk="1" hangingPunct="1"/>
              <a:t>4</a:t>
            </a:fld>
            <a:endParaRPr lang="en-GB" altLang="en-US">
              <a:latin typeface="Calibri" panose="020F050202020403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‘What colour are the Christmas trees? They are green.’</a:t>
            </a:r>
          </a:p>
        </p:txBody>
      </p:sp>
    </p:spTree>
    <p:extLst>
      <p:ext uri="{BB962C8B-B14F-4D97-AF65-F5344CB8AC3E}">
        <p14:creationId xmlns:p14="http://schemas.microsoft.com/office/powerpoint/2010/main" val="149891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ABEFE3-C588-4F9F-B2B2-23F43B381570}" type="slidenum">
              <a:rPr lang="en-GB" altLang="en-US">
                <a:latin typeface="Calibri" panose="020F0502020204030204" pitchFamily="34" charset="0"/>
              </a:rPr>
              <a:pPr eaLnBrk="1" hangingPunct="1"/>
              <a:t>5</a:t>
            </a:fld>
            <a:endParaRPr lang="en-GB" altLang="en-US">
              <a:latin typeface="Calibri" panose="020F050202020403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‘How many stars are there in the photo? There is one.’</a:t>
            </a:r>
          </a:p>
        </p:txBody>
      </p:sp>
    </p:spTree>
    <p:extLst>
      <p:ext uri="{BB962C8B-B14F-4D97-AF65-F5344CB8AC3E}">
        <p14:creationId xmlns:p14="http://schemas.microsoft.com/office/powerpoint/2010/main" val="148178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411048-D8A1-494A-A86E-49D88A899500}" type="slidenum">
              <a:rPr lang="en-GB" altLang="en-US">
                <a:latin typeface="Calibri" panose="020F0502020204030204" pitchFamily="34" charset="0"/>
              </a:rPr>
              <a:pPr eaLnBrk="1" hangingPunct="1"/>
              <a:t>6</a:t>
            </a:fld>
            <a:endParaRPr lang="en-GB" altLang="en-US">
              <a:latin typeface="Calibri" panose="020F050202020403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‘What colour is the star? It’s yellow.’</a:t>
            </a:r>
          </a:p>
        </p:txBody>
      </p:sp>
    </p:spTree>
    <p:extLst>
      <p:ext uri="{BB962C8B-B14F-4D97-AF65-F5344CB8AC3E}">
        <p14:creationId xmlns:p14="http://schemas.microsoft.com/office/powerpoint/2010/main" val="243637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F97B63-8BCD-4737-BFD8-CA3D2D57D541}" type="slidenum">
              <a:rPr lang="en-GB" altLang="en-US">
                <a:latin typeface="Calibri" panose="020F0502020204030204" pitchFamily="34" charset="0"/>
              </a:rPr>
              <a:pPr eaLnBrk="1" hangingPunct="1"/>
              <a:t>7</a:t>
            </a:fld>
            <a:endParaRPr lang="en-GB" altLang="en-US">
              <a:latin typeface="Calibri" panose="020F0502020204030204"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‘How many reindeer are in the photo? There are 4 reindeer.’</a:t>
            </a:r>
          </a:p>
        </p:txBody>
      </p:sp>
    </p:spTree>
    <p:extLst>
      <p:ext uri="{BB962C8B-B14F-4D97-AF65-F5344CB8AC3E}">
        <p14:creationId xmlns:p14="http://schemas.microsoft.com/office/powerpoint/2010/main" val="2204141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E0EB67-EE17-4C9F-81D8-42F868B4D9DB}" type="slidenum">
              <a:rPr lang="en-GB" altLang="en-US">
                <a:latin typeface="Calibri" panose="020F0502020204030204" pitchFamily="34" charset="0"/>
              </a:rPr>
              <a:pPr eaLnBrk="1" hangingPunct="1"/>
              <a:t>8</a:t>
            </a:fld>
            <a:endParaRPr lang="en-GB" altLang="en-US">
              <a:latin typeface="Calibri" panose="020F050202020403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From this slide onwards, the there</a:t>
            </a:r>
            <a:r>
              <a:rPr lang="en-GB" altLang="en-US" baseline="0" dirty="0" smtClean="0"/>
              <a:t> is no audio for each question</a:t>
            </a:r>
            <a:endParaRPr lang="en-GB" altLang="en-US" dirty="0" smtClean="0"/>
          </a:p>
          <a:p>
            <a:pPr eaLnBrk="1" hangingPunct="1">
              <a:spcBef>
                <a:spcPct val="0"/>
              </a:spcBef>
            </a:pPr>
            <a:r>
              <a:rPr lang="en-GB" altLang="en-US" dirty="0" smtClean="0"/>
              <a:t>‘</a:t>
            </a:r>
            <a:r>
              <a:rPr lang="en-GB" altLang="en-US" dirty="0" smtClean="0"/>
              <a:t>What is the reindeer with the red nose called? He’s called Rudolf.’</a:t>
            </a:r>
          </a:p>
        </p:txBody>
      </p:sp>
    </p:spTree>
    <p:extLst>
      <p:ext uri="{BB962C8B-B14F-4D97-AF65-F5344CB8AC3E}">
        <p14:creationId xmlns:p14="http://schemas.microsoft.com/office/powerpoint/2010/main" val="281819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7898E3-F32D-4CD2-B244-BB0BE9052136}" type="slidenum">
              <a:rPr lang="en-GB" altLang="en-US">
                <a:latin typeface="Calibri" panose="020F0502020204030204" pitchFamily="34" charset="0"/>
              </a:rPr>
              <a:pPr eaLnBrk="1" hangingPunct="1"/>
              <a:t>9</a:t>
            </a:fld>
            <a:endParaRPr lang="en-GB" altLang="en-US">
              <a:latin typeface="Calibri" panose="020F0502020204030204"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‘How many bells are in the photo? There are 13 bells.’</a:t>
            </a:r>
          </a:p>
        </p:txBody>
      </p:sp>
    </p:spTree>
    <p:extLst>
      <p:ext uri="{BB962C8B-B14F-4D97-AF65-F5344CB8AC3E}">
        <p14:creationId xmlns:p14="http://schemas.microsoft.com/office/powerpoint/2010/main" val="1534704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FEBB413-96BD-4D82-AC78-B7D5551FC0AB}" type="datetimeFigureOut">
              <a:rPr lang="en-GB"/>
              <a:pPr>
                <a:defRPr/>
              </a:pPr>
              <a:t>29/05/2018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6209F52-2BCA-4679-9461-AECD4414F795}" type="slidenum">
              <a:rPr lang="en-GB" altLang="en-US"/>
              <a:pPr/>
              <a:t>‹#›</a:t>
            </a:fld>
            <a:endParaRPr lang="en-GB" altLang="en-US"/>
          </a:p>
        </p:txBody>
      </p:sp>
    </p:spTree>
    <p:extLst>
      <p:ext uri="{BB962C8B-B14F-4D97-AF65-F5344CB8AC3E}">
        <p14:creationId xmlns:p14="http://schemas.microsoft.com/office/powerpoint/2010/main" val="37460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8F8311D-8893-478F-8526-1D7078FABA18}" type="datetimeFigureOut">
              <a:rPr lang="en-GB"/>
              <a:pPr>
                <a:defRPr/>
              </a:pPr>
              <a:t>29/05/2018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0832174-5906-4760-B1D5-1089B0FA1B8F}" type="slidenum">
              <a:rPr lang="en-GB" altLang="en-US"/>
              <a:pPr/>
              <a:t>‹#›</a:t>
            </a:fld>
            <a:endParaRPr lang="en-GB" altLang="en-US"/>
          </a:p>
        </p:txBody>
      </p:sp>
    </p:spTree>
    <p:extLst>
      <p:ext uri="{BB962C8B-B14F-4D97-AF65-F5344CB8AC3E}">
        <p14:creationId xmlns:p14="http://schemas.microsoft.com/office/powerpoint/2010/main" val="4313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76C80E3-E5BB-4595-9091-47389193A2A3}" type="datetimeFigureOut">
              <a:rPr lang="en-GB"/>
              <a:pPr>
                <a:defRPr/>
              </a:pPr>
              <a:t>29/05/2018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D8E98E8-E3BE-49B3-919B-3726073233D2}" type="slidenum">
              <a:rPr lang="en-GB" altLang="en-US"/>
              <a:pPr/>
              <a:t>‹#›</a:t>
            </a:fld>
            <a:endParaRPr lang="en-GB" altLang="en-US"/>
          </a:p>
        </p:txBody>
      </p:sp>
    </p:spTree>
    <p:extLst>
      <p:ext uri="{BB962C8B-B14F-4D97-AF65-F5344CB8AC3E}">
        <p14:creationId xmlns:p14="http://schemas.microsoft.com/office/powerpoint/2010/main" val="319342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92A6F40-5952-4773-8FF9-C78BEFACEB8E}" type="datetimeFigureOut">
              <a:rPr lang="en-GB"/>
              <a:pPr>
                <a:defRPr/>
              </a:pPr>
              <a:t>29/05/2018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CEA8526-39AF-4B2B-9209-616D47CC5320}" type="slidenum">
              <a:rPr lang="en-GB" altLang="en-US"/>
              <a:pPr/>
              <a:t>‹#›</a:t>
            </a:fld>
            <a:endParaRPr lang="en-GB" altLang="en-US"/>
          </a:p>
        </p:txBody>
      </p:sp>
    </p:spTree>
    <p:extLst>
      <p:ext uri="{BB962C8B-B14F-4D97-AF65-F5344CB8AC3E}">
        <p14:creationId xmlns:p14="http://schemas.microsoft.com/office/powerpoint/2010/main" val="231161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336430-869D-4B23-9AD8-20CA81342F9B}" type="datetimeFigureOut">
              <a:rPr lang="en-GB"/>
              <a:pPr>
                <a:defRPr/>
              </a:pPr>
              <a:t>29/05/2018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31328AC-92AA-405E-97C5-8CC835C2CE4A}" type="slidenum">
              <a:rPr lang="en-GB" altLang="en-US"/>
              <a:pPr/>
              <a:t>‹#›</a:t>
            </a:fld>
            <a:endParaRPr lang="en-GB" altLang="en-US"/>
          </a:p>
        </p:txBody>
      </p:sp>
    </p:spTree>
    <p:extLst>
      <p:ext uri="{BB962C8B-B14F-4D97-AF65-F5344CB8AC3E}">
        <p14:creationId xmlns:p14="http://schemas.microsoft.com/office/powerpoint/2010/main" val="83858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043E0AC-6C09-4A50-81BF-3BB250050E13}" type="datetimeFigureOut">
              <a:rPr lang="en-GB"/>
              <a:pPr>
                <a:defRPr/>
              </a:pPr>
              <a:t>29/05/2018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C4CB0B6-FDA2-426C-A0D5-D06D30322C43}" type="slidenum">
              <a:rPr lang="en-GB" altLang="en-US"/>
              <a:pPr/>
              <a:t>‹#›</a:t>
            </a:fld>
            <a:endParaRPr lang="en-GB" altLang="en-US"/>
          </a:p>
        </p:txBody>
      </p:sp>
    </p:spTree>
    <p:extLst>
      <p:ext uri="{BB962C8B-B14F-4D97-AF65-F5344CB8AC3E}">
        <p14:creationId xmlns:p14="http://schemas.microsoft.com/office/powerpoint/2010/main" val="216208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3CE64AF-F388-4B88-8B29-EA7C51267CB6}" type="datetimeFigureOut">
              <a:rPr lang="en-GB"/>
              <a:pPr>
                <a:defRPr/>
              </a:pPr>
              <a:t>29/05/2018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C14EE013-09C8-45D8-9003-4737C1DD996C}" type="slidenum">
              <a:rPr lang="en-GB" altLang="en-US"/>
              <a:pPr/>
              <a:t>‹#›</a:t>
            </a:fld>
            <a:endParaRPr lang="en-GB" altLang="en-US"/>
          </a:p>
        </p:txBody>
      </p:sp>
    </p:spTree>
    <p:extLst>
      <p:ext uri="{BB962C8B-B14F-4D97-AF65-F5344CB8AC3E}">
        <p14:creationId xmlns:p14="http://schemas.microsoft.com/office/powerpoint/2010/main" val="337389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CB0C549-A04A-4082-AC48-000AC0AA8420}" type="datetimeFigureOut">
              <a:rPr lang="en-GB"/>
              <a:pPr>
                <a:defRPr/>
              </a:pPr>
              <a:t>29/05/2018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E1A6CB31-99D9-4505-81B8-19A264548954}" type="slidenum">
              <a:rPr lang="en-GB" altLang="en-US"/>
              <a:pPr/>
              <a:t>‹#›</a:t>
            </a:fld>
            <a:endParaRPr lang="en-GB" altLang="en-US"/>
          </a:p>
        </p:txBody>
      </p:sp>
    </p:spTree>
    <p:extLst>
      <p:ext uri="{BB962C8B-B14F-4D97-AF65-F5344CB8AC3E}">
        <p14:creationId xmlns:p14="http://schemas.microsoft.com/office/powerpoint/2010/main" val="130344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E8A2DA-97BE-479D-B9D0-2E4ACACEB53F}" type="datetimeFigureOut">
              <a:rPr lang="en-GB"/>
              <a:pPr>
                <a:defRPr/>
              </a:pPr>
              <a:t>29/05/2018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D8F12866-92FD-4456-A16F-EA98E1FD81C4}" type="slidenum">
              <a:rPr lang="en-GB" altLang="en-US"/>
              <a:pPr/>
              <a:t>‹#›</a:t>
            </a:fld>
            <a:endParaRPr lang="en-GB" altLang="en-US"/>
          </a:p>
        </p:txBody>
      </p:sp>
    </p:spTree>
    <p:extLst>
      <p:ext uri="{BB962C8B-B14F-4D97-AF65-F5344CB8AC3E}">
        <p14:creationId xmlns:p14="http://schemas.microsoft.com/office/powerpoint/2010/main" val="109598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37F463-CE8E-4BCE-8FA8-808BB3A4AEEF}" type="datetimeFigureOut">
              <a:rPr lang="en-GB"/>
              <a:pPr>
                <a:defRPr/>
              </a:pPr>
              <a:t>29/05/2018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19F1970-DF9F-412D-BC47-B3F94A614307}" type="slidenum">
              <a:rPr lang="en-GB" altLang="en-US"/>
              <a:pPr/>
              <a:t>‹#›</a:t>
            </a:fld>
            <a:endParaRPr lang="en-GB" altLang="en-US"/>
          </a:p>
        </p:txBody>
      </p:sp>
    </p:spTree>
    <p:extLst>
      <p:ext uri="{BB962C8B-B14F-4D97-AF65-F5344CB8AC3E}">
        <p14:creationId xmlns:p14="http://schemas.microsoft.com/office/powerpoint/2010/main" val="96938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097D43-1541-4A6A-BA19-17913BD2FEDC}" type="datetimeFigureOut">
              <a:rPr lang="en-GB"/>
              <a:pPr>
                <a:defRPr/>
              </a:pPr>
              <a:t>29/05/2018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5329831-9EE7-4836-ABBE-46EB37563A46}" type="slidenum">
              <a:rPr lang="en-GB" altLang="en-US"/>
              <a:pPr/>
              <a:t>‹#›</a:t>
            </a:fld>
            <a:endParaRPr lang="en-GB" altLang="en-US"/>
          </a:p>
        </p:txBody>
      </p:sp>
    </p:spTree>
    <p:extLst>
      <p:ext uri="{BB962C8B-B14F-4D97-AF65-F5344CB8AC3E}">
        <p14:creationId xmlns:p14="http://schemas.microsoft.com/office/powerpoint/2010/main" val="283347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2F638DB-BEB6-4564-B467-42F6F8FB8BB0}" type="datetimeFigureOut">
              <a:rPr lang="en-GB"/>
              <a:pPr>
                <a:defRPr/>
              </a:pPr>
              <a:t>29/05/2018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FA7905A-FE38-4E19-ADB0-8324846EB36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5.png"/><Relationship Id="rId18" Type="http://schemas.openxmlformats.org/officeDocument/2006/relationships/audio" Target="../media/audio9.wav"/><Relationship Id="rId3" Type="http://schemas.openxmlformats.org/officeDocument/2006/relationships/audio" Target="../media/audio1.wav"/><Relationship Id="rId21" Type="http://schemas.openxmlformats.org/officeDocument/2006/relationships/image" Target="../media/image9.png"/><Relationship Id="rId7" Type="http://schemas.openxmlformats.org/officeDocument/2006/relationships/image" Target="../media/image2.jpeg"/><Relationship Id="rId12" Type="http://schemas.openxmlformats.org/officeDocument/2006/relationships/audio" Target="../media/audio6.wav"/><Relationship Id="rId17" Type="http://schemas.openxmlformats.org/officeDocument/2006/relationships/image" Target="../media/image7.jpeg"/><Relationship Id="rId25"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audio" Target="../media/audio8.wav"/><Relationship Id="rId20" Type="http://schemas.openxmlformats.org/officeDocument/2006/relationships/audio" Target="../media/audio10.wav"/><Relationship Id="rId1" Type="http://schemas.openxmlformats.org/officeDocument/2006/relationships/slideLayout" Target="../slideLayouts/slideLayout7.xml"/><Relationship Id="rId6" Type="http://schemas.openxmlformats.org/officeDocument/2006/relationships/audio" Target="../media/audio3.wav"/><Relationship Id="rId11" Type="http://schemas.openxmlformats.org/officeDocument/2006/relationships/image" Target="../media/image4.jpeg"/><Relationship Id="rId24" Type="http://schemas.openxmlformats.org/officeDocument/2006/relationships/audio" Target="../media/audio12.wav"/><Relationship Id="rId5" Type="http://schemas.openxmlformats.org/officeDocument/2006/relationships/image" Target="../media/image1.png"/><Relationship Id="rId15" Type="http://schemas.openxmlformats.org/officeDocument/2006/relationships/image" Target="../media/image6.jpeg"/><Relationship Id="rId23" Type="http://schemas.openxmlformats.org/officeDocument/2006/relationships/image" Target="../media/image10.jpeg"/><Relationship Id="rId10" Type="http://schemas.openxmlformats.org/officeDocument/2006/relationships/audio" Target="../media/audio5.wav"/><Relationship Id="rId19" Type="http://schemas.openxmlformats.org/officeDocument/2006/relationships/image" Target="../media/image8.jpeg"/><Relationship Id="rId4" Type="http://schemas.openxmlformats.org/officeDocument/2006/relationships/audio" Target="../media/audio2.wav"/><Relationship Id="rId9" Type="http://schemas.openxmlformats.org/officeDocument/2006/relationships/image" Target="../media/image3.jpeg"/><Relationship Id="rId14" Type="http://schemas.openxmlformats.org/officeDocument/2006/relationships/audio" Target="../media/audio7.wav"/><Relationship Id="rId22" Type="http://schemas.openxmlformats.org/officeDocument/2006/relationships/audio" Target="../media/audio11.wav"/></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6.jpeg"/><Relationship Id="rId12" Type="http://schemas.openxmlformats.org/officeDocument/2006/relationships/image" Target="../media/image17.jpeg"/><Relationship Id="rId17" Type="http://schemas.openxmlformats.org/officeDocument/2006/relationships/image" Target="../media/image3.jpeg"/><Relationship Id="rId2" Type="http://schemas.openxmlformats.org/officeDocument/2006/relationships/notesSlide" Target="../notesSlides/notesSlide10.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2.jpeg"/><Relationship Id="rId1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6.jpeg"/><Relationship Id="rId12" Type="http://schemas.openxmlformats.org/officeDocument/2006/relationships/image" Target="../media/image17.jpeg"/><Relationship Id="rId17" Type="http://schemas.openxmlformats.org/officeDocument/2006/relationships/image" Target="../media/image3.jpeg"/><Relationship Id="rId2" Type="http://schemas.openxmlformats.org/officeDocument/2006/relationships/notesSlide" Target="../notesSlides/notesSlide11.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2.jpeg"/><Relationship Id="rId1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6.jpeg"/><Relationship Id="rId12" Type="http://schemas.openxmlformats.org/officeDocument/2006/relationships/image" Target="../media/image17.jpeg"/><Relationship Id="rId17" Type="http://schemas.openxmlformats.org/officeDocument/2006/relationships/image" Target="../media/image3.jpeg"/><Relationship Id="rId2" Type="http://schemas.openxmlformats.org/officeDocument/2006/relationships/notesSlide" Target="../notesSlides/notesSlide12.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2.jpeg"/><Relationship Id="rId1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6.jpeg"/><Relationship Id="rId12" Type="http://schemas.openxmlformats.org/officeDocument/2006/relationships/image" Target="../media/image17.jpeg"/><Relationship Id="rId17" Type="http://schemas.openxmlformats.org/officeDocument/2006/relationships/image" Target="../media/image3.jpeg"/><Relationship Id="rId2" Type="http://schemas.openxmlformats.org/officeDocument/2006/relationships/notesSlide" Target="../notesSlides/notesSlide13.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2.jpeg"/><Relationship Id="rId1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6.jpeg"/><Relationship Id="rId12" Type="http://schemas.openxmlformats.org/officeDocument/2006/relationships/image" Target="../media/image17.jpeg"/><Relationship Id="rId17" Type="http://schemas.openxmlformats.org/officeDocument/2006/relationships/image" Target="../media/image3.jpeg"/><Relationship Id="rId2" Type="http://schemas.openxmlformats.org/officeDocument/2006/relationships/notesSlide" Target="../notesSlides/notesSlide14.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2.jpeg"/><Relationship Id="rId1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6.jpeg"/><Relationship Id="rId12" Type="http://schemas.openxmlformats.org/officeDocument/2006/relationships/image" Target="../media/image17.jpeg"/><Relationship Id="rId17" Type="http://schemas.openxmlformats.org/officeDocument/2006/relationships/image" Target="../media/image3.jpeg"/><Relationship Id="rId2" Type="http://schemas.openxmlformats.org/officeDocument/2006/relationships/notesSlide" Target="../notesSlides/notesSlide15.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2.jpeg"/><Relationship Id="rId1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6.jpeg"/><Relationship Id="rId12" Type="http://schemas.openxmlformats.org/officeDocument/2006/relationships/image" Target="../media/image17.jpeg"/><Relationship Id="rId17" Type="http://schemas.openxmlformats.org/officeDocument/2006/relationships/image" Target="../media/image3.jpeg"/><Relationship Id="rId2" Type="http://schemas.openxmlformats.org/officeDocument/2006/relationships/notesSlide" Target="../notesSlides/notesSlide16.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2.jpeg"/><Relationship Id="rId1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6.jpeg"/><Relationship Id="rId12" Type="http://schemas.openxmlformats.org/officeDocument/2006/relationships/image" Target="../media/image17.jpeg"/><Relationship Id="rId17" Type="http://schemas.openxmlformats.org/officeDocument/2006/relationships/image" Target="../media/image3.jpeg"/><Relationship Id="rId2" Type="http://schemas.openxmlformats.org/officeDocument/2006/relationships/notesSlide" Target="../notesSlides/notesSlide17.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2.jpeg"/><Relationship Id="rId1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jpeg"/><Relationship Id="rId3" Type="http://schemas.openxmlformats.org/officeDocument/2006/relationships/image" Target="../media/image18.png"/><Relationship Id="rId7" Type="http://schemas.openxmlformats.org/officeDocument/2006/relationships/image" Target="../media/image19.jpeg"/><Relationship Id="rId12"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1.png"/><Relationship Id="rId5" Type="http://schemas.openxmlformats.org/officeDocument/2006/relationships/image" Target="../media/image2.jpeg"/><Relationship Id="rId10" Type="http://schemas.openxmlformats.org/officeDocument/2006/relationships/image" Target="../media/image3.jpeg"/><Relationship Id="rId4" Type="http://schemas.openxmlformats.org/officeDocument/2006/relationships/image" Target="../media/image13.jpe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audio" Target="../media/audio7.wav"/><Relationship Id="rId18" Type="http://schemas.openxmlformats.org/officeDocument/2006/relationships/image" Target="../media/image8.jpeg"/><Relationship Id="rId26" Type="http://schemas.openxmlformats.org/officeDocument/2006/relationships/audio" Target="../media/audio15.wav"/><Relationship Id="rId3" Type="http://schemas.openxmlformats.org/officeDocument/2006/relationships/audio" Target="../media/audio2.wav"/><Relationship Id="rId21" Type="http://schemas.openxmlformats.org/officeDocument/2006/relationships/audio" Target="../media/audio11.wav"/><Relationship Id="rId34" Type="http://schemas.openxmlformats.org/officeDocument/2006/relationships/audio" Target="../media/audio23.wav"/><Relationship Id="rId7" Type="http://schemas.openxmlformats.org/officeDocument/2006/relationships/audio" Target="../media/audio4.wav"/><Relationship Id="rId12" Type="http://schemas.openxmlformats.org/officeDocument/2006/relationships/image" Target="../media/image5.png"/><Relationship Id="rId17" Type="http://schemas.openxmlformats.org/officeDocument/2006/relationships/audio" Target="../media/audio9.wav"/><Relationship Id="rId25" Type="http://schemas.openxmlformats.org/officeDocument/2006/relationships/audio" Target="../media/audio14.wav"/><Relationship Id="rId33" Type="http://schemas.openxmlformats.org/officeDocument/2006/relationships/audio" Target="../media/audio22.wav"/><Relationship Id="rId2" Type="http://schemas.openxmlformats.org/officeDocument/2006/relationships/notesSlide" Target="../notesSlides/notesSlide2.xml"/><Relationship Id="rId16" Type="http://schemas.openxmlformats.org/officeDocument/2006/relationships/image" Target="../media/image7.jpeg"/><Relationship Id="rId20" Type="http://schemas.openxmlformats.org/officeDocument/2006/relationships/image" Target="../media/image9.png"/><Relationship Id="rId29" Type="http://schemas.openxmlformats.org/officeDocument/2006/relationships/audio" Target="../media/audio18.wav"/><Relationship Id="rId1" Type="http://schemas.openxmlformats.org/officeDocument/2006/relationships/slideLayout" Target="../slideLayouts/slideLayout7.xml"/><Relationship Id="rId6" Type="http://schemas.openxmlformats.org/officeDocument/2006/relationships/image" Target="../media/image2.jpeg"/><Relationship Id="rId11" Type="http://schemas.openxmlformats.org/officeDocument/2006/relationships/audio" Target="../media/audio6.wav"/><Relationship Id="rId24" Type="http://schemas.openxmlformats.org/officeDocument/2006/relationships/audio" Target="../media/audio13.wav"/><Relationship Id="rId32" Type="http://schemas.openxmlformats.org/officeDocument/2006/relationships/audio" Target="../media/audio21.wav"/><Relationship Id="rId5" Type="http://schemas.openxmlformats.org/officeDocument/2006/relationships/audio" Target="../media/audio12.wav"/><Relationship Id="rId15" Type="http://schemas.openxmlformats.org/officeDocument/2006/relationships/audio" Target="../media/audio8.wav"/><Relationship Id="rId23" Type="http://schemas.openxmlformats.org/officeDocument/2006/relationships/audio" Target="../media/audio3.wav"/><Relationship Id="rId28" Type="http://schemas.openxmlformats.org/officeDocument/2006/relationships/audio" Target="../media/audio17.wav"/><Relationship Id="rId10" Type="http://schemas.openxmlformats.org/officeDocument/2006/relationships/image" Target="../media/image4.jpeg"/><Relationship Id="rId19" Type="http://schemas.openxmlformats.org/officeDocument/2006/relationships/audio" Target="../media/audio10.wav"/><Relationship Id="rId31" Type="http://schemas.openxmlformats.org/officeDocument/2006/relationships/audio" Target="../media/audio20.wav"/><Relationship Id="rId4" Type="http://schemas.openxmlformats.org/officeDocument/2006/relationships/image" Target="../media/image1.png"/><Relationship Id="rId9" Type="http://schemas.openxmlformats.org/officeDocument/2006/relationships/audio" Target="../media/audio5.wav"/><Relationship Id="rId14" Type="http://schemas.openxmlformats.org/officeDocument/2006/relationships/image" Target="../media/image6.jpeg"/><Relationship Id="rId22" Type="http://schemas.openxmlformats.org/officeDocument/2006/relationships/image" Target="../media/image10.jpeg"/><Relationship Id="rId27" Type="http://schemas.openxmlformats.org/officeDocument/2006/relationships/audio" Target="../media/audio16.wav"/><Relationship Id="rId30" Type="http://schemas.openxmlformats.org/officeDocument/2006/relationships/audio" Target="../media/audio19.wav"/></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7.jpeg"/><Relationship Id="rId18" Type="http://schemas.openxmlformats.org/officeDocument/2006/relationships/image" Target="../media/image3.jpeg"/><Relationship Id="rId3" Type="http://schemas.openxmlformats.org/officeDocument/2006/relationships/audio" Target="../media/audio24.wav"/><Relationship Id="rId7" Type="http://schemas.openxmlformats.org/officeDocument/2006/relationships/image" Target="../media/image14.jpeg"/><Relationship Id="rId12" Type="http://schemas.openxmlformats.org/officeDocument/2006/relationships/image" Target="../media/image16.jpeg"/><Relationship Id="rId17" Type="http://schemas.openxmlformats.org/officeDocument/2006/relationships/image" Target="../media/image10.jpeg"/><Relationship Id="rId2" Type="http://schemas.openxmlformats.org/officeDocument/2006/relationships/notesSlide" Target="../notesSlides/notesSlide3.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image" Target="../media/image8.jpeg"/><Relationship Id="rId10" Type="http://schemas.openxmlformats.org/officeDocument/2006/relationships/image" Target="../media/image2.jpeg"/><Relationship Id="rId19" Type="http://schemas.openxmlformats.org/officeDocument/2006/relationships/audio" Target="../media/audio25.wav"/><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7.jpeg"/><Relationship Id="rId18" Type="http://schemas.openxmlformats.org/officeDocument/2006/relationships/image" Target="../media/image3.jpeg"/><Relationship Id="rId3" Type="http://schemas.openxmlformats.org/officeDocument/2006/relationships/audio" Target="../media/audio26.wav"/><Relationship Id="rId7" Type="http://schemas.openxmlformats.org/officeDocument/2006/relationships/image" Target="../media/image14.jpeg"/><Relationship Id="rId12" Type="http://schemas.openxmlformats.org/officeDocument/2006/relationships/image" Target="../media/image16.jpeg"/><Relationship Id="rId17" Type="http://schemas.openxmlformats.org/officeDocument/2006/relationships/image" Target="../media/image10.jpeg"/><Relationship Id="rId2" Type="http://schemas.openxmlformats.org/officeDocument/2006/relationships/notesSlide" Target="../notesSlides/notesSlide4.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image" Target="../media/image8.jpeg"/><Relationship Id="rId10" Type="http://schemas.openxmlformats.org/officeDocument/2006/relationships/image" Target="../media/image2.jpeg"/><Relationship Id="rId19" Type="http://schemas.openxmlformats.org/officeDocument/2006/relationships/audio" Target="../media/audio27.wav"/><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7.jpeg"/><Relationship Id="rId18" Type="http://schemas.openxmlformats.org/officeDocument/2006/relationships/image" Target="../media/image3.jpeg"/><Relationship Id="rId3" Type="http://schemas.openxmlformats.org/officeDocument/2006/relationships/audio" Target="../media/audio28.wav"/><Relationship Id="rId7" Type="http://schemas.openxmlformats.org/officeDocument/2006/relationships/image" Target="../media/image14.jpeg"/><Relationship Id="rId12" Type="http://schemas.openxmlformats.org/officeDocument/2006/relationships/image" Target="../media/image16.jpeg"/><Relationship Id="rId17" Type="http://schemas.openxmlformats.org/officeDocument/2006/relationships/image" Target="../media/image10.jpeg"/><Relationship Id="rId2" Type="http://schemas.openxmlformats.org/officeDocument/2006/relationships/notesSlide" Target="../notesSlides/notesSlide5.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image" Target="../media/image8.jpeg"/><Relationship Id="rId10" Type="http://schemas.openxmlformats.org/officeDocument/2006/relationships/image" Target="../media/image2.jpeg"/><Relationship Id="rId19" Type="http://schemas.openxmlformats.org/officeDocument/2006/relationships/audio" Target="../media/audio29.wav"/><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7.jpeg"/><Relationship Id="rId18" Type="http://schemas.openxmlformats.org/officeDocument/2006/relationships/image" Target="../media/image3.jpeg"/><Relationship Id="rId3" Type="http://schemas.openxmlformats.org/officeDocument/2006/relationships/audio" Target="../media/audio30.wav"/><Relationship Id="rId7" Type="http://schemas.openxmlformats.org/officeDocument/2006/relationships/image" Target="../media/image14.jpeg"/><Relationship Id="rId12" Type="http://schemas.openxmlformats.org/officeDocument/2006/relationships/image" Target="../media/image16.jpeg"/><Relationship Id="rId17" Type="http://schemas.openxmlformats.org/officeDocument/2006/relationships/image" Target="../media/image10.jpeg"/><Relationship Id="rId2" Type="http://schemas.openxmlformats.org/officeDocument/2006/relationships/notesSlide" Target="../notesSlides/notesSlide6.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image" Target="../media/image8.jpeg"/><Relationship Id="rId10" Type="http://schemas.openxmlformats.org/officeDocument/2006/relationships/image" Target="../media/image2.jpeg"/><Relationship Id="rId19" Type="http://schemas.openxmlformats.org/officeDocument/2006/relationships/audio" Target="../media/audio31.wav"/><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7.jpeg"/><Relationship Id="rId18" Type="http://schemas.openxmlformats.org/officeDocument/2006/relationships/image" Target="../media/image3.jpeg"/><Relationship Id="rId3" Type="http://schemas.openxmlformats.org/officeDocument/2006/relationships/audio" Target="../media/audio32.wav"/><Relationship Id="rId7" Type="http://schemas.openxmlformats.org/officeDocument/2006/relationships/image" Target="../media/image14.jpeg"/><Relationship Id="rId12" Type="http://schemas.openxmlformats.org/officeDocument/2006/relationships/image" Target="../media/image16.jpeg"/><Relationship Id="rId17" Type="http://schemas.openxmlformats.org/officeDocument/2006/relationships/image" Target="../media/image10.jpeg"/><Relationship Id="rId2" Type="http://schemas.openxmlformats.org/officeDocument/2006/relationships/notesSlide" Target="../notesSlides/notesSlide7.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image" Target="../media/image8.jpeg"/><Relationship Id="rId10" Type="http://schemas.openxmlformats.org/officeDocument/2006/relationships/image" Target="../media/image2.jpeg"/><Relationship Id="rId19" Type="http://schemas.openxmlformats.org/officeDocument/2006/relationships/audio" Target="../media/audio33.wav"/><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6.jpeg"/><Relationship Id="rId12" Type="http://schemas.openxmlformats.org/officeDocument/2006/relationships/image" Target="../media/image17.jpeg"/><Relationship Id="rId17" Type="http://schemas.openxmlformats.org/officeDocument/2006/relationships/image" Target="../media/image3.jpeg"/><Relationship Id="rId2" Type="http://schemas.openxmlformats.org/officeDocument/2006/relationships/notesSlide" Target="../notesSlides/notesSlide8.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2.jpeg"/><Relationship Id="rId1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6.jpeg"/><Relationship Id="rId12" Type="http://schemas.openxmlformats.org/officeDocument/2006/relationships/image" Target="../media/image17.jpeg"/><Relationship Id="rId17" Type="http://schemas.openxmlformats.org/officeDocument/2006/relationships/image" Target="../media/image3.jpeg"/><Relationship Id="rId2" Type="http://schemas.openxmlformats.org/officeDocument/2006/relationships/notesSlide" Target="../notesSlides/notesSlide9.xml"/><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9.pn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2.jpeg"/><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5"/>
          <p:cNvSpPr>
            <a:spLocks noChangeArrowheads="1"/>
          </p:cNvSpPr>
          <p:nvPr/>
        </p:nvSpPr>
        <p:spPr bwMode="auto">
          <a:xfrm>
            <a:off x="2551113" y="115888"/>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51" name="Rectangle 36"/>
          <p:cNvSpPr>
            <a:spLocks noChangeArrowheads="1"/>
          </p:cNvSpPr>
          <p:nvPr/>
        </p:nvSpPr>
        <p:spPr bwMode="auto">
          <a:xfrm>
            <a:off x="3848100" y="115888"/>
            <a:ext cx="1296988"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52" name="Rectangle 37"/>
          <p:cNvSpPr>
            <a:spLocks noChangeArrowheads="1"/>
          </p:cNvSpPr>
          <p:nvPr/>
        </p:nvSpPr>
        <p:spPr bwMode="auto">
          <a:xfrm>
            <a:off x="5145088" y="115888"/>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53" name="Rectangle 38"/>
          <p:cNvSpPr>
            <a:spLocks noChangeArrowheads="1"/>
          </p:cNvSpPr>
          <p:nvPr/>
        </p:nvSpPr>
        <p:spPr bwMode="auto">
          <a:xfrm>
            <a:off x="6440488" y="115888"/>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54" name="Rectangle 39"/>
          <p:cNvSpPr>
            <a:spLocks noChangeArrowheads="1"/>
          </p:cNvSpPr>
          <p:nvPr/>
        </p:nvSpPr>
        <p:spPr bwMode="auto">
          <a:xfrm>
            <a:off x="7735888" y="115888"/>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55" name="Rectangle 40"/>
          <p:cNvSpPr>
            <a:spLocks noChangeArrowheads="1"/>
          </p:cNvSpPr>
          <p:nvPr/>
        </p:nvSpPr>
        <p:spPr bwMode="auto">
          <a:xfrm>
            <a:off x="7735888" y="1412875"/>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56" name="Rectangle 41"/>
          <p:cNvSpPr>
            <a:spLocks noChangeArrowheads="1"/>
          </p:cNvSpPr>
          <p:nvPr/>
        </p:nvSpPr>
        <p:spPr bwMode="auto">
          <a:xfrm>
            <a:off x="7735888" y="2708275"/>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57" name="Rectangle 42"/>
          <p:cNvSpPr>
            <a:spLocks noChangeArrowheads="1"/>
          </p:cNvSpPr>
          <p:nvPr/>
        </p:nvSpPr>
        <p:spPr bwMode="auto">
          <a:xfrm>
            <a:off x="7735888" y="4005263"/>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58" name="Rectangle 43"/>
          <p:cNvSpPr>
            <a:spLocks noChangeArrowheads="1"/>
          </p:cNvSpPr>
          <p:nvPr/>
        </p:nvSpPr>
        <p:spPr bwMode="auto">
          <a:xfrm>
            <a:off x="7735888" y="5300663"/>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59" name="Rectangle 44"/>
          <p:cNvSpPr>
            <a:spLocks noChangeArrowheads="1"/>
          </p:cNvSpPr>
          <p:nvPr/>
        </p:nvSpPr>
        <p:spPr bwMode="auto">
          <a:xfrm>
            <a:off x="6440488" y="1412875"/>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0" name="Rectangle 45"/>
          <p:cNvSpPr>
            <a:spLocks noChangeArrowheads="1"/>
          </p:cNvSpPr>
          <p:nvPr/>
        </p:nvSpPr>
        <p:spPr bwMode="auto">
          <a:xfrm>
            <a:off x="6440488" y="2708275"/>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1" name="Rectangle 46"/>
          <p:cNvSpPr>
            <a:spLocks noChangeArrowheads="1"/>
          </p:cNvSpPr>
          <p:nvPr/>
        </p:nvSpPr>
        <p:spPr bwMode="auto">
          <a:xfrm>
            <a:off x="6440488" y="4005263"/>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2" name="Rectangle 47"/>
          <p:cNvSpPr>
            <a:spLocks noChangeArrowheads="1"/>
          </p:cNvSpPr>
          <p:nvPr/>
        </p:nvSpPr>
        <p:spPr bwMode="auto">
          <a:xfrm>
            <a:off x="6440488" y="5300663"/>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3" name="Rectangle 48"/>
          <p:cNvSpPr>
            <a:spLocks noChangeArrowheads="1"/>
          </p:cNvSpPr>
          <p:nvPr/>
        </p:nvSpPr>
        <p:spPr bwMode="auto">
          <a:xfrm>
            <a:off x="5145088" y="1412875"/>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4" name="Rectangle 49"/>
          <p:cNvSpPr>
            <a:spLocks noChangeArrowheads="1"/>
          </p:cNvSpPr>
          <p:nvPr/>
        </p:nvSpPr>
        <p:spPr bwMode="auto">
          <a:xfrm>
            <a:off x="5145088" y="2708275"/>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5" name="Rectangle 50"/>
          <p:cNvSpPr>
            <a:spLocks noChangeArrowheads="1"/>
          </p:cNvSpPr>
          <p:nvPr/>
        </p:nvSpPr>
        <p:spPr bwMode="auto">
          <a:xfrm>
            <a:off x="5145088" y="4005263"/>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6" name="Rectangle 51"/>
          <p:cNvSpPr>
            <a:spLocks noChangeArrowheads="1"/>
          </p:cNvSpPr>
          <p:nvPr/>
        </p:nvSpPr>
        <p:spPr bwMode="auto">
          <a:xfrm>
            <a:off x="5145088" y="5300663"/>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7" name="Rectangle 52"/>
          <p:cNvSpPr>
            <a:spLocks noChangeArrowheads="1"/>
          </p:cNvSpPr>
          <p:nvPr/>
        </p:nvSpPr>
        <p:spPr bwMode="auto">
          <a:xfrm>
            <a:off x="3848100" y="1412875"/>
            <a:ext cx="1296988"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8" name="Rectangle 53"/>
          <p:cNvSpPr>
            <a:spLocks noChangeArrowheads="1"/>
          </p:cNvSpPr>
          <p:nvPr/>
        </p:nvSpPr>
        <p:spPr bwMode="auto">
          <a:xfrm>
            <a:off x="3848100" y="2708275"/>
            <a:ext cx="1296988"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69" name="Rectangle 54"/>
          <p:cNvSpPr>
            <a:spLocks noChangeArrowheads="1"/>
          </p:cNvSpPr>
          <p:nvPr/>
        </p:nvSpPr>
        <p:spPr bwMode="auto">
          <a:xfrm>
            <a:off x="3848100" y="4005263"/>
            <a:ext cx="1296988"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70" name="Rectangle 55"/>
          <p:cNvSpPr>
            <a:spLocks noChangeArrowheads="1"/>
          </p:cNvSpPr>
          <p:nvPr/>
        </p:nvSpPr>
        <p:spPr bwMode="auto">
          <a:xfrm>
            <a:off x="3848100" y="5300663"/>
            <a:ext cx="1296988"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71" name="Rectangle 56"/>
          <p:cNvSpPr>
            <a:spLocks noChangeArrowheads="1"/>
          </p:cNvSpPr>
          <p:nvPr/>
        </p:nvSpPr>
        <p:spPr bwMode="auto">
          <a:xfrm>
            <a:off x="2551113" y="1412875"/>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72" name="Rectangle 57"/>
          <p:cNvSpPr>
            <a:spLocks noChangeArrowheads="1"/>
          </p:cNvSpPr>
          <p:nvPr/>
        </p:nvSpPr>
        <p:spPr bwMode="auto">
          <a:xfrm>
            <a:off x="2551113" y="2708275"/>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73" name="Rectangle 58"/>
          <p:cNvSpPr>
            <a:spLocks noChangeArrowheads="1"/>
          </p:cNvSpPr>
          <p:nvPr/>
        </p:nvSpPr>
        <p:spPr bwMode="auto">
          <a:xfrm>
            <a:off x="2551113" y="4005263"/>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074" name="Rectangle 59"/>
          <p:cNvSpPr>
            <a:spLocks noChangeArrowheads="1"/>
          </p:cNvSpPr>
          <p:nvPr/>
        </p:nvSpPr>
        <p:spPr bwMode="auto">
          <a:xfrm>
            <a:off x="2551113" y="5300663"/>
            <a:ext cx="1296987" cy="129698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pic>
        <p:nvPicPr>
          <p:cNvPr id="2075" name="Picture 61" descr="christmas_clipart21">
            <a:hlinkClick r:id="" action="ppaction://noaction">
              <a:snd r:embed="rId4" name="PereNoel.wav"/>
            </a:hlinkClick>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6635750" y="534511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62" descr="p4526i">
            <a:hlinkClick r:id="" action="ppaction://noaction">
              <a:snd r:embed="rId6" name="fee.wav"/>
            </a:hlinkClick>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6688" y="53594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63" descr="31M2C6P14SL">
            <a:hlinkClick r:id="" action="ppaction://noaction">
              <a:snd r:embed="rId8" name="elfe.wav"/>
            </a:hlinkClick>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5360988" y="5373688"/>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64" descr="Christmas_Penguin_Cartoon">
            <a:hlinkClick r:id="" action="ppaction://noaction">
              <a:snd r:embed="rId10" name="pingouin.wav"/>
            </a:hlinkClick>
          </p:cNvPr>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681288" y="5345113"/>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65" descr="christmas-tree">
            <a:hlinkClick r:id="" action="ppaction://noaction">
              <a:snd r:embed="rId12" name="sapin.wav"/>
            </a:hlinkClick>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5575" y="40624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67" descr="gold-star">
            <a:hlinkClick r:id="" action="ppaction://noaction">
              <a:snd r:embed="rId14" name="etoile.wav"/>
            </a:hlinkClick>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7764463" y="54165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68" descr="present">
            <a:hlinkClick r:id="" action="ppaction://noaction">
              <a:snd r:embed="rId16" name="cadeau.wav"/>
            </a:hlinkClick>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876675" y="4071938"/>
            <a:ext cx="120808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69" descr="reindeer">
            <a:hlinkClick r:id="" action="ppaction://noaction">
              <a:snd r:embed="rId18" name="renne.wav"/>
            </a:hlinkClick>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3363" y="406241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71" descr="clipart-snowman.gif image by pauljorg31">
            <a:hlinkClick r:id="" action="ppaction://noaction">
              <a:snd r:embed="rId20" name="bonhomme.wav"/>
            </a:hlinkClick>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0350" y="40497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73" descr="1386-0809-1709-4559">
            <a:hlinkClick r:id="" action="ppaction://noaction">
              <a:snd r:embed="rId22" name="cloche.wav"/>
            </a:hlinkClick>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5100" y="4173538"/>
            <a:ext cx="10810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74" descr="christmas-tree">
            <a:hlinkClick r:id="" action="ppaction://noaction">
              <a:snd r:embed="rId12" name="sapin.wav"/>
            </a:hlinkClick>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7963" y="14700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75" descr="present">
            <a:hlinkClick r:id="" action="ppaction://noaction">
              <a:snd r:embed="rId16" name="cadeau.wav"/>
            </a:hlinkClick>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735888" y="2781300"/>
            <a:ext cx="12080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76" descr="reindeer">
            <a:hlinkClick r:id="" action="ppaction://noaction">
              <a:snd r:embed="rId18" name="renne.wav"/>
            </a:hlinkClick>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2563" y="18891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77" descr="clipart-snowman.gif image by pauljorg31">
            <a:hlinkClick r:id="" action="ppaction://noaction">
              <a:snd r:embed="rId20" name="bonhomme.wav"/>
            </a:hlinkClick>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8600"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78" descr="1386-0809-1709-4559">
            <a:hlinkClick r:id="" action="ppaction://noaction">
              <a:snd r:embed="rId22" name="cloche.wav"/>
            </a:hlinkClick>
          </p:cNvPr>
          <p:cNvPicPr>
            <a:picLocks noChangeAspect="1" noChangeArrowheads="1"/>
          </p:cNvPicPr>
          <p:nvPr/>
        </p:nvPicPr>
        <p:blipFill>
          <a:blip r:embed="rId23">
            <a:clrChange>
              <a:clrFrom>
                <a:srgbClr val="F9FFFF"/>
              </a:clrFrom>
              <a:clrTo>
                <a:srgbClr val="F9FFFF">
                  <a:alpha val="0"/>
                </a:srgbClr>
              </a:clrTo>
            </a:clrChange>
            <a:extLst>
              <a:ext uri="{28A0092B-C50C-407E-A947-70E740481C1C}">
                <a14:useLocalDpi xmlns:a14="http://schemas.microsoft.com/office/drawing/2010/main" val="0"/>
              </a:ext>
            </a:extLst>
          </a:blip>
          <a:srcRect/>
          <a:stretch>
            <a:fillRect/>
          </a:stretch>
        </p:blipFill>
        <p:spPr bwMode="auto">
          <a:xfrm>
            <a:off x="2694781" y="257176"/>
            <a:ext cx="108108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79" descr="gold-star">
            <a:hlinkClick r:id="" action="ppaction://noaction">
              <a:snd r:embed="rId14" name="etoile.wav"/>
            </a:hlinkClick>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6440488" y="278130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80" descr="christmas_clipart21">
            <a:hlinkClick r:id="" action="ppaction://noaction">
              <a:snd r:embed="rId4" name="PereNoel.wav"/>
            </a:hlinkClick>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6613525" y="1603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2" name="Picture 81" descr="31M2C6P14SL">
            <a:hlinkClick r:id="" action="ppaction://noaction">
              <a:snd r:embed="rId8" name="elfe.wav"/>
            </a:hlinkClick>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92563" y="2782888"/>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82" descr="p4526i">
            <a:hlinkClick r:id="" action="ppaction://noaction">
              <a:snd r:embed="rId24" name="fee.wav"/>
            </a:hlinkClick>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0350" y="1455738"/>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83" descr="Christmas_Penguin_Cartoon">
            <a:hlinkClick r:id="" action="ppaction://noaction">
              <a:snd r:embed="rId10" name="pingouin.wav"/>
            </a:hlinkClick>
          </p:cNvPr>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59388" y="146050"/>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5" name="Picture 84" descr="present">
            <a:hlinkClick r:id="" action="ppaction://noaction">
              <a:snd r:embed="rId16" name="cadeau.wav"/>
            </a:hlinkClick>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905250" y="1441450"/>
            <a:ext cx="120808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85" descr="1386-0809-1709-4559">
            <a:hlinkClick r:id="" action="ppaction://noaction">
              <a:snd r:embed="rId22" name="cloche.wav"/>
            </a:hlinkClick>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6375" y="1527175"/>
            <a:ext cx="108108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86" descr="christmas_clipart21">
            <a:hlinkClick r:id="" action="ppaction://noaction">
              <a:snd r:embed="rId4" name="PereNoel.wav"/>
            </a:hlinkClick>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2752725" y="27527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8" name="Picture 87" descr="reindeer">
            <a:hlinkClick r:id="" action="ppaction://noaction">
              <a:snd r:embed="rId18" name="renne.wav"/>
            </a:hlinkClick>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0350" y="1746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88" descr="Christmas_Penguin_Cartoon">
            <a:hlinkClick r:id="" action="ppaction://noaction">
              <a:snd r:embed="rId10" name="pingouin.wav"/>
            </a:hlinkClick>
          </p:cNvPr>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73675" y="2736850"/>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53" name="Rectangle 89"/>
          <p:cNvSpPr>
            <a:spLocks noChangeArrowheads="1"/>
          </p:cNvSpPr>
          <p:nvPr/>
        </p:nvSpPr>
        <p:spPr bwMode="auto">
          <a:xfrm>
            <a:off x="2558286" y="130373"/>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dirty="0">
                <a:latin typeface="Calibri" panose="020F0502020204030204" pitchFamily="34" charset="0"/>
              </a:rPr>
              <a:t>1</a:t>
            </a:r>
          </a:p>
        </p:txBody>
      </p:sp>
      <p:sp>
        <p:nvSpPr>
          <p:cNvPr id="11354" name="Rectangle 90"/>
          <p:cNvSpPr>
            <a:spLocks noChangeArrowheads="1"/>
          </p:cNvSpPr>
          <p:nvPr/>
        </p:nvSpPr>
        <p:spPr bwMode="auto">
          <a:xfrm>
            <a:off x="3843337" y="115789"/>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dirty="0">
                <a:latin typeface="Calibri" panose="020F0502020204030204" pitchFamily="34" charset="0"/>
              </a:rPr>
              <a:t>2</a:t>
            </a:r>
          </a:p>
        </p:txBody>
      </p:sp>
      <p:sp>
        <p:nvSpPr>
          <p:cNvPr id="11355" name="Rectangle 91"/>
          <p:cNvSpPr>
            <a:spLocks noChangeArrowheads="1"/>
          </p:cNvSpPr>
          <p:nvPr/>
        </p:nvSpPr>
        <p:spPr bwMode="auto">
          <a:xfrm>
            <a:off x="5141912" y="129381"/>
            <a:ext cx="1296988"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3</a:t>
            </a:r>
          </a:p>
        </p:txBody>
      </p:sp>
      <p:sp>
        <p:nvSpPr>
          <p:cNvPr id="11356" name="Rectangle 92"/>
          <p:cNvSpPr>
            <a:spLocks noChangeArrowheads="1"/>
          </p:cNvSpPr>
          <p:nvPr/>
        </p:nvSpPr>
        <p:spPr bwMode="auto">
          <a:xfrm>
            <a:off x="6434782" y="129381"/>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4</a:t>
            </a:r>
          </a:p>
        </p:txBody>
      </p:sp>
      <p:sp>
        <p:nvSpPr>
          <p:cNvPr id="11357" name="Rectangle 93"/>
          <p:cNvSpPr>
            <a:spLocks noChangeArrowheads="1"/>
          </p:cNvSpPr>
          <p:nvPr/>
        </p:nvSpPr>
        <p:spPr bwMode="auto">
          <a:xfrm>
            <a:off x="7730182" y="128188"/>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5</a:t>
            </a:r>
          </a:p>
        </p:txBody>
      </p:sp>
      <p:sp>
        <p:nvSpPr>
          <p:cNvPr id="11363" name="Rectangle 99"/>
          <p:cNvSpPr>
            <a:spLocks noChangeArrowheads="1"/>
          </p:cNvSpPr>
          <p:nvPr/>
        </p:nvSpPr>
        <p:spPr bwMode="auto">
          <a:xfrm>
            <a:off x="2551113" y="1435495"/>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6</a:t>
            </a:r>
          </a:p>
        </p:txBody>
      </p:sp>
      <p:sp>
        <p:nvSpPr>
          <p:cNvPr id="11364" name="Rectangle 100"/>
          <p:cNvSpPr>
            <a:spLocks noChangeArrowheads="1"/>
          </p:cNvSpPr>
          <p:nvPr/>
        </p:nvSpPr>
        <p:spPr bwMode="auto">
          <a:xfrm>
            <a:off x="3838426" y="1418459"/>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7</a:t>
            </a:r>
          </a:p>
        </p:txBody>
      </p:sp>
      <p:sp>
        <p:nvSpPr>
          <p:cNvPr id="11365" name="Rectangle 101"/>
          <p:cNvSpPr>
            <a:spLocks noChangeArrowheads="1"/>
          </p:cNvSpPr>
          <p:nvPr/>
        </p:nvSpPr>
        <p:spPr bwMode="auto">
          <a:xfrm>
            <a:off x="5138589" y="1429445"/>
            <a:ext cx="1296988"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8</a:t>
            </a:r>
          </a:p>
        </p:txBody>
      </p:sp>
      <p:sp>
        <p:nvSpPr>
          <p:cNvPr id="11366" name="Rectangle 102"/>
          <p:cNvSpPr>
            <a:spLocks noChangeArrowheads="1"/>
          </p:cNvSpPr>
          <p:nvPr/>
        </p:nvSpPr>
        <p:spPr bwMode="auto">
          <a:xfrm>
            <a:off x="6439693" y="1423410"/>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9</a:t>
            </a:r>
          </a:p>
        </p:txBody>
      </p:sp>
      <p:sp>
        <p:nvSpPr>
          <p:cNvPr id="11367" name="Rectangle 103"/>
          <p:cNvSpPr>
            <a:spLocks noChangeArrowheads="1"/>
          </p:cNvSpPr>
          <p:nvPr/>
        </p:nvSpPr>
        <p:spPr bwMode="auto">
          <a:xfrm>
            <a:off x="7735887" y="1441450"/>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10</a:t>
            </a:r>
          </a:p>
        </p:txBody>
      </p:sp>
      <p:sp>
        <p:nvSpPr>
          <p:cNvPr id="11368" name="Rectangle 104"/>
          <p:cNvSpPr>
            <a:spLocks noChangeArrowheads="1"/>
          </p:cNvSpPr>
          <p:nvPr/>
        </p:nvSpPr>
        <p:spPr bwMode="auto">
          <a:xfrm>
            <a:off x="2540827" y="2721030"/>
            <a:ext cx="1296987" cy="1296988"/>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11</a:t>
            </a:r>
          </a:p>
        </p:txBody>
      </p:sp>
      <p:sp>
        <p:nvSpPr>
          <p:cNvPr id="11369" name="Rectangle 105"/>
          <p:cNvSpPr>
            <a:spLocks noChangeArrowheads="1"/>
          </p:cNvSpPr>
          <p:nvPr/>
        </p:nvSpPr>
        <p:spPr bwMode="auto">
          <a:xfrm>
            <a:off x="3839401" y="2736850"/>
            <a:ext cx="1296987" cy="1296988"/>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12</a:t>
            </a:r>
          </a:p>
        </p:txBody>
      </p:sp>
      <p:sp>
        <p:nvSpPr>
          <p:cNvPr id="11370" name="Rectangle 106"/>
          <p:cNvSpPr>
            <a:spLocks noChangeArrowheads="1"/>
          </p:cNvSpPr>
          <p:nvPr/>
        </p:nvSpPr>
        <p:spPr bwMode="auto">
          <a:xfrm>
            <a:off x="5140324" y="2734469"/>
            <a:ext cx="1296988" cy="1296988"/>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dirty="0">
                <a:latin typeface="Calibri" panose="020F0502020204030204" pitchFamily="34" charset="0"/>
              </a:rPr>
              <a:t>13</a:t>
            </a:r>
          </a:p>
        </p:txBody>
      </p:sp>
      <p:sp>
        <p:nvSpPr>
          <p:cNvPr id="11371" name="Rectangle 107"/>
          <p:cNvSpPr>
            <a:spLocks noChangeArrowheads="1"/>
          </p:cNvSpPr>
          <p:nvPr/>
        </p:nvSpPr>
        <p:spPr bwMode="auto">
          <a:xfrm>
            <a:off x="6433063" y="2716212"/>
            <a:ext cx="1296987" cy="1296988"/>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14</a:t>
            </a:r>
          </a:p>
        </p:txBody>
      </p:sp>
      <p:sp>
        <p:nvSpPr>
          <p:cNvPr id="11372" name="Rectangle 108"/>
          <p:cNvSpPr>
            <a:spLocks noChangeArrowheads="1"/>
          </p:cNvSpPr>
          <p:nvPr/>
        </p:nvSpPr>
        <p:spPr bwMode="auto">
          <a:xfrm>
            <a:off x="7747000" y="2736849"/>
            <a:ext cx="1296987" cy="1296988"/>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15</a:t>
            </a:r>
          </a:p>
        </p:txBody>
      </p:sp>
      <p:sp>
        <p:nvSpPr>
          <p:cNvPr id="11373" name="Rectangle 109"/>
          <p:cNvSpPr>
            <a:spLocks noChangeArrowheads="1"/>
          </p:cNvSpPr>
          <p:nvPr/>
        </p:nvSpPr>
        <p:spPr bwMode="auto">
          <a:xfrm>
            <a:off x="2550411" y="4028809"/>
            <a:ext cx="1296987" cy="1296988"/>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16</a:t>
            </a:r>
          </a:p>
        </p:txBody>
      </p:sp>
      <p:sp>
        <p:nvSpPr>
          <p:cNvPr id="11374" name="Rectangle 110"/>
          <p:cNvSpPr>
            <a:spLocks noChangeArrowheads="1"/>
          </p:cNvSpPr>
          <p:nvPr/>
        </p:nvSpPr>
        <p:spPr bwMode="auto">
          <a:xfrm>
            <a:off x="3836226" y="4036219"/>
            <a:ext cx="1296987" cy="1296988"/>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17</a:t>
            </a:r>
          </a:p>
        </p:txBody>
      </p:sp>
      <p:sp>
        <p:nvSpPr>
          <p:cNvPr id="11375" name="Rectangle 111"/>
          <p:cNvSpPr>
            <a:spLocks noChangeArrowheads="1"/>
          </p:cNvSpPr>
          <p:nvPr/>
        </p:nvSpPr>
        <p:spPr bwMode="auto">
          <a:xfrm>
            <a:off x="5134800" y="4032250"/>
            <a:ext cx="1296988" cy="1296988"/>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18</a:t>
            </a:r>
          </a:p>
        </p:txBody>
      </p:sp>
      <p:sp>
        <p:nvSpPr>
          <p:cNvPr id="11376" name="Rectangle 112"/>
          <p:cNvSpPr>
            <a:spLocks noChangeArrowheads="1"/>
          </p:cNvSpPr>
          <p:nvPr/>
        </p:nvSpPr>
        <p:spPr bwMode="auto">
          <a:xfrm>
            <a:off x="6448145" y="4031068"/>
            <a:ext cx="1296987" cy="1296988"/>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19</a:t>
            </a:r>
          </a:p>
        </p:txBody>
      </p:sp>
      <p:sp>
        <p:nvSpPr>
          <p:cNvPr id="11377" name="Rectangle 113"/>
          <p:cNvSpPr>
            <a:spLocks noChangeArrowheads="1"/>
          </p:cNvSpPr>
          <p:nvPr/>
        </p:nvSpPr>
        <p:spPr bwMode="auto">
          <a:xfrm>
            <a:off x="7745132" y="4013200"/>
            <a:ext cx="1296987" cy="1296988"/>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dirty="0">
                <a:latin typeface="Calibri" panose="020F0502020204030204" pitchFamily="34" charset="0"/>
              </a:rPr>
              <a:t>20</a:t>
            </a:r>
          </a:p>
        </p:txBody>
      </p:sp>
      <p:sp>
        <p:nvSpPr>
          <p:cNvPr id="11378" name="Rectangle 114"/>
          <p:cNvSpPr>
            <a:spLocks noChangeArrowheads="1"/>
          </p:cNvSpPr>
          <p:nvPr/>
        </p:nvSpPr>
        <p:spPr bwMode="auto">
          <a:xfrm>
            <a:off x="2543736" y="5322093"/>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21</a:t>
            </a:r>
          </a:p>
        </p:txBody>
      </p:sp>
      <p:sp>
        <p:nvSpPr>
          <p:cNvPr id="11379" name="Rectangle 115"/>
          <p:cNvSpPr>
            <a:spLocks noChangeArrowheads="1"/>
          </p:cNvSpPr>
          <p:nvPr/>
        </p:nvSpPr>
        <p:spPr bwMode="auto">
          <a:xfrm>
            <a:off x="3847307" y="5316935"/>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22</a:t>
            </a:r>
          </a:p>
        </p:txBody>
      </p:sp>
      <p:sp>
        <p:nvSpPr>
          <p:cNvPr id="11380" name="Rectangle 116"/>
          <p:cNvSpPr>
            <a:spLocks noChangeArrowheads="1"/>
          </p:cNvSpPr>
          <p:nvPr/>
        </p:nvSpPr>
        <p:spPr bwMode="auto">
          <a:xfrm>
            <a:off x="5131626" y="5325810"/>
            <a:ext cx="1296988"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23</a:t>
            </a:r>
          </a:p>
        </p:txBody>
      </p:sp>
      <p:sp>
        <p:nvSpPr>
          <p:cNvPr id="11381" name="Rectangle 117"/>
          <p:cNvSpPr>
            <a:spLocks noChangeArrowheads="1"/>
          </p:cNvSpPr>
          <p:nvPr/>
        </p:nvSpPr>
        <p:spPr bwMode="auto">
          <a:xfrm>
            <a:off x="6432964" y="5336441"/>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24</a:t>
            </a:r>
          </a:p>
        </p:txBody>
      </p:sp>
      <p:sp>
        <p:nvSpPr>
          <p:cNvPr id="11382" name="Rectangle 118"/>
          <p:cNvSpPr>
            <a:spLocks noChangeArrowheads="1"/>
          </p:cNvSpPr>
          <p:nvPr/>
        </p:nvSpPr>
        <p:spPr bwMode="auto">
          <a:xfrm>
            <a:off x="7741332" y="5324872"/>
            <a:ext cx="1296987" cy="1296987"/>
          </a:xfrm>
          <a:prstGeom prst="rect">
            <a:avLst/>
          </a:prstGeom>
          <a:gradFill rotWithShape="1">
            <a:gsLst>
              <a:gs pos="0">
                <a:srgbClr val="33CC33"/>
              </a:gs>
              <a:gs pos="50000">
                <a:srgbClr val="FF0000"/>
              </a:gs>
              <a:gs pos="100000">
                <a:srgbClr val="33CC33"/>
              </a:gs>
            </a:gsLst>
            <a:lin ang="5400000" scaled="1"/>
          </a:gradFill>
          <a:ln w="317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800" b="1">
                <a:latin typeface="Calibri" panose="020F0502020204030204" pitchFamily="34" charset="0"/>
              </a:rPr>
              <a:t>25</a:t>
            </a:r>
          </a:p>
        </p:txBody>
      </p:sp>
      <p:pic>
        <p:nvPicPr>
          <p:cNvPr id="5" name="Picture 4"/>
          <p:cNvPicPr>
            <a:picLocks noChangeAspect="1"/>
          </p:cNvPicPr>
          <p:nvPr/>
        </p:nvPicPr>
        <p:blipFill>
          <a:blip r:embed="rId25"/>
          <a:stretch>
            <a:fillRect/>
          </a:stretch>
        </p:blipFill>
        <p:spPr>
          <a:xfrm>
            <a:off x="32701" y="129548"/>
            <a:ext cx="2420322" cy="13290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
                                        <p:tgtEl>
                                          <p:spTgt spid="11353"/>
                                        </p:tgtEl>
                                      </p:cBhvr>
                                    </p:animEffect>
                                    <p:set>
                                      <p:cBhvr>
                                        <p:cTn id="7" dur="1" fill="hold">
                                          <p:stCondLst>
                                            <p:cond delay="999"/>
                                          </p:stCondLst>
                                        </p:cTn>
                                        <p:tgtEl>
                                          <p:spTgt spid="1135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alendrier.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35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xit" presetSubtype="2" fill="hold" grpId="0" nodeType="clickEffect">
                                  <p:stCondLst>
                                    <p:cond delay="0"/>
                                  </p:stCondLst>
                                  <p:childTnLst>
                                    <p:animEffect transition="out" filter="wipe(right)">
                                      <p:cBhvr>
                                        <p:cTn id="12" dur="1000"/>
                                        <p:tgtEl>
                                          <p:spTgt spid="11354"/>
                                        </p:tgtEl>
                                      </p:cBhvr>
                                    </p:animEffect>
                                    <p:set>
                                      <p:cBhvr>
                                        <p:cTn id="13" dur="1" fill="hold">
                                          <p:stCondLst>
                                            <p:cond delay="999"/>
                                          </p:stCondLst>
                                        </p:cTn>
                                        <p:tgtEl>
                                          <p:spTgt spid="11354"/>
                                        </p:tgtEl>
                                        <p:attrNameLst>
                                          <p:attrName>style.visibility</p:attrName>
                                        </p:attrNameLst>
                                      </p:cBhvr>
                                      <p:to>
                                        <p:strVal val="hidden"/>
                                      </p:to>
                                    </p:set>
                                  </p:childTnLst>
                                </p:cTn>
                              </p:par>
                            </p:childTnLst>
                          </p:cTn>
                        </p:par>
                      </p:childTnLst>
                    </p:cTn>
                  </p:par>
                </p:childTnLst>
              </p:cTn>
              <p:nextCondLst>
                <p:cond evt="onClick" delay="0">
                  <p:tgtEl>
                    <p:spTgt spid="11354"/>
                  </p:tgtEl>
                </p:cond>
              </p:nextCondLst>
            </p:seq>
            <p:seq concurrent="1" nextAc="seek">
              <p:cTn id="14" restart="whenNotActive" fill="hold" evtFilter="cancelBubble" nodeType="interactiveSeq">
                <p:stCondLst>
                  <p:cond evt="onClick" delay="0">
                    <p:tgtEl>
                      <p:spTgt spid="1135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2" fill="hold" grpId="0" nodeType="clickEffect">
                                  <p:stCondLst>
                                    <p:cond delay="0"/>
                                  </p:stCondLst>
                                  <p:childTnLst>
                                    <p:animEffect transition="out" filter="wipe(right)">
                                      <p:cBhvr>
                                        <p:cTn id="18" dur="1000"/>
                                        <p:tgtEl>
                                          <p:spTgt spid="11355"/>
                                        </p:tgtEl>
                                      </p:cBhvr>
                                    </p:animEffect>
                                    <p:set>
                                      <p:cBhvr>
                                        <p:cTn id="19" dur="1" fill="hold">
                                          <p:stCondLst>
                                            <p:cond delay="999"/>
                                          </p:stCondLst>
                                        </p:cTn>
                                        <p:tgtEl>
                                          <p:spTgt spid="11355"/>
                                        </p:tgtEl>
                                        <p:attrNameLst>
                                          <p:attrName>style.visibility</p:attrName>
                                        </p:attrNameLst>
                                      </p:cBhvr>
                                      <p:to>
                                        <p:strVal val="hidden"/>
                                      </p:to>
                                    </p:set>
                                  </p:childTnLst>
                                </p:cTn>
                              </p:par>
                            </p:childTnLst>
                          </p:cTn>
                        </p:par>
                      </p:childTnLst>
                    </p:cTn>
                  </p:par>
                </p:childTnLst>
              </p:cTn>
              <p:nextCondLst>
                <p:cond evt="onClick" delay="0">
                  <p:tgtEl>
                    <p:spTgt spid="11355"/>
                  </p:tgtEl>
                </p:cond>
              </p:nextCondLst>
            </p:seq>
            <p:seq concurrent="1" nextAc="seek">
              <p:cTn id="20" restart="whenNotActive" fill="hold" evtFilter="cancelBubble" nodeType="interactiveSeq">
                <p:stCondLst>
                  <p:cond evt="onClick" delay="0">
                    <p:tgtEl>
                      <p:spTgt spid="1135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xit" presetSubtype="2" fill="hold" grpId="0" nodeType="clickEffect">
                                  <p:stCondLst>
                                    <p:cond delay="0"/>
                                  </p:stCondLst>
                                  <p:childTnLst>
                                    <p:animEffect transition="out" filter="wipe(right)">
                                      <p:cBhvr>
                                        <p:cTn id="24" dur="1000"/>
                                        <p:tgtEl>
                                          <p:spTgt spid="11356"/>
                                        </p:tgtEl>
                                      </p:cBhvr>
                                    </p:animEffect>
                                    <p:set>
                                      <p:cBhvr>
                                        <p:cTn id="25" dur="1" fill="hold">
                                          <p:stCondLst>
                                            <p:cond delay="999"/>
                                          </p:stCondLst>
                                        </p:cTn>
                                        <p:tgtEl>
                                          <p:spTgt spid="11356"/>
                                        </p:tgtEl>
                                        <p:attrNameLst>
                                          <p:attrName>style.visibility</p:attrName>
                                        </p:attrNameLst>
                                      </p:cBhvr>
                                      <p:to>
                                        <p:strVal val="hidden"/>
                                      </p:to>
                                    </p:set>
                                  </p:childTnLst>
                                </p:cTn>
                              </p:par>
                            </p:childTnLst>
                          </p:cTn>
                        </p:par>
                      </p:childTnLst>
                    </p:cTn>
                  </p:par>
                </p:childTnLst>
              </p:cTn>
              <p:nextCondLst>
                <p:cond evt="onClick" delay="0">
                  <p:tgtEl>
                    <p:spTgt spid="11356"/>
                  </p:tgtEl>
                </p:cond>
              </p:nextCondLst>
            </p:seq>
            <p:seq concurrent="1" nextAc="seek">
              <p:cTn id="26" restart="whenNotActive" fill="hold" evtFilter="cancelBubble" nodeType="interactiveSeq">
                <p:stCondLst>
                  <p:cond evt="onClick" delay="0">
                    <p:tgtEl>
                      <p:spTgt spid="1135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2" presetClass="exit" presetSubtype="2" fill="hold" grpId="0" nodeType="clickEffect">
                                  <p:stCondLst>
                                    <p:cond delay="0"/>
                                  </p:stCondLst>
                                  <p:childTnLst>
                                    <p:animEffect transition="out" filter="wipe(right)">
                                      <p:cBhvr>
                                        <p:cTn id="30" dur="1000"/>
                                        <p:tgtEl>
                                          <p:spTgt spid="11357"/>
                                        </p:tgtEl>
                                      </p:cBhvr>
                                    </p:animEffect>
                                    <p:set>
                                      <p:cBhvr>
                                        <p:cTn id="31" dur="1" fill="hold">
                                          <p:stCondLst>
                                            <p:cond delay="999"/>
                                          </p:stCondLst>
                                        </p:cTn>
                                        <p:tgtEl>
                                          <p:spTgt spid="11357"/>
                                        </p:tgtEl>
                                        <p:attrNameLst>
                                          <p:attrName>style.visibility</p:attrName>
                                        </p:attrNameLst>
                                      </p:cBhvr>
                                      <p:to>
                                        <p:strVal val="hidden"/>
                                      </p:to>
                                    </p:set>
                                  </p:childTnLst>
                                </p:cTn>
                              </p:par>
                            </p:childTnLst>
                          </p:cTn>
                        </p:par>
                      </p:childTnLst>
                    </p:cTn>
                  </p:par>
                </p:childTnLst>
              </p:cTn>
              <p:nextCondLst>
                <p:cond evt="onClick" delay="0">
                  <p:tgtEl>
                    <p:spTgt spid="11357"/>
                  </p:tgtEl>
                </p:cond>
              </p:nextCondLst>
            </p:seq>
            <p:seq concurrent="1" nextAc="seek">
              <p:cTn id="32" restart="whenNotActive" fill="hold" evtFilter="cancelBubble" nodeType="interactiveSeq">
                <p:stCondLst>
                  <p:cond evt="onClick" delay="0">
                    <p:tgtEl>
                      <p:spTgt spid="1136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2" presetClass="exit" presetSubtype="2" fill="hold" grpId="0" nodeType="clickEffect">
                                  <p:stCondLst>
                                    <p:cond delay="0"/>
                                  </p:stCondLst>
                                  <p:childTnLst>
                                    <p:animEffect transition="out" filter="wipe(right)">
                                      <p:cBhvr>
                                        <p:cTn id="36" dur="1000"/>
                                        <p:tgtEl>
                                          <p:spTgt spid="11363"/>
                                        </p:tgtEl>
                                      </p:cBhvr>
                                    </p:animEffect>
                                    <p:set>
                                      <p:cBhvr>
                                        <p:cTn id="37" dur="1" fill="hold">
                                          <p:stCondLst>
                                            <p:cond delay="999"/>
                                          </p:stCondLst>
                                        </p:cTn>
                                        <p:tgtEl>
                                          <p:spTgt spid="11363"/>
                                        </p:tgtEl>
                                        <p:attrNameLst>
                                          <p:attrName>style.visibility</p:attrName>
                                        </p:attrNameLst>
                                      </p:cBhvr>
                                      <p:to>
                                        <p:strVal val="hidden"/>
                                      </p:to>
                                    </p:set>
                                  </p:childTnLst>
                                </p:cTn>
                              </p:par>
                            </p:childTnLst>
                          </p:cTn>
                        </p:par>
                      </p:childTnLst>
                    </p:cTn>
                  </p:par>
                </p:childTnLst>
              </p:cTn>
              <p:nextCondLst>
                <p:cond evt="onClick" delay="0">
                  <p:tgtEl>
                    <p:spTgt spid="11363"/>
                  </p:tgtEl>
                </p:cond>
              </p:nextCondLst>
            </p:seq>
            <p:seq concurrent="1" nextAc="seek">
              <p:cTn id="38" restart="whenNotActive" fill="hold" evtFilter="cancelBubble" nodeType="interactiveSeq">
                <p:stCondLst>
                  <p:cond evt="onClick" delay="0">
                    <p:tgtEl>
                      <p:spTgt spid="11364"/>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2" presetClass="exit" presetSubtype="2" fill="hold" grpId="0" nodeType="clickEffect">
                                  <p:stCondLst>
                                    <p:cond delay="0"/>
                                  </p:stCondLst>
                                  <p:childTnLst>
                                    <p:animEffect transition="out" filter="wipe(right)">
                                      <p:cBhvr>
                                        <p:cTn id="42" dur="1000"/>
                                        <p:tgtEl>
                                          <p:spTgt spid="11364"/>
                                        </p:tgtEl>
                                      </p:cBhvr>
                                    </p:animEffect>
                                    <p:set>
                                      <p:cBhvr>
                                        <p:cTn id="43" dur="1" fill="hold">
                                          <p:stCondLst>
                                            <p:cond delay="999"/>
                                          </p:stCondLst>
                                        </p:cTn>
                                        <p:tgtEl>
                                          <p:spTgt spid="11364"/>
                                        </p:tgtEl>
                                        <p:attrNameLst>
                                          <p:attrName>style.visibility</p:attrName>
                                        </p:attrNameLst>
                                      </p:cBhvr>
                                      <p:to>
                                        <p:strVal val="hidden"/>
                                      </p:to>
                                    </p:set>
                                  </p:childTnLst>
                                </p:cTn>
                              </p:par>
                            </p:childTnLst>
                          </p:cTn>
                        </p:par>
                      </p:childTnLst>
                    </p:cTn>
                  </p:par>
                </p:childTnLst>
              </p:cTn>
              <p:nextCondLst>
                <p:cond evt="onClick" delay="0">
                  <p:tgtEl>
                    <p:spTgt spid="11364"/>
                  </p:tgtEl>
                </p:cond>
              </p:nextCondLst>
            </p:seq>
            <p:seq concurrent="1" nextAc="seek">
              <p:cTn id="44" restart="whenNotActive" fill="hold" evtFilter="cancelBubble" nodeType="interactiveSeq">
                <p:stCondLst>
                  <p:cond evt="onClick" delay="0">
                    <p:tgtEl>
                      <p:spTgt spid="1136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2" presetClass="exit" presetSubtype="2" fill="hold" grpId="0" nodeType="clickEffect">
                                  <p:stCondLst>
                                    <p:cond delay="0"/>
                                  </p:stCondLst>
                                  <p:childTnLst>
                                    <p:animEffect transition="out" filter="wipe(right)">
                                      <p:cBhvr>
                                        <p:cTn id="48" dur="1000"/>
                                        <p:tgtEl>
                                          <p:spTgt spid="11365"/>
                                        </p:tgtEl>
                                      </p:cBhvr>
                                    </p:animEffect>
                                    <p:set>
                                      <p:cBhvr>
                                        <p:cTn id="49" dur="1" fill="hold">
                                          <p:stCondLst>
                                            <p:cond delay="999"/>
                                          </p:stCondLst>
                                        </p:cTn>
                                        <p:tgtEl>
                                          <p:spTgt spid="11365"/>
                                        </p:tgtEl>
                                        <p:attrNameLst>
                                          <p:attrName>style.visibility</p:attrName>
                                        </p:attrNameLst>
                                      </p:cBhvr>
                                      <p:to>
                                        <p:strVal val="hidden"/>
                                      </p:to>
                                    </p:set>
                                  </p:childTnLst>
                                </p:cTn>
                              </p:par>
                            </p:childTnLst>
                          </p:cTn>
                        </p:par>
                      </p:childTnLst>
                    </p:cTn>
                  </p:par>
                </p:childTnLst>
              </p:cTn>
              <p:nextCondLst>
                <p:cond evt="onClick" delay="0">
                  <p:tgtEl>
                    <p:spTgt spid="11365"/>
                  </p:tgtEl>
                </p:cond>
              </p:nextCondLst>
            </p:seq>
            <p:seq concurrent="1" nextAc="seek">
              <p:cTn id="50" restart="whenNotActive" fill="hold" evtFilter="cancelBubble" nodeType="interactiveSeq">
                <p:stCondLst>
                  <p:cond evt="onClick" delay="0">
                    <p:tgtEl>
                      <p:spTgt spid="11366"/>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2" presetClass="exit" presetSubtype="2" fill="hold" grpId="0" nodeType="clickEffect">
                                  <p:stCondLst>
                                    <p:cond delay="0"/>
                                  </p:stCondLst>
                                  <p:childTnLst>
                                    <p:animEffect transition="out" filter="wipe(right)">
                                      <p:cBhvr>
                                        <p:cTn id="54" dur="1000"/>
                                        <p:tgtEl>
                                          <p:spTgt spid="11366"/>
                                        </p:tgtEl>
                                      </p:cBhvr>
                                    </p:animEffect>
                                    <p:set>
                                      <p:cBhvr>
                                        <p:cTn id="55" dur="1" fill="hold">
                                          <p:stCondLst>
                                            <p:cond delay="999"/>
                                          </p:stCondLst>
                                        </p:cTn>
                                        <p:tgtEl>
                                          <p:spTgt spid="11366"/>
                                        </p:tgtEl>
                                        <p:attrNameLst>
                                          <p:attrName>style.visibility</p:attrName>
                                        </p:attrNameLst>
                                      </p:cBhvr>
                                      <p:to>
                                        <p:strVal val="hidden"/>
                                      </p:to>
                                    </p:set>
                                  </p:childTnLst>
                                </p:cTn>
                              </p:par>
                            </p:childTnLst>
                          </p:cTn>
                        </p:par>
                      </p:childTnLst>
                    </p:cTn>
                  </p:par>
                </p:childTnLst>
              </p:cTn>
              <p:nextCondLst>
                <p:cond evt="onClick" delay="0">
                  <p:tgtEl>
                    <p:spTgt spid="11366"/>
                  </p:tgtEl>
                </p:cond>
              </p:nextCondLst>
            </p:seq>
            <p:seq concurrent="1" nextAc="seek">
              <p:cTn id="56" restart="whenNotActive" fill="hold" evtFilter="cancelBubble" nodeType="interactiveSeq">
                <p:stCondLst>
                  <p:cond evt="onClick" delay="0">
                    <p:tgtEl>
                      <p:spTgt spid="11367"/>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22" presetClass="exit" presetSubtype="2" fill="hold" grpId="0" nodeType="clickEffect">
                                  <p:stCondLst>
                                    <p:cond delay="0"/>
                                  </p:stCondLst>
                                  <p:childTnLst>
                                    <p:animEffect transition="out" filter="wipe(right)">
                                      <p:cBhvr>
                                        <p:cTn id="60" dur="1000"/>
                                        <p:tgtEl>
                                          <p:spTgt spid="11367"/>
                                        </p:tgtEl>
                                      </p:cBhvr>
                                    </p:animEffect>
                                    <p:set>
                                      <p:cBhvr>
                                        <p:cTn id="61" dur="1" fill="hold">
                                          <p:stCondLst>
                                            <p:cond delay="999"/>
                                          </p:stCondLst>
                                        </p:cTn>
                                        <p:tgtEl>
                                          <p:spTgt spid="11367"/>
                                        </p:tgtEl>
                                        <p:attrNameLst>
                                          <p:attrName>style.visibility</p:attrName>
                                        </p:attrNameLst>
                                      </p:cBhvr>
                                      <p:to>
                                        <p:strVal val="hidden"/>
                                      </p:to>
                                    </p:set>
                                  </p:childTnLst>
                                </p:cTn>
                              </p:par>
                            </p:childTnLst>
                          </p:cTn>
                        </p:par>
                      </p:childTnLst>
                    </p:cTn>
                  </p:par>
                </p:childTnLst>
              </p:cTn>
              <p:nextCondLst>
                <p:cond evt="onClick" delay="0">
                  <p:tgtEl>
                    <p:spTgt spid="11367"/>
                  </p:tgtEl>
                </p:cond>
              </p:nextCondLst>
            </p:seq>
            <p:seq concurrent="1" nextAc="seek">
              <p:cTn id="62" restart="whenNotActive" fill="hold" evtFilter="cancelBubble" nodeType="interactiveSeq">
                <p:stCondLst>
                  <p:cond evt="onClick" delay="0">
                    <p:tgtEl>
                      <p:spTgt spid="11368"/>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22" presetClass="exit" presetSubtype="2" fill="hold" grpId="0" nodeType="clickEffect">
                                  <p:stCondLst>
                                    <p:cond delay="0"/>
                                  </p:stCondLst>
                                  <p:childTnLst>
                                    <p:animEffect transition="out" filter="wipe(right)">
                                      <p:cBhvr>
                                        <p:cTn id="66" dur="1000"/>
                                        <p:tgtEl>
                                          <p:spTgt spid="11368"/>
                                        </p:tgtEl>
                                      </p:cBhvr>
                                    </p:animEffect>
                                    <p:set>
                                      <p:cBhvr>
                                        <p:cTn id="67" dur="1" fill="hold">
                                          <p:stCondLst>
                                            <p:cond delay="999"/>
                                          </p:stCondLst>
                                        </p:cTn>
                                        <p:tgtEl>
                                          <p:spTgt spid="11368"/>
                                        </p:tgtEl>
                                        <p:attrNameLst>
                                          <p:attrName>style.visibility</p:attrName>
                                        </p:attrNameLst>
                                      </p:cBhvr>
                                      <p:to>
                                        <p:strVal val="hidden"/>
                                      </p:to>
                                    </p:set>
                                  </p:childTnLst>
                                </p:cTn>
                              </p:par>
                            </p:childTnLst>
                          </p:cTn>
                        </p:par>
                      </p:childTnLst>
                    </p:cTn>
                  </p:par>
                </p:childTnLst>
              </p:cTn>
              <p:nextCondLst>
                <p:cond evt="onClick" delay="0">
                  <p:tgtEl>
                    <p:spTgt spid="11368"/>
                  </p:tgtEl>
                </p:cond>
              </p:nextCondLst>
            </p:seq>
            <p:seq concurrent="1" nextAc="seek">
              <p:cTn id="68" restart="whenNotActive" fill="hold" evtFilter="cancelBubble" nodeType="interactiveSeq">
                <p:stCondLst>
                  <p:cond evt="onClick" delay="0">
                    <p:tgtEl>
                      <p:spTgt spid="11369"/>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22" presetClass="exit" presetSubtype="2" fill="hold" grpId="0" nodeType="clickEffect">
                                  <p:stCondLst>
                                    <p:cond delay="0"/>
                                  </p:stCondLst>
                                  <p:childTnLst>
                                    <p:animEffect transition="out" filter="wipe(right)">
                                      <p:cBhvr>
                                        <p:cTn id="72" dur="1000"/>
                                        <p:tgtEl>
                                          <p:spTgt spid="11369"/>
                                        </p:tgtEl>
                                      </p:cBhvr>
                                    </p:animEffect>
                                    <p:set>
                                      <p:cBhvr>
                                        <p:cTn id="73" dur="1" fill="hold">
                                          <p:stCondLst>
                                            <p:cond delay="999"/>
                                          </p:stCondLst>
                                        </p:cTn>
                                        <p:tgtEl>
                                          <p:spTgt spid="11369"/>
                                        </p:tgtEl>
                                        <p:attrNameLst>
                                          <p:attrName>style.visibility</p:attrName>
                                        </p:attrNameLst>
                                      </p:cBhvr>
                                      <p:to>
                                        <p:strVal val="hidden"/>
                                      </p:to>
                                    </p:set>
                                  </p:childTnLst>
                                </p:cTn>
                              </p:par>
                            </p:childTnLst>
                          </p:cTn>
                        </p:par>
                      </p:childTnLst>
                    </p:cTn>
                  </p:par>
                </p:childTnLst>
              </p:cTn>
              <p:nextCondLst>
                <p:cond evt="onClick" delay="0">
                  <p:tgtEl>
                    <p:spTgt spid="11369"/>
                  </p:tgtEl>
                </p:cond>
              </p:nextCondLst>
            </p:seq>
            <p:seq concurrent="1" nextAc="seek">
              <p:cTn id="74" restart="whenNotActive" fill="hold" evtFilter="cancelBubble" nodeType="interactiveSeq">
                <p:stCondLst>
                  <p:cond evt="onClick" delay="0">
                    <p:tgtEl>
                      <p:spTgt spid="11370"/>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22" presetClass="exit" presetSubtype="2" fill="hold" grpId="0" nodeType="clickEffect">
                                  <p:stCondLst>
                                    <p:cond delay="0"/>
                                  </p:stCondLst>
                                  <p:childTnLst>
                                    <p:animEffect transition="out" filter="wipe(right)">
                                      <p:cBhvr>
                                        <p:cTn id="78" dur="1000"/>
                                        <p:tgtEl>
                                          <p:spTgt spid="11370"/>
                                        </p:tgtEl>
                                      </p:cBhvr>
                                    </p:animEffect>
                                    <p:set>
                                      <p:cBhvr>
                                        <p:cTn id="79" dur="1" fill="hold">
                                          <p:stCondLst>
                                            <p:cond delay="999"/>
                                          </p:stCondLst>
                                        </p:cTn>
                                        <p:tgtEl>
                                          <p:spTgt spid="11370"/>
                                        </p:tgtEl>
                                        <p:attrNameLst>
                                          <p:attrName>style.visibility</p:attrName>
                                        </p:attrNameLst>
                                      </p:cBhvr>
                                      <p:to>
                                        <p:strVal val="hidden"/>
                                      </p:to>
                                    </p:set>
                                  </p:childTnLst>
                                </p:cTn>
                              </p:par>
                            </p:childTnLst>
                          </p:cTn>
                        </p:par>
                      </p:childTnLst>
                    </p:cTn>
                  </p:par>
                </p:childTnLst>
              </p:cTn>
              <p:nextCondLst>
                <p:cond evt="onClick" delay="0">
                  <p:tgtEl>
                    <p:spTgt spid="11370"/>
                  </p:tgtEl>
                </p:cond>
              </p:nextCondLst>
            </p:seq>
            <p:seq concurrent="1" nextAc="seek">
              <p:cTn id="80" restart="whenNotActive" fill="hold" evtFilter="cancelBubble" nodeType="interactiveSeq">
                <p:stCondLst>
                  <p:cond evt="onClick" delay="0">
                    <p:tgtEl>
                      <p:spTgt spid="11371"/>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22" presetClass="exit" presetSubtype="2" fill="hold" grpId="0" nodeType="clickEffect">
                                  <p:stCondLst>
                                    <p:cond delay="0"/>
                                  </p:stCondLst>
                                  <p:childTnLst>
                                    <p:animEffect transition="out" filter="wipe(right)">
                                      <p:cBhvr>
                                        <p:cTn id="84" dur="1000"/>
                                        <p:tgtEl>
                                          <p:spTgt spid="11371"/>
                                        </p:tgtEl>
                                      </p:cBhvr>
                                    </p:animEffect>
                                    <p:set>
                                      <p:cBhvr>
                                        <p:cTn id="85" dur="1" fill="hold">
                                          <p:stCondLst>
                                            <p:cond delay="999"/>
                                          </p:stCondLst>
                                        </p:cTn>
                                        <p:tgtEl>
                                          <p:spTgt spid="11371"/>
                                        </p:tgtEl>
                                        <p:attrNameLst>
                                          <p:attrName>style.visibility</p:attrName>
                                        </p:attrNameLst>
                                      </p:cBhvr>
                                      <p:to>
                                        <p:strVal val="hidden"/>
                                      </p:to>
                                    </p:set>
                                  </p:childTnLst>
                                </p:cTn>
                              </p:par>
                            </p:childTnLst>
                          </p:cTn>
                        </p:par>
                      </p:childTnLst>
                    </p:cTn>
                  </p:par>
                </p:childTnLst>
              </p:cTn>
              <p:nextCondLst>
                <p:cond evt="onClick" delay="0">
                  <p:tgtEl>
                    <p:spTgt spid="11371"/>
                  </p:tgtEl>
                </p:cond>
              </p:nextCondLst>
            </p:seq>
            <p:seq concurrent="1" nextAc="seek">
              <p:cTn id="86" restart="whenNotActive" fill="hold" evtFilter="cancelBubble" nodeType="interactiveSeq">
                <p:stCondLst>
                  <p:cond evt="onClick" delay="0">
                    <p:tgtEl>
                      <p:spTgt spid="1137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22" presetClass="exit" presetSubtype="2" fill="hold" grpId="0" nodeType="clickEffect">
                                  <p:stCondLst>
                                    <p:cond delay="0"/>
                                  </p:stCondLst>
                                  <p:childTnLst>
                                    <p:animEffect transition="out" filter="wipe(right)">
                                      <p:cBhvr>
                                        <p:cTn id="90" dur="1000"/>
                                        <p:tgtEl>
                                          <p:spTgt spid="11372"/>
                                        </p:tgtEl>
                                      </p:cBhvr>
                                    </p:animEffect>
                                    <p:set>
                                      <p:cBhvr>
                                        <p:cTn id="91" dur="1" fill="hold">
                                          <p:stCondLst>
                                            <p:cond delay="999"/>
                                          </p:stCondLst>
                                        </p:cTn>
                                        <p:tgtEl>
                                          <p:spTgt spid="11372"/>
                                        </p:tgtEl>
                                        <p:attrNameLst>
                                          <p:attrName>style.visibility</p:attrName>
                                        </p:attrNameLst>
                                      </p:cBhvr>
                                      <p:to>
                                        <p:strVal val="hidden"/>
                                      </p:to>
                                    </p:set>
                                  </p:childTnLst>
                                </p:cTn>
                              </p:par>
                            </p:childTnLst>
                          </p:cTn>
                        </p:par>
                      </p:childTnLst>
                    </p:cTn>
                  </p:par>
                </p:childTnLst>
              </p:cTn>
              <p:nextCondLst>
                <p:cond evt="onClick" delay="0">
                  <p:tgtEl>
                    <p:spTgt spid="11372"/>
                  </p:tgtEl>
                </p:cond>
              </p:nextCondLst>
            </p:seq>
            <p:seq concurrent="1" nextAc="seek">
              <p:cTn id="92" restart="whenNotActive" fill="hold" evtFilter="cancelBubble" nodeType="interactiveSeq">
                <p:stCondLst>
                  <p:cond evt="onClick" delay="0">
                    <p:tgtEl>
                      <p:spTgt spid="11373"/>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2" presetClass="exit" presetSubtype="2" fill="hold" grpId="0" nodeType="clickEffect">
                                  <p:stCondLst>
                                    <p:cond delay="0"/>
                                  </p:stCondLst>
                                  <p:childTnLst>
                                    <p:animEffect transition="out" filter="wipe(right)">
                                      <p:cBhvr>
                                        <p:cTn id="96" dur="1000"/>
                                        <p:tgtEl>
                                          <p:spTgt spid="11373"/>
                                        </p:tgtEl>
                                      </p:cBhvr>
                                    </p:animEffect>
                                    <p:set>
                                      <p:cBhvr>
                                        <p:cTn id="97" dur="1" fill="hold">
                                          <p:stCondLst>
                                            <p:cond delay="999"/>
                                          </p:stCondLst>
                                        </p:cTn>
                                        <p:tgtEl>
                                          <p:spTgt spid="11373"/>
                                        </p:tgtEl>
                                        <p:attrNameLst>
                                          <p:attrName>style.visibility</p:attrName>
                                        </p:attrNameLst>
                                      </p:cBhvr>
                                      <p:to>
                                        <p:strVal val="hidden"/>
                                      </p:to>
                                    </p:set>
                                  </p:childTnLst>
                                </p:cTn>
                              </p:par>
                            </p:childTnLst>
                          </p:cTn>
                        </p:par>
                      </p:childTnLst>
                    </p:cTn>
                  </p:par>
                </p:childTnLst>
              </p:cTn>
              <p:nextCondLst>
                <p:cond evt="onClick" delay="0">
                  <p:tgtEl>
                    <p:spTgt spid="11373"/>
                  </p:tgtEl>
                </p:cond>
              </p:nextCondLst>
            </p:seq>
            <p:seq concurrent="1" nextAc="seek">
              <p:cTn id="98" restart="whenNotActive" fill="hold" evtFilter="cancelBubble" nodeType="interactiveSeq">
                <p:stCondLst>
                  <p:cond evt="onClick" delay="0">
                    <p:tgtEl>
                      <p:spTgt spid="11374"/>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22" presetClass="exit" presetSubtype="2" fill="hold" grpId="0" nodeType="clickEffect">
                                  <p:stCondLst>
                                    <p:cond delay="0"/>
                                  </p:stCondLst>
                                  <p:childTnLst>
                                    <p:animEffect transition="out" filter="wipe(right)">
                                      <p:cBhvr>
                                        <p:cTn id="102" dur="1000"/>
                                        <p:tgtEl>
                                          <p:spTgt spid="11374"/>
                                        </p:tgtEl>
                                      </p:cBhvr>
                                    </p:animEffect>
                                    <p:set>
                                      <p:cBhvr>
                                        <p:cTn id="103" dur="1" fill="hold">
                                          <p:stCondLst>
                                            <p:cond delay="999"/>
                                          </p:stCondLst>
                                        </p:cTn>
                                        <p:tgtEl>
                                          <p:spTgt spid="11374"/>
                                        </p:tgtEl>
                                        <p:attrNameLst>
                                          <p:attrName>style.visibility</p:attrName>
                                        </p:attrNameLst>
                                      </p:cBhvr>
                                      <p:to>
                                        <p:strVal val="hidden"/>
                                      </p:to>
                                    </p:set>
                                  </p:childTnLst>
                                </p:cTn>
                              </p:par>
                            </p:childTnLst>
                          </p:cTn>
                        </p:par>
                      </p:childTnLst>
                    </p:cTn>
                  </p:par>
                </p:childTnLst>
              </p:cTn>
              <p:nextCondLst>
                <p:cond evt="onClick" delay="0">
                  <p:tgtEl>
                    <p:spTgt spid="11374"/>
                  </p:tgtEl>
                </p:cond>
              </p:nextCondLst>
            </p:seq>
            <p:seq concurrent="1" nextAc="seek">
              <p:cTn id="104" restart="whenNotActive" fill="hold" evtFilter="cancelBubble" nodeType="interactiveSeq">
                <p:stCondLst>
                  <p:cond evt="onClick" delay="0">
                    <p:tgtEl>
                      <p:spTgt spid="11375"/>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22" presetClass="exit" presetSubtype="2" fill="hold" grpId="0" nodeType="clickEffect">
                                  <p:stCondLst>
                                    <p:cond delay="0"/>
                                  </p:stCondLst>
                                  <p:childTnLst>
                                    <p:animEffect transition="out" filter="wipe(right)">
                                      <p:cBhvr>
                                        <p:cTn id="108" dur="1000"/>
                                        <p:tgtEl>
                                          <p:spTgt spid="11375"/>
                                        </p:tgtEl>
                                      </p:cBhvr>
                                    </p:animEffect>
                                    <p:set>
                                      <p:cBhvr>
                                        <p:cTn id="109" dur="1" fill="hold">
                                          <p:stCondLst>
                                            <p:cond delay="999"/>
                                          </p:stCondLst>
                                        </p:cTn>
                                        <p:tgtEl>
                                          <p:spTgt spid="11375"/>
                                        </p:tgtEl>
                                        <p:attrNameLst>
                                          <p:attrName>style.visibility</p:attrName>
                                        </p:attrNameLst>
                                      </p:cBhvr>
                                      <p:to>
                                        <p:strVal val="hidden"/>
                                      </p:to>
                                    </p:set>
                                  </p:childTnLst>
                                </p:cTn>
                              </p:par>
                            </p:childTnLst>
                          </p:cTn>
                        </p:par>
                      </p:childTnLst>
                    </p:cTn>
                  </p:par>
                </p:childTnLst>
              </p:cTn>
              <p:nextCondLst>
                <p:cond evt="onClick" delay="0">
                  <p:tgtEl>
                    <p:spTgt spid="11375"/>
                  </p:tgtEl>
                </p:cond>
              </p:nextCondLst>
            </p:seq>
            <p:seq concurrent="1" nextAc="seek">
              <p:cTn id="110" restart="whenNotActive" fill="hold" evtFilter="cancelBubble" nodeType="interactiveSeq">
                <p:stCondLst>
                  <p:cond evt="onClick" delay="0">
                    <p:tgtEl>
                      <p:spTgt spid="11376"/>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22" presetClass="exit" presetSubtype="2" fill="hold" grpId="0" nodeType="clickEffect">
                                  <p:stCondLst>
                                    <p:cond delay="0"/>
                                  </p:stCondLst>
                                  <p:childTnLst>
                                    <p:animEffect transition="out" filter="wipe(right)">
                                      <p:cBhvr>
                                        <p:cTn id="114" dur="1000"/>
                                        <p:tgtEl>
                                          <p:spTgt spid="11376"/>
                                        </p:tgtEl>
                                      </p:cBhvr>
                                    </p:animEffect>
                                    <p:set>
                                      <p:cBhvr>
                                        <p:cTn id="115" dur="1" fill="hold">
                                          <p:stCondLst>
                                            <p:cond delay="999"/>
                                          </p:stCondLst>
                                        </p:cTn>
                                        <p:tgtEl>
                                          <p:spTgt spid="11376"/>
                                        </p:tgtEl>
                                        <p:attrNameLst>
                                          <p:attrName>style.visibility</p:attrName>
                                        </p:attrNameLst>
                                      </p:cBhvr>
                                      <p:to>
                                        <p:strVal val="hidden"/>
                                      </p:to>
                                    </p:set>
                                  </p:childTnLst>
                                </p:cTn>
                              </p:par>
                            </p:childTnLst>
                          </p:cTn>
                        </p:par>
                      </p:childTnLst>
                    </p:cTn>
                  </p:par>
                </p:childTnLst>
              </p:cTn>
              <p:nextCondLst>
                <p:cond evt="onClick" delay="0">
                  <p:tgtEl>
                    <p:spTgt spid="11376"/>
                  </p:tgtEl>
                </p:cond>
              </p:nextCondLst>
            </p:seq>
            <p:seq concurrent="1" nextAc="seek">
              <p:cTn id="116" restart="whenNotActive" fill="hold" evtFilter="cancelBubble" nodeType="interactiveSeq">
                <p:stCondLst>
                  <p:cond evt="onClick" delay="0">
                    <p:tgtEl>
                      <p:spTgt spid="11377"/>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22" presetClass="exit" presetSubtype="2" fill="hold" grpId="0" nodeType="clickEffect">
                                  <p:stCondLst>
                                    <p:cond delay="0"/>
                                  </p:stCondLst>
                                  <p:childTnLst>
                                    <p:animEffect transition="out" filter="wipe(right)">
                                      <p:cBhvr>
                                        <p:cTn id="120" dur="1000"/>
                                        <p:tgtEl>
                                          <p:spTgt spid="11377"/>
                                        </p:tgtEl>
                                      </p:cBhvr>
                                    </p:animEffect>
                                    <p:set>
                                      <p:cBhvr>
                                        <p:cTn id="121" dur="1" fill="hold">
                                          <p:stCondLst>
                                            <p:cond delay="999"/>
                                          </p:stCondLst>
                                        </p:cTn>
                                        <p:tgtEl>
                                          <p:spTgt spid="11377"/>
                                        </p:tgtEl>
                                        <p:attrNameLst>
                                          <p:attrName>style.visibility</p:attrName>
                                        </p:attrNameLst>
                                      </p:cBhvr>
                                      <p:to>
                                        <p:strVal val="hidden"/>
                                      </p:to>
                                    </p:set>
                                  </p:childTnLst>
                                </p:cTn>
                              </p:par>
                            </p:childTnLst>
                          </p:cTn>
                        </p:par>
                      </p:childTnLst>
                    </p:cTn>
                  </p:par>
                </p:childTnLst>
              </p:cTn>
              <p:nextCondLst>
                <p:cond evt="onClick" delay="0">
                  <p:tgtEl>
                    <p:spTgt spid="11377"/>
                  </p:tgtEl>
                </p:cond>
              </p:nextCondLst>
            </p:seq>
            <p:seq concurrent="1" nextAc="seek">
              <p:cTn id="122" restart="whenNotActive" fill="hold" evtFilter="cancelBubble" nodeType="interactiveSeq">
                <p:stCondLst>
                  <p:cond evt="onClick" delay="0">
                    <p:tgtEl>
                      <p:spTgt spid="11378"/>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22" presetClass="exit" presetSubtype="2" fill="hold" grpId="0" nodeType="clickEffect">
                                  <p:stCondLst>
                                    <p:cond delay="0"/>
                                  </p:stCondLst>
                                  <p:childTnLst>
                                    <p:animEffect transition="out" filter="wipe(right)">
                                      <p:cBhvr>
                                        <p:cTn id="126" dur="1000"/>
                                        <p:tgtEl>
                                          <p:spTgt spid="11378"/>
                                        </p:tgtEl>
                                      </p:cBhvr>
                                    </p:animEffect>
                                    <p:set>
                                      <p:cBhvr>
                                        <p:cTn id="127" dur="1" fill="hold">
                                          <p:stCondLst>
                                            <p:cond delay="999"/>
                                          </p:stCondLst>
                                        </p:cTn>
                                        <p:tgtEl>
                                          <p:spTgt spid="11378"/>
                                        </p:tgtEl>
                                        <p:attrNameLst>
                                          <p:attrName>style.visibility</p:attrName>
                                        </p:attrNameLst>
                                      </p:cBhvr>
                                      <p:to>
                                        <p:strVal val="hidden"/>
                                      </p:to>
                                    </p:set>
                                  </p:childTnLst>
                                </p:cTn>
                              </p:par>
                            </p:childTnLst>
                          </p:cTn>
                        </p:par>
                      </p:childTnLst>
                    </p:cTn>
                  </p:par>
                </p:childTnLst>
              </p:cTn>
              <p:nextCondLst>
                <p:cond evt="onClick" delay="0">
                  <p:tgtEl>
                    <p:spTgt spid="11378"/>
                  </p:tgtEl>
                </p:cond>
              </p:nextCondLst>
            </p:seq>
            <p:seq concurrent="1" nextAc="seek">
              <p:cTn id="128" restart="whenNotActive" fill="hold" evtFilter="cancelBubble" nodeType="interactiveSeq">
                <p:stCondLst>
                  <p:cond evt="onClick" delay="0">
                    <p:tgtEl>
                      <p:spTgt spid="11379"/>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22" presetClass="exit" presetSubtype="2" fill="hold" grpId="0" nodeType="clickEffect">
                                  <p:stCondLst>
                                    <p:cond delay="0"/>
                                  </p:stCondLst>
                                  <p:childTnLst>
                                    <p:animEffect transition="out" filter="wipe(right)">
                                      <p:cBhvr>
                                        <p:cTn id="132" dur="1000"/>
                                        <p:tgtEl>
                                          <p:spTgt spid="11379"/>
                                        </p:tgtEl>
                                      </p:cBhvr>
                                    </p:animEffect>
                                    <p:set>
                                      <p:cBhvr>
                                        <p:cTn id="133" dur="1" fill="hold">
                                          <p:stCondLst>
                                            <p:cond delay="999"/>
                                          </p:stCondLst>
                                        </p:cTn>
                                        <p:tgtEl>
                                          <p:spTgt spid="11379"/>
                                        </p:tgtEl>
                                        <p:attrNameLst>
                                          <p:attrName>style.visibility</p:attrName>
                                        </p:attrNameLst>
                                      </p:cBhvr>
                                      <p:to>
                                        <p:strVal val="hidden"/>
                                      </p:to>
                                    </p:set>
                                  </p:childTnLst>
                                </p:cTn>
                              </p:par>
                            </p:childTnLst>
                          </p:cTn>
                        </p:par>
                      </p:childTnLst>
                    </p:cTn>
                  </p:par>
                </p:childTnLst>
              </p:cTn>
              <p:nextCondLst>
                <p:cond evt="onClick" delay="0">
                  <p:tgtEl>
                    <p:spTgt spid="11379"/>
                  </p:tgtEl>
                </p:cond>
              </p:nextCondLst>
            </p:seq>
            <p:seq concurrent="1" nextAc="seek">
              <p:cTn id="134" restart="whenNotActive" fill="hold" evtFilter="cancelBubble" nodeType="interactiveSeq">
                <p:stCondLst>
                  <p:cond evt="onClick" delay="0">
                    <p:tgtEl>
                      <p:spTgt spid="11380"/>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22" presetClass="exit" presetSubtype="2" fill="hold" grpId="0" nodeType="clickEffect">
                                  <p:stCondLst>
                                    <p:cond delay="0"/>
                                  </p:stCondLst>
                                  <p:childTnLst>
                                    <p:animEffect transition="out" filter="wipe(right)">
                                      <p:cBhvr>
                                        <p:cTn id="138" dur="1000"/>
                                        <p:tgtEl>
                                          <p:spTgt spid="11380"/>
                                        </p:tgtEl>
                                      </p:cBhvr>
                                    </p:animEffect>
                                    <p:set>
                                      <p:cBhvr>
                                        <p:cTn id="139" dur="1" fill="hold">
                                          <p:stCondLst>
                                            <p:cond delay="999"/>
                                          </p:stCondLst>
                                        </p:cTn>
                                        <p:tgtEl>
                                          <p:spTgt spid="11380"/>
                                        </p:tgtEl>
                                        <p:attrNameLst>
                                          <p:attrName>style.visibility</p:attrName>
                                        </p:attrNameLst>
                                      </p:cBhvr>
                                      <p:to>
                                        <p:strVal val="hidden"/>
                                      </p:to>
                                    </p:set>
                                  </p:childTnLst>
                                </p:cTn>
                              </p:par>
                            </p:childTnLst>
                          </p:cTn>
                        </p:par>
                      </p:childTnLst>
                    </p:cTn>
                  </p:par>
                </p:childTnLst>
              </p:cTn>
              <p:nextCondLst>
                <p:cond evt="onClick" delay="0">
                  <p:tgtEl>
                    <p:spTgt spid="11380"/>
                  </p:tgtEl>
                </p:cond>
              </p:nextCondLst>
            </p:seq>
            <p:seq concurrent="1" nextAc="seek">
              <p:cTn id="140" restart="whenNotActive" fill="hold" evtFilter="cancelBubble" nodeType="interactiveSeq">
                <p:stCondLst>
                  <p:cond evt="onClick" delay="0">
                    <p:tgtEl>
                      <p:spTgt spid="11381"/>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22" presetClass="exit" presetSubtype="2" fill="hold" grpId="0" nodeType="clickEffect">
                                  <p:stCondLst>
                                    <p:cond delay="0"/>
                                  </p:stCondLst>
                                  <p:childTnLst>
                                    <p:animEffect transition="out" filter="wipe(right)">
                                      <p:cBhvr>
                                        <p:cTn id="144" dur="1000"/>
                                        <p:tgtEl>
                                          <p:spTgt spid="11381"/>
                                        </p:tgtEl>
                                      </p:cBhvr>
                                    </p:animEffect>
                                    <p:set>
                                      <p:cBhvr>
                                        <p:cTn id="145" dur="1" fill="hold">
                                          <p:stCondLst>
                                            <p:cond delay="999"/>
                                          </p:stCondLst>
                                        </p:cTn>
                                        <p:tgtEl>
                                          <p:spTgt spid="11381"/>
                                        </p:tgtEl>
                                        <p:attrNameLst>
                                          <p:attrName>style.visibility</p:attrName>
                                        </p:attrNameLst>
                                      </p:cBhvr>
                                      <p:to>
                                        <p:strVal val="hidden"/>
                                      </p:to>
                                    </p:set>
                                  </p:childTnLst>
                                </p:cTn>
                              </p:par>
                            </p:childTnLst>
                          </p:cTn>
                        </p:par>
                      </p:childTnLst>
                    </p:cTn>
                  </p:par>
                </p:childTnLst>
              </p:cTn>
              <p:nextCondLst>
                <p:cond evt="onClick" delay="0">
                  <p:tgtEl>
                    <p:spTgt spid="11381"/>
                  </p:tgtEl>
                </p:cond>
              </p:nextCondLst>
            </p:seq>
            <p:seq concurrent="1" nextAc="seek">
              <p:cTn id="146" restart="whenNotActive" fill="hold" evtFilter="cancelBubble" nodeType="interactiveSeq">
                <p:stCondLst>
                  <p:cond evt="onClick" delay="0">
                    <p:tgtEl>
                      <p:spTgt spid="11382"/>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22" presetClass="exit" presetSubtype="2" fill="hold" grpId="0" nodeType="clickEffect">
                                  <p:stCondLst>
                                    <p:cond delay="0"/>
                                  </p:stCondLst>
                                  <p:childTnLst>
                                    <p:animEffect transition="out" filter="wipe(right)">
                                      <p:cBhvr>
                                        <p:cTn id="150" dur="1000"/>
                                        <p:tgtEl>
                                          <p:spTgt spid="11382"/>
                                        </p:tgtEl>
                                      </p:cBhvr>
                                    </p:animEffect>
                                    <p:set>
                                      <p:cBhvr>
                                        <p:cTn id="151" dur="1" fill="hold">
                                          <p:stCondLst>
                                            <p:cond delay="999"/>
                                          </p:stCondLst>
                                        </p:cTn>
                                        <p:tgtEl>
                                          <p:spTgt spid="11382"/>
                                        </p:tgtEl>
                                        <p:attrNameLst>
                                          <p:attrName>style.visibility</p:attrName>
                                        </p:attrNameLst>
                                      </p:cBhvr>
                                      <p:to>
                                        <p:strVal val="hidden"/>
                                      </p:to>
                                    </p:set>
                                  </p:childTnLst>
                                </p:cTn>
                              </p:par>
                            </p:childTnLst>
                          </p:cTn>
                        </p:par>
                      </p:childTnLst>
                    </p:cTn>
                  </p:par>
                </p:childTnLst>
              </p:cTn>
              <p:nextCondLst>
                <p:cond evt="onClick" delay="0">
                  <p:tgtEl>
                    <p:spTgt spid="11382"/>
                  </p:tgtEl>
                </p:cond>
              </p:nextCondLst>
            </p:seq>
          </p:childTnLst>
        </p:cTn>
      </p:par>
    </p:tnLst>
    <p:bldLst>
      <p:bldP spid="11353" grpId="0" animBg="1"/>
      <p:bldP spid="11354" grpId="0" animBg="1"/>
      <p:bldP spid="11355" grpId="0" animBg="1"/>
      <p:bldP spid="11356" grpId="0" animBg="1"/>
      <p:bldP spid="11357" grpId="0" animBg="1"/>
      <p:bldP spid="11363" grpId="0" animBg="1"/>
      <p:bldP spid="11364" grpId="0" animBg="1"/>
      <p:bldP spid="11365" grpId="0" animBg="1"/>
      <p:bldP spid="11366" grpId="0" animBg="1"/>
      <p:bldP spid="11367" grpId="0" animBg="1"/>
      <p:bldP spid="11368" grpId="0" animBg="1"/>
      <p:bldP spid="11369" grpId="0" animBg="1"/>
      <p:bldP spid="11370" grpId="0" animBg="1"/>
      <p:bldP spid="11371" grpId="0" animBg="1"/>
      <p:bldP spid="11372" grpId="0" animBg="1"/>
      <p:bldP spid="11373" grpId="0" animBg="1"/>
      <p:bldP spid="11374" grpId="0" animBg="1"/>
      <p:bldP spid="11375" grpId="0" animBg="1"/>
      <p:bldP spid="11376" grpId="0" animBg="1"/>
      <p:bldP spid="11377" grpId="0" animBg="1"/>
      <p:bldP spid="11378" grpId="0" animBg="1"/>
      <p:bldP spid="11379" grpId="0" animBg="1"/>
      <p:bldP spid="11380" grpId="0" animBg="1"/>
      <p:bldP spid="11381" grpId="0" animBg="1"/>
      <p:bldP spid="113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995738" y="44450"/>
            <a:ext cx="5113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De </a:t>
            </a:r>
            <a:r>
              <a:rPr lang="en-GB" altLang="en-US" sz="2400" dirty="0" err="1">
                <a:latin typeface="Calibri" panose="020F0502020204030204" pitchFamily="34" charset="0"/>
              </a:rPr>
              <a:t>quelle</a:t>
            </a:r>
            <a:r>
              <a:rPr lang="en-GB" altLang="en-US" sz="2400" dirty="0">
                <a:latin typeface="Calibri" panose="020F0502020204030204" pitchFamily="34" charset="0"/>
              </a:rPr>
              <a:t> </a:t>
            </a:r>
            <a:r>
              <a:rPr lang="en-GB" altLang="en-US" sz="2400" dirty="0" err="1">
                <a:latin typeface="Calibri" panose="020F0502020204030204" pitchFamily="34" charset="0"/>
              </a:rPr>
              <a:t>couleur</a:t>
            </a:r>
            <a:r>
              <a:rPr lang="en-GB" altLang="en-US" sz="2400" dirty="0">
                <a:latin typeface="Calibri" panose="020F0502020204030204" pitchFamily="34" charset="0"/>
              </a:rPr>
              <a:t> </a:t>
            </a:r>
            <a:r>
              <a:rPr lang="en-GB" altLang="en-US" sz="2400" dirty="0" err="1">
                <a:latin typeface="Calibri" panose="020F0502020204030204" pitchFamily="34" charset="0"/>
              </a:rPr>
              <a:t>sont</a:t>
            </a:r>
            <a:r>
              <a:rPr lang="en-GB" altLang="en-US" sz="2400" dirty="0">
                <a:latin typeface="Calibri" panose="020F0502020204030204" pitchFamily="34" charset="0"/>
              </a:rPr>
              <a:t> les cloches ?</a:t>
            </a:r>
          </a:p>
        </p:txBody>
      </p:sp>
      <p:pic>
        <p:nvPicPr>
          <p:cNvPr id="11267" name="Picture 4"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9"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0"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2"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3"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5"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6"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7"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8"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0"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22" descr="gold-sta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23"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4"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5"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6"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27"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28"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29"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30"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1"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32"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33"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34"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35"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36"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Picture 37" descr="Christmas_Penguin_Cartoon"/>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1" name="Picture 38"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2" name="Picture 39"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3" name="Picture 40"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4" name="Picture 41"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5" name="Picture 42"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6" name="Picture 43"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7" name="Picture 44"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8" name="Picture 45"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9" name="Picture 46"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0" name="Picture 47"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1" name="Picture 48"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2" name="Picture 49"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3" name="Picture 50"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4" name="Picture 51"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5" name="Picture 52"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6" name="Picture 53"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7" name="Picture 5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8" name="Picture 5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9" name="Picture 5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57"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58"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59"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60"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61"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5" name="Picture 62"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6" name="Picture 63"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7" name="Picture 6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8" name="Picture 6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9" name="Picture 6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0" name="Picture 67"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1" name="Picture 68"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2" name="Picture 6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6" name="Text Box 70"/>
          <p:cNvSpPr txBox="1">
            <a:spLocks noChangeArrowheads="1"/>
          </p:cNvSpPr>
          <p:nvPr/>
        </p:nvSpPr>
        <p:spPr bwMode="auto">
          <a:xfrm>
            <a:off x="6372225" y="595313"/>
            <a:ext cx="2771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err="1">
                <a:latin typeface="Calibri" panose="020F0502020204030204" pitchFamily="34" charset="0"/>
              </a:rPr>
              <a:t>Elles</a:t>
            </a:r>
            <a:r>
              <a:rPr lang="en-GB" altLang="en-US" sz="2400" b="1" i="1" dirty="0">
                <a:latin typeface="Calibri" panose="020F0502020204030204" pitchFamily="34" charset="0"/>
              </a:rPr>
              <a:t> </a:t>
            </a:r>
            <a:r>
              <a:rPr lang="en-GB" altLang="en-US" sz="2400" b="1" i="1" dirty="0" err="1">
                <a:latin typeface="Calibri" panose="020F0502020204030204" pitchFamily="34" charset="0"/>
              </a:rPr>
              <a:t>sont</a:t>
            </a:r>
            <a:r>
              <a:rPr lang="en-GB" altLang="en-US" sz="2400" b="1" i="1" dirty="0">
                <a:latin typeface="Calibri" panose="020F0502020204030204" pitchFamily="34" charset="0"/>
              </a:rPr>
              <a:t> </a:t>
            </a:r>
            <a:r>
              <a:rPr lang="en-GB" altLang="en-US" sz="2400" b="1" i="1" dirty="0" err="1">
                <a:latin typeface="Calibri" panose="020F0502020204030204" pitchFamily="34" charset="0"/>
              </a:rPr>
              <a:t>jaunes</a:t>
            </a:r>
            <a:r>
              <a:rPr lang="en-GB" altLang="en-US" sz="2400" b="1" i="1"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752975" y="44450"/>
            <a:ext cx="435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err="1">
                <a:latin typeface="Calibri" panose="020F0502020204030204" pitchFamily="34" charset="0"/>
              </a:rPr>
              <a:t>Combien</a:t>
            </a:r>
            <a:r>
              <a:rPr lang="en-GB" altLang="en-US" sz="2400" dirty="0">
                <a:latin typeface="Calibri" panose="020F0502020204030204" pitchFamily="34" charset="0"/>
              </a:rPr>
              <a:t> de </a:t>
            </a:r>
            <a:r>
              <a:rPr lang="en-GB" altLang="en-US" sz="2400" dirty="0" err="1">
                <a:latin typeface="Calibri" panose="020F0502020204030204" pitchFamily="34" charset="0"/>
              </a:rPr>
              <a:t>fées</a:t>
            </a:r>
            <a:r>
              <a:rPr lang="en-GB" altLang="en-US" sz="2400" dirty="0">
                <a:latin typeface="Calibri" panose="020F0502020204030204" pitchFamily="34" charset="0"/>
              </a:rPr>
              <a:t> y a-t-</a:t>
            </a:r>
            <a:r>
              <a:rPr lang="en-GB" altLang="en-US" sz="2400" dirty="0" err="1">
                <a:latin typeface="Calibri" panose="020F0502020204030204" pitchFamily="34" charset="0"/>
              </a:rPr>
              <a:t>il</a:t>
            </a:r>
            <a:r>
              <a:rPr lang="en-GB" altLang="en-US" sz="2400" dirty="0">
                <a:latin typeface="Calibri" panose="020F0502020204030204" pitchFamily="34" charset="0"/>
              </a:rPr>
              <a:t> ?</a:t>
            </a:r>
          </a:p>
        </p:txBody>
      </p:sp>
      <p:pic>
        <p:nvPicPr>
          <p:cNvPr id="12291" name="Picture 4"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2"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3"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6"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7"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8"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20"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2" descr="gold-sta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3"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24"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25"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6"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27"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28"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29"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30"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31"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32"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33"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34"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35"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6"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7" descr="Christmas_Penguin_Cartoon"/>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Picture 38"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Picture 39"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Picture 40"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Picture 41"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Picture 42"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3"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Picture 44"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45"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46"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47"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48"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49"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7" name="Picture 50"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8" name="Picture 51"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9" name="Picture 52"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0" name="Picture 53"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1" name="Picture 5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2" name="Picture 5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3" name="Picture 5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4" name="Picture 57"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5" name="Picture 58"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6" name="Picture 59"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7" name="Picture 60"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8" name="Picture 61"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9" name="Picture 62"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0" name="Picture 63"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1" name="Picture 6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2" name="Picture 6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3" name="Picture 6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4" name="Picture 67"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5" name="Picture 68"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6" name="Picture 6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0" name="Text Box 70"/>
          <p:cNvSpPr txBox="1">
            <a:spLocks noChangeArrowheads="1"/>
          </p:cNvSpPr>
          <p:nvPr/>
        </p:nvSpPr>
        <p:spPr bwMode="auto">
          <a:xfrm>
            <a:off x="6372225" y="595313"/>
            <a:ext cx="277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a:latin typeface="Calibri" panose="020F0502020204030204" pitchFamily="34" charset="0"/>
              </a:rPr>
              <a:t>Il y a neuf fées.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563938" y="44450"/>
            <a:ext cx="558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Combien d’hommes de neige y a-t-il ?</a:t>
            </a:r>
          </a:p>
        </p:txBody>
      </p:sp>
      <p:pic>
        <p:nvPicPr>
          <p:cNvPr id="13315" name="Picture 4"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2"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5"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6"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7"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8"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20"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2" descr="gold-sta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3"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4"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5"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6"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7"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8"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9"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30"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1"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2"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3"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4"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5"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6"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7" descr="Christmas_Penguin_Cartoon"/>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8"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9"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1" name="Picture 40"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Picture 41"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3" name="Picture 42"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4" name="Picture 43"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Picture 44"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6" name="Picture 45"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7" name="Picture 46"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8" name="Picture 47"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9" name="Picture 48"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0" name="Picture 49"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1" name="Picture 50"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2" name="Picture 51"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3" name="Picture 52"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4" name="Picture 53"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5" name="Picture 5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6" name="Picture 5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7" name="Picture 5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8" name="Picture 57"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9" name="Picture 58"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0" name="Picture 59"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1" name="Picture 60"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2" name="Picture 61"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3" name="Picture 62"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4" name="Picture 63"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5" name="Picture 6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6" name="Picture 6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7" name="Picture 6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8" name="Picture 67"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9" name="Picture 68"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0" name="Picture 6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22" name="Text Box 70"/>
          <p:cNvSpPr txBox="1">
            <a:spLocks noChangeArrowheads="1"/>
          </p:cNvSpPr>
          <p:nvPr/>
        </p:nvSpPr>
        <p:spPr bwMode="auto">
          <a:xfrm>
            <a:off x="5257800" y="739775"/>
            <a:ext cx="4067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a:latin typeface="Calibri" panose="020F0502020204030204" pitchFamily="34" charset="0"/>
              </a:rPr>
              <a:t>Il y a sept hommes de </a:t>
            </a:r>
            <a:r>
              <a:rPr lang="en-GB" altLang="en-US" sz="2400" b="1" i="1" dirty="0" err="1">
                <a:latin typeface="Calibri" panose="020F0502020204030204" pitchFamily="34" charset="0"/>
              </a:rPr>
              <a:t>neige</a:t>
            </a:r>
            <a:r>
              <a:rPr lang="en-GB" altLang="en-US" sz="2400" b="1" i="1"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203575" y="-1387"/>
            <a:ext cx="7416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300" dirty="0">
                <a:latin typeface="Calibri" panose="020F0502020204030204" pitchFamily="34" charset="0"/>
              </a:rPr>
              <a:t>De </a:t>
            </a:r>
            <a:r>
              <a:rPr lang="en-GB" altLang="en-US" sz="2300" dirty="0" err="1">
                <a:latin typeface="Calibri" panose="020F0502020204030204" pitchFamily="34" charset="0"/>
              </a:rPr>
              <a:t>quelle</a:t>
            </a:r>
            <a:r>
              <a:rPr lang="en-GB" altLang="en-US" sz="2300" dirty="0">
                <a:latin typeface="Calibri" panose="020F0502020204030204" pitchFamily="34" charset="0"/>
              </a:rPr>
              <a:t> </a:t>
            </a:r>
            <a:r>
              <a:rPr lang="en-GB" altLang="en-US" sz="2300" dirty="0" err="1">
                <a:latin typeface="Calibri" panose="020F0502020204030204" pitchFamily="34" charset="0"/>
              </a:rPr>
              <a:t>couleur</a:t>
            </a:r>
            <a:r>
              <a:rPr lang="en-GB" altLang="en-US" sz="2300" dirty="0">
                <a:latin typeface="Calibri" panose="020F0502020204030204" pitchFamily="34" charset="0"/>
              </a:rPr>
              <a:t> </a:t>
            </a:r>
            <a:r>
              <a:rPr lang="en-GB" altLang="en-US" sz="2300" dirty="0" err="1">
                <a:latin typeface="Calibri" panose="020F0502020204030204" pitchFamily="34" charset="0"/>
              </a:rPr>
              <a:t>sont</a:t>
            </a:r>
            <a:r>
              <a:rPr lang="en-GB" altLang="en-US" sz="2300" dirty="0">
                <a:latin typeface="Calibri" panose="020F0502020204030204" pitchFamily="34" charset="0"/>
              </a:rPr>
              <a:t> les hommes de </a:t>
            </a:r>
            <a:r>
              <a:rPr lang="en-GB" altLang="en-US" sz="2300" dirty="0" err="1" smtClean="0">
                <a:latin typeface="Calibri" panose="020F0502020204030204" pitchFamily="34" charset="0"/>
              </a:rPr>
              <a:t>neige</a:t>
            </a:r>
            <a:r>
              <a:rPr lang="en-GB" altLang="en-US" sz="2300" dirty="0" smtClean="0">
                <a:latin typeface="Calibri" panose="020F0502020204030204" pitchFamily="34" charset="0"/>
              </a:rPr>
              <a:t>?</a:t>
            </a:r>
            <a:endParaRPr lang="en-GB" altLang="en-US" sz="2300" dirty="0">
              <a:latin typeface="Calibri" panose="020F0502020204030204" pitchFamily="34" charset="0"/>
            </a:endParaRPr>
          </a:p>
        </p:txBody>
      </p:sp>
      <p:pic>
        <p:nvPicPr>
          <p:cNvPr id="14339" name="Picture 4"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2"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3"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5"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6"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7"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8"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20"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2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22" descr="gold-sta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23"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24"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25"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26"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7"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8"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29"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30"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31"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32"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33"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34"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35"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6"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37" descr="Christmas_Penguin_Cartoon"/>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38"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39"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40"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41"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42"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43"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44"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45"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46"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47"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48"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Picture 49"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50"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Picture 51"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52"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53"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5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Picture 5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1" name="Picture 5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2" name="Picture 57"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58"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59"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60"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Picture 61"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62"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63"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9" name="Picture 6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6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6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67"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68"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6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6" name="Text Box 70"/>
          <p:cNvSpPr txBox="1">
            <a:spLocks noChangeArrowheads="1"/>
          </p:cNvSpPr>
          <p:nvPr/>
        </p:nvSpPr>
        <p:spPr bwMode="auto">
          <a:xfrm>
            <a:off x="7164388" y="5953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err="1">
                <a:latin typeface="Calibri" panose="020F0502020204030204" pitchFamily="34" charset="0"/>
              </a:rPr>
              <a:t>Ils</a:t>
            </a:r>
            <a:r>
              <a:rPr lang="en-GB" altLang="en-US" sz="2400" b="1" i="1" dirty="0">
                <a:latin typeface="Calibri" panose="020F0502020204030204" pitchFamily="34" charset="0"/>
              </a:rPr>
              <a:t> </a:t>
            </a:r>
            <a:r>
              <a:rPr lang="en-GB" altLang="en-US" sz="2400" b="1" i="1" dirty="0" err="1">
                <a:latin typeface="Calibri" panose="020F0502020204030204" pitchFamily="34" charset="0"/>
              </a:rPr>
              <a:t>sont</a:t>
            </a:r>
            <a:r>
              <a:rPr lang="en-GB" altLang="en-US" sz="2400" b="1" i="1" dirty="0">
                <a:latin typeface="Calibri" panose="020F0502020204030204" pitchFamily="34" charset="0"/>
              </a:rPr>
              <a:t> </a:t>
            </a:r>
            <a:r>
              <a:rPr lang="en-GB" altLang="en-US" sz="2400" b="1" i="1" dirty="0" err="1">
                <a:latin typeface="Calibri" panose="020F0502020204030204" pitchFamily="34" charset="0"/>
              </a:rPr>
              <a:t>blancs</a:t>
            </a:r>
            <a:r>
              <a:rPr lang="en-GB" altLang="en-US" sz="2400" b="1" i="1"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4067175" y="44450"/>
            <a:ext cx="5041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300" dirty="0">
                <a:latin typeface="Calibri" panose="020F0502020204030204" pitchFamily="34" charset="0"/>
              </a:rPr>
              <a:t>De </a:t>
            </a:r>
            <a:r>
              <a:rPr lang="en-GB" altLang="en-US" sz="2300" dirty="0" err="1">
                <a:latin typeface="Calibri" panose="020F0502020204030204" pitchFamily="34" charset="0"/>
              </a:rPr>
              <a:t>quelle</a:t>
            </a:r>
            <a:r>
              <a:rPr lang="en-GB" altLang="en-US" sz="2300" dirty="0">
                <a:latin typeface="Calibri" panose="020F0502020204030204" pitchFamily="34" charset="0"/>
              </a:rPr>
              <a:t> </a:t>
            </a:r>
            <a:r>
              <a:rPr lang="en-GB" altLang="en-US" sz="2300" dirty="0" err="1">
                <a:latin typeface="Calibri" panose="020F0502020204030204" pitchFamily="34" charset="0"/>
              </a:rPr>
              <a:t>couleur</a:t>
            </a:r>
            <a:r>
              <a:rPr lang="en-GB" altLang="en-US" sz="2300" dirty="0">
                <a:latin typeface="Calibri" panose="020F0502020204030204" pitchFamily="34" charset="0"/>
              </a:rPr>
              <a:t> </a:t>
            </a:r>
            <a:r>
              <a:rPr lang="en-GB" altLang="en-US" sz="2300" dirty="0" err="1">
                <a:latin typeface="Calibri" panose="020F0502020204030204" pitchFamily="34" charset="0"/>
              </a:rPr>
              <a:t>est</a:t>
            </a:r>
            <a:r>
              <a:rPr lang="en-GB" altLang="en-US" sz="2300" dirty="0">
                <a:latin typeface="Calibri" panose="020F0502020204030204" pitchFamily="34" charset="0"/>
              </a:rPr>
              <a:t> un </a:t>
            </a:r>
            <a:r>
              <a:rPr lang="en-GB" altLang="en-US" sz="2300" dirty="0" err="1">
                <a:latin typeface="Calibri" panose="020F0502020204030204" pitchFamily="34" charset="0"/>
              </a:rPr>
              <a:t>pingouin</a:t>
            </a:r>
            <a:r>
              <a:rPr lang="en-GB" altLang="en-US" sz="2300" dirty="0">
                <a:latin typeface="Calibri" panose="020F0502020204030204" pitchFamily="34" charset="0"/>
              </a:rPr>
              <a:t> ?</a:t>
            </a:r>
          </a:p>
        </p:txBody>
      </p:sp>
      <p:pic>
        <p:nvPicPr>
          <p:cNvPr id="15363" name="Picture 4"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2"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3"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5"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6"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7"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8"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20"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22" descr="gold-sta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23"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4"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5"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26"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27"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28"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29"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0"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31"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32"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3"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Picture 34"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Picture 35"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Picture 36"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6" name="Picture 37" descr="Christmas_Penguin_Cartoon"/>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7" name="Picture 38"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8" name="Picture 39"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9" name="Picture 40"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0" name="Picture 41"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1" name="Picture 42"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2" name="Picture 43"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3" name="Picture 44"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4" name="Picture 45"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5" name="Picture 46"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47"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7" name="Picture 48"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8" name="Picture 49"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9" name="Picture 50"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0" name="Picture 51"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1" name="Picture 52"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2" name="Picture 53"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3" name="Picture 5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4" name="Picture 5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5" name="Picture 5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6" name="Picture 57"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7" name="Picture 58"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8" name="Picture 59"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9" name="Picture 60"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0" name="Picture 61"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1" name="Picture 62"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2" name="Picture 63"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3" name="Picture 6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4" name="Picture 6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5" name="Picture 6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6" name="Picture 67"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7" name="Picture 68"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8" name="Picture 6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0" name="Text Box 70"/>
          <p:cNvSpPr txBox="1">
            <a:spLocks noChangeArrowheads="1"/>
          </p:cNvSpPr>
          <p:nvPr/>
        </p:nvSpPr>
        <p:spPr bwMode="auto">
          <a:xfrm>
            <a:off x="6588125" y="595313"/>
            <a:ext cx="2808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a:latin typeface="Calibri" panose="020F0502020204030204" pitchFamily="34" charset="0"/>
              </a:rPr>
              <a:t>Il </a:t>
            </a:r>
            <a:r>
              <a:rPr lang="en-GB" altLang="en-US" sz="2400" b="1" i="1" dirty="0" err="1">
                <a:latin typeface="Calibri" panose="020F0502020204030204" pitchFamily="34" charset="0"/>
              </a:rPr>
              <a:t>est</a:t>
            </a:r>
            <a:r>
              <a:rPr lang="en-GB" altLang="en-US" sz="2400" b="1" i="1" dirty="0">
                <a:latin typeface="Calibri" panose="020F0502020204030204" pitchFamily="34" charset="0"/>
              </a:rPr>
              <a:t> blanc et noir.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851275" y="44450"/>
            <a:ext cx="5329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err="1">
                <a:latin typeface="Calibri" panose="020F0502020204030204" pitchFamily="34" charset="0"/>
              </a:rPr>
              <a:t>Combien</a:t>
            </a:r>
            <a:r>
              <a:rPr lang="en-GB" altLang="en-US" sz="2400" dirty="0">
                <a:latin typeface="Calibri" panose="020F0502020204030204" pitchFamily="34" charset="0"/>
              </a:rPr>
              <a:t> de </a:t>
            </a:r>
            <a:r>
              <a:rPr lang="en-GB" altLang="en-US" sz="2400" dirty="0" err="1">
                <a:latin typeface="Calibri" panose="020F0502020204030204" pitchFamily="34" charset="0"/>
              </a:rPr>
              <a:t>cadeaux</a:t>
            </a:r>
            <a:r>
              <a:rPr lang="en-GB" altLang="en-US" sz="2400" dirty="0">
                <a:latin typeface="Calibri" panose="020F0502020204030204" pitchFamily="34" charset="0"/>
              </a:rPr>
              <a:t> y a-t-</a:t>
            </a:r>
            <a:r>
              <a:rPr lang="en-GB" altLang="en-US" sz="2400" dirty="0" err="1">
                <a:latin typeface="Calibri" panose="020F0502020204030204" pitchFamily="34" charset="0"/>
              </a:rPr>
              <a:t>il</a:t>
            </a:r>
            <a:r>
              <a:rPr lang="en-GB" altLang="en-US" sz="2400" dirty="0">
                <a:latin typeface="Calibri" panose="020F0502020204030204" pitchFamily="34" charset="0"/>
              </a:rPr>
              <a:t> sur la photo?</a:t>
            </a:r>
          </a:p>
        </p:txBody>
      </p:sp>
      <p:pic>
        <p:nvPicPr>
          <p:cNvPr id="16387" name="Picture 4"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2"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3"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5"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588125"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6"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7"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8"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1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20"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2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22" descr="gold-sta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23"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24"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25"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1945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26"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27"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28"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29"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30"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31"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32"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33"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34"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35"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9" name="Picture 36"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Picture 37" descr="Christmas_Penguin_Cartoon"/>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1" name="Picture 38"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2" name="Picture 39"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3" name="Picture 40"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4" name="Picture 41"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5" name="Picture 42"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6" name="Picture 43"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7" name="Picture 44"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8" name="Picture 45"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9" name="Picture 46"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0" name="Picture 47"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1" name="Picture 48"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2" name="Picture 49"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3" name="Picture 50"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4" name="Picture 51"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5" name="Picture 52"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Picture 53"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7" name="Picture 5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8" name="Picture 5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9" name="Picture 5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0" name="Picture 57"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1" name="Picture 58"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2" name="Picture 59"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3" name="Picture 60"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4" name="Picture 61"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5" name="Picture 62"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6" name="Picture 63"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7" name="Picture 6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8" name="Picture 6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9" name="Picture 6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0" name="Picture 67"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1" name="Picture 68"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2" name="Picture 6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4" name="Text Box 70"/>
          <p:cNvSpPr txBox="1">
            <a:spLocks noChangeArrowheads="1"/>
          </p:cNvSpPr>
          <p:nvPr/>
        </p:nvSpPr>
        <p:spPr bwMode="auto">
          <a:xfrm>
            <a:off x="5580063" y="739775"/>
            <a:ext cx="334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a:latin typeface="Calibri" panose="020F0502020204030204" pitchFamily="34" charset="0"/>
              </a:rPr>
              <a:t>Il y a </a:t>
            </a:r>
            <a:r>
              <a:rPr lang="en-GB" altLang="en-US" sz="2400" b="1" i="1" dirty="0" err="1">
                <a:latin typeface="Calibri" panose="020F0502020204030204" pitchFamily="34" charset="0"/>
              </a:rPr>
              <a:t>douze</a:t>
            </a:r>
            <a:r>
              <a:rPr lang="en-GB" altLang="en-US" sz="2400" b="1" i="1" dirty="0">
                <a:latin typeface="Calibri" panose="020F0502020204030204" pitchFamily="34" charset="0"/>
              </a:rPr>
              <a:t> </a:t>
            </a:r>
            <a:r>
              <a:rPr lang="en-GB" altLang="en-US" sz="2400" b="1" i="1" dirty="0" err="1">
                <a:latin typeface="Calibri" panose="020F0502020204030204" pitchFamily="34" charset="0"/>
              </a:rPr>
              <a:t>cadeaux</a:t>
            </a:r>
            <a:r>
              <a:rPr lang="en-GB" altLang="en-US" sz="2400" b="1" i="1"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5076825" y="44450"/>
            <a:ext cx="4032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300" dirty="0">
                <a:latin typeface="Calibri" panose="020F0502020204030204" pitchFamily="34" charset="0"/>
              </a:rPr>
              <a:t>De </a:t>
            </a:r>
            <a:r>
              <a:rPr lang="en-GB" altLang="en-US" sz="2300" dirty="0" err="1">
                <a:latin typeface="Calibri" panose="020F0502020204030204" pitchFamily="34" charset="0"/>
              </a:rPr>
              <a:t>quelle</a:t>
            </a:r>
            <a:r>
              <a:rPr lang="en-GB" altLang="en-US" sz="2300" dirty="0">
                <a:latin typeface="Calibri" panose="020F0502020204030204" pitchFamily="34" charset="0"/>
              </a:rPr>
              <a:t> </a:t>
            </a:r>
            <a:r>
              <a:rPr lang="en-GB" altLang="en-US" sz="2300" dirty="0" err="1">
                <a:latin typeface="Calibri" panose="020F0502020204030204" pitchFamily="34" charset="0"/>
              </a:rPr>
              <a:t>couleur</a:t>
            </a:r>
            <a:r>
              <a:rPr lang="en-GB" altLang="en-US" sz="2300" dirty="0">
                <a:latin typeface="Calibri" panose="020F0502020204030204" pitchFamily="34" charset="0"/>
              </a:rPr>
              <a:t> </a:t>
            </a:r>
            <a:r>
              <a:rPr lang="en-GB" altLang="en-US" sz="2300" dirty="0" err="1">
                <a:latin typeface="Calibri" panose="020F0502020204030204" pitchFamily="34" charset="0"/>
              </a:rPr>
              <a:t>sont</a:t>
            </a:r>
            <a:r>
              <a:rPr lang="en-GB" altLang="en-US" sz="2300" dirty="0">
                <a:latin typeface="Calibri" panose="020F0502020204030204" pitchFamily="34" charset="0"/>
              </a:rPr>
              <a:t> les </a:t>
            </a:r>
            <a:r>
              <a:rPr lang="en-GB" altLang="en-US" sz="2300" dirty="0" err="1">
                <a:latin typeface="Calibri" panose="020F0502020204030204" pitchFamily="34" charset="0"/>
              </a:rPr>
              <a:t>cadeaux</a:t>
            </a:r>
            <a:r>
              <a:rPr lang="en-GB" altLang="en-US" sz="2300" dirty="0">
                <a:latin typeface="Calibri" panose="020F0502020204030204" pitchFamily="34" charset="0"/>
              </a:rPr>
              <a:t> </a:t>
            </a:r>
            <a:r>
              <a:rPr lang="en-GB" altLang="en-US" sz="2300" dirty="0" err="1">
                <a:latin typeface="Calibri" panose="020F0502020204030204" pitchFamily="34" charset="0"/>
              </a:rPr>
              <a:t>dans</a:t>
            </a:r>
            <a:r>
              <a:rPr lang="en-GB" altLang="en-US" sz="2300" dirty="0">
                <a:latin typeface="Calibri" panose="020F0502020204030204" pitchFamily="34" charset="0"/>
              </a:rPr>
              <a:t> la photo ?</a:t>
            </a:r>
          </a:p>
        </p:txBody>
      </p:sp>
      <p:pic>
        <p:nvPicPr>
          <p:cNvPr id="17411" name="Picture 4"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2"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3"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5"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6"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7"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8"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0"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2" descr="gold-sta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3"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4"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25"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6"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7"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28"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29"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30"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31"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32"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33"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34"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35"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36"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37" descr="Christmas_Penguin_Cartoon"/>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5" name="Picture 38"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6" name="Picture 39"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7" name="Picture 40"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Picture 41"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42"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43"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44"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Picture 45"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46"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47"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5" name="Picture 48"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Picture 49"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7" name="Picture 50"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8" name="Picture 51"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52"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53"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5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2" name="Picture 5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3" name="Picture 5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4" name="Picture 57"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5" name="Picture 58"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6" name="Picture 59"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7" name="Picture 60"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8" name="Picture 61"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9" name="Picture 62"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0" name="Picture 63"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1" name="Picture 6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2" name="Picture 6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3" name="Picture 6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4" name="Picture 67"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5" name="Picture 68"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6" name="Picture 6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8" name="Text Box 70"/>
          <p:cNvSpPr txBox="1">
            <a:spLocks noChangeArrowheads="1"/>
          </p:cNvSpPr>
          <p:nvPr/>
        </p:nvSpPr>
        <p:spPr bwMode="auto">
          <a:xfrm>
            <a:off x="5795963" y="908050"/>
            <a:ext cx="338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err="1">
                <a:latin typeface="Calibri" panose="020F0502020204030204" pitchFamily="34" charset="0"/>
              </a:rPr>
              <a:t>Ils</a:t>
            </a:r>
            <a:r>
              <a:rPr lang="en-GB" altLang="en-US" sz="2400" b="1" i="1" dirty="0">
                <a:latin typeface="Calibri" panose="020F0502020204030204" pitchFamily="34" charset="0"/>
              </a:rPr>
              <a:t> </a:t>
            </a:r>
            <a:r>
              <a:rPr lang="en-GB" altLang="en-US" sz="2400" b="1" i="1" dirty="0" err="1">
                <a:latin typeface="Calibri" panose="020F0502020204030204" pitchFamily="34" charset="0"/>
              </a:rPr>
              <a:t>sont</a:t>
            </a:r>
            <a:r>
              <a:rPr lang="en-GB" altLang="en-US" sz="2400" b="1" i="1" dirty="0">
                <a:latin typeface="Calibri" panose="020F0502020204030204" pitchFamily="34" charset="0"/>
              </a:rPr>
              <a:t> rouges et </a:t>
            </a:r>
            <a:r>
              <a:rPr lang="en-GB" altLang="en-US" sz="2400" b="1" i="1" dirty="0" err="1">
                <a:latin typeface="Calibri" panose="020F0502020204030204" pitchFamily="34" charset="0"/>
              </a:rPr>
              <a:t>blancs</a:t>
            </a:r>
            <a:r>
              <a:rPr lang="en-GB" altLang="en-US" sz="2400" b="1" i="1"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356100" y="44450"/>
            <a:ext cx="482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err="1">
                <a:latin typeface="Calibri" panose="020F0502020204030204" pitchFamily="34" charset="0"/>
              </a:rPr>
              <a:t>Combien</a:t>
            </a:r>
            <a:r>
              <a:rPr lang="en-GB" altLang="en-US" sz="2400" dirty="0">
                <a:latin typeface="Calibri" panose="020F0502020204030204" pitchFamily="34" charset="0"/>
              </a:rPr>
              <a:t> </a:t>
            </a:r>
            <a:r>
              <a:rPr lang="en-GB" altLang="en-US" sz="2400" dirty="0" err="1">
                <a:latin typeface="Calibri" panose="020F0502020204030204" pitchFamily="34" charset="0"/>
              </a:rPr>
              <a:t>d’elfes</a:t>
            </a:r>
            <a:r>
              <a:rPr lang="en-GB" altLang="en-US" sz="2400" dirty="0">
                <a:latin typeface="Calibri" panose="020F0502020204030204" pitchFamily="34" charset="0"/>
              </a:rPr>
              <a:t> y a-t-</a:t>
            </a:r>
            <a:r>
              <a:rPr lang="en-GB" altLang="en-US" sz="2400" dirty="0" err="1">
                <a:latin typeface="Calibri" panose="020F0502020204030204" pitchFamily="34" charset="0"/>
              </a:rPr>
              <a:t>il</a:t>
            </a:r>
            <a:r>
              <a:rPr lang="en-GB" altLang="en-US" sz="2400" dirty="0">
                <a:latin typeface="Calibri" panose="020F0502020204030204" pitchFamily="34" charset="0"/>
              </a:rPr>
              <a:t> sur la photo?</a:t>
            </a:r>
          </a:p>
        </p:txBody>
      </p:sp>
      <p:pic>
        <p:nvPicPr>
          <p:cNvPr id="18435" name="Picture 4"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2"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3"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5"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588125"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6"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7"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8"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1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20"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2" descr="gold-sta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3"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4"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25"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1945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6"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7"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28"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29"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30"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31"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2"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3"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4"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Picture 36"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7" descr="Christmas_Penguin_Cartoon"/>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40"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2" name="Picture 41"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3" name="Picture 42"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4" name="Picture 43"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5" name="Picture 44"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6" name="Picture 45"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7" name="Picture 46"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8" name="Picture 47"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9" name="Picture 48"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0" name="Picture 49"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1" name="Picture 50"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2" name="Picture 51"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3" name="Picture 52"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4" name="Picture 53"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Picture 5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6" name="Picture 5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7" name="Picture 5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8" name="Picture 57"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9" name="Picture 58"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0" name="Picture 59"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1" name="Picture 60"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2" name="Picture 61"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3" name="Picture 62"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4" name="Picture 63"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5" name="Picture 6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6" name="Picture 6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7" name="Picture 6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8" name="Picture 67"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9" name="Picture 68"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00" name="Picture 6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2" name="Text Box 70"/>
          <p:cNvSpPr txBox="1">
            <a:spLocks noChangeArrowheads="1"/>
          </p:cNvSpPr>
          <p:nvPr/>
        </p:nvSpPr>
        <p:spPr bwMode="auto">
          <a:xfrm>
            <a:off x="6227763" y="739775"/>
            <a:ext cx="269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a:latin typeface="Calibri" panose="020F0502020204030204" pitchFamily="34" charset="0"/>
              </a:rPr>
              <a:t>Il y a </a:t>
            </a:r>
            <a:r>
              <a:rPr lang="en-GB" altLang="en-US" sz="2400" b="1" i="1" dirty="0" err="1">
                <a:latin typeface="Calibri" panose="020F0502020204030204" pitchFamily="34" charset="0"/>
              </a:rPr>
              <a:t>deux</a:t>
            </a:r>
            <a:r>
              <a:rPr lang="en-GB" altLang="en-US" sz="2400" b="1" i="1" dirty="0">
                <a:latin typeface="Calibri" panose="020F0502020204030204" pitchFamily="34" charset="0"/>
              </a:rPr>
              <a:t> </a:t>
            </a:r>
            <a:r>
              <a:rPr lang="en-GB" altLang="en-US" sz="2400" b="1" i="1" dirty="0" err="1">
                <a:latin typeface="Calibri" panose="020F0502020204030204" pitchFamily="34" charset="0"/>
              </a:rPr>
              <a:t>elfes</a:t>
            </a:r>
            <a:r>
              <a:rPr lang="en-GB" altLang="en-US" sz="2400" b="1" i="1"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7" name="Group 107"/>
          <p:cNvGraphicFramePr>
            <a:graphicFrameLocks noGrp="1"/>
          </p:cNvGraphicFramePr>
          <p:nvPr/>
        </p:nvGraphicFramePr>
        <p:xfrm>
          <a:off x="179388" y="1397000"/>
          <a:ext cx="8785225" cy="5272088"/>
        </p:xfrm>
        <a:graphic>
          <a:graphicData uri="http://schemas.openxmlformats.org/drawingml/2006/table">
            <a:tbl>
              <a:tblPr/>
              <a:tblGrid>
                <a:gridCol w="1255712"/>
                <a:gridCol w="1254125"/>
                <a:gridCol w="1255713"/>
                <a:gridCol w="1254125"/>
                <a:gridCol w="1255712"/>
                <a:gridCol w="1254125"/>
                <a:gridCol w="1255713"/>
              </a:tblGrid>
              <a:tr h="1317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9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360" name="Group 120"/>
          <p:cNvGraphicFramePr>
            <a:graphicFrameLocks noGrp="1"/>
          </p:cNvGraphicFramePr>
          <p:nvPr/>
        </p:nvGraphicFramePr>
        <p:xfrm>
          <a:off x="5199063" y="76200"/>
          <a:ext cx="3768725" cy="1311275"/>
        </p:xfrm>
        <a:graphic>
          <a:graphicData uri="http://schemas.openxmlformats.org/drawingml/2006/table">
            <a:tbl>
              <a:tblPr/>
              <a:tblGrid>
                <a:gridCol w="1255712"/>
                <a:gridCol w="1257300"/>
                <a:gridCol w="1255713"/>
              </a:tblGrid>
              <a:tr h="1311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10" name="Text Box 121"/>
          <p:cNvSpPr txBox="1">
            <a:spLocks noChangeArrowheads="1"/>
          </p:cNvSpPr>
          <p:nvPr/>
        </p:nvSpPr>
        <p:spPr bwMode="auto">
          <a:xfrm>
            <a:off x="5211763" y="57150"/>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a:t>
            </a:r>
          </a:p>
        </p:txBody>
      </p:sp>
      <p:sp>
        <p:nvSpPr>
          <p:cNvPr id="19511" name="Text Box 122"/>
          <p:cNvSpPr txBox="1">
            <a:spLocks noChangeArrowheads="1"/>
          </p:cNvSpPr>
          <p:nvPr/>
        </p:nvSpPr>
        <p:spPr bwMode="auto">
          <a:xfrm>
            <a:off x="6467475" y="9207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a:t>
            </a:r>
          </a:p>
        </p:txBody>
      </p:sp>
      <p:sp>
        <p:nvSpPr>
          <p:cNvPr id="19512" name="Text Box 123"/>
          <p:cNvSpPr txBox="1">
            <a:spLocks noChangeArrowheads="1"/>
          </p:cNvSpPr>
          <p:nvPr/>
        </p:nvSpPr>
        <p:spPr bwMode="auto">
          <a:xfrm>
            <a:off x="7716838" y="90488"/>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3</a:t>
            </a:r>
          </a:p>
        </p:txBody>
      </p:sp>
      <p:sp>
        <p:nvSpPr>
          <p:cNvPr id="19513" name="Text Box 124"/>
          <p:cNvSpPr txBox="1">
            <a:spLocks noChangeArrowheads="1"/>
          </p:cNvSpPr>
          <p:nvPr/>
        </p:nvSpPr>
        <p:spPr bwMode="auto">
          <a:xfrm>
            <a:off x="188913" y="1389063"/>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10</a:t>
            </a:r>
          </a:p>
        </p:txBody>
      </p:sp>
      <p:sp>
        <p:nvSpPr>
          <p:cNvPr id="19514" name="Text Box 125"/>
          <p:cNvSpPr txBox="1">
            <a:spLocks noChangeArrowheads="1"/>
          </p:cNvSpPr>
          <p:nvPr/>
        </p:nvSpPr>
        <p:spPr bwMode="auto">
          <a:xfrm>
            <a:off x="1443038" y="141287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9</a:t>
            </a:r>
          </a:p>
        </p:txBody>
      </p:sp>
      <p:sp>
        <p:nvSpPr>
          <p:cNvPr id="19515" name="Text Box 126"/>
          <p:cNvSpPr txBox="1">
            <a:spLocks noChangeArrowheads="1"/>
          </p:cNvSpPr>
          <p:nvPr/>
        </p:nvSpPr>
        <p:spPr bwMode="auto">
          <a:xfrm>
            <a:off x="2700338" y="141287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8</a:t>
            </a:r>
          </a:p>
        </p:txBody>
      </p:sp>
      <p:sp>
        <p:nvSpPr>
          <p:cNvPr id="19516" name="Text Box 127"/>
          <p:cNvSpPr txBox="1">
            <a:spLocks noChangeArrowheads="1"/>
          </p:cNvSpPr>
          <p:nvPr/>
        </p:nvSpPr>
        <p:spPr bwMode="auto">
          <a:xfrm>
            <a:off x="3951288" y="141287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7</a:t>
            </a:r>
          </a:p>
        </p:txBody>
      </p:sp>
      <p:sp>
        <p:nvSpPr>
          <p:cNvPr id="19517" name="Text Box 128"/>
          <p:cNvSpPr txBox="1">
            <a:spLocks noChangeArrowheads="1"/>
          </p:cNvSpPr>
          <p:nvPr/>
        </p:nvSpPr>
        <p:spPr bwMode="auto">
          <a:xfrm>
            <a:off x="5221288" y="141287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6</a:t>
            </a:r>
          </a:p>
        </p:txBody>
      </p:sp>
      <p:sp>
        <p:nvSpPr>
          <p:cNvPr id="19518" name="Text Box 129"/>
          <p:cNvSpPr txBox="1">
            <a:spLocks noChangeArrowheads="1"/>
          </p:cNvSpPr>
          <p:nvPr/>
        </p:nvSpPr>
        <p:spPr bwMode="auto">
          <a:xfrm>
            <a:off x="6470650" y="141287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5</a:t>
            </a:r>
          </a:p>
        </p:txBody>
      </p:sp>
      <p:sp>
        <p:nvSpPr>
          <p:cNvPr id="19519" name="Text Box 130"/>
          <p:cNvSpPr txBox="1">
            <a:spLocks noChangeArrowheads="1"/>
          </p:cNvSpPr>
          <p:nvPr/>
        </p:nvSpPr>
        <p:spPr bwMode="auto">
          <a:xfrm>
            <a:off x="7704138" y="141287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4</a:t>
            </a:r>
          </a:p>
        </p:txBody>
      </p:sp>
      <p:sp>
        <p:nvSpPr>
          <p:cNvPr id="19520" name="Text Box 131"/>
          <p:cNvSpPr txBox="1">
            <a:spLocks noChangeArrowheads="1"/>
          </p:cNvSpPr>
          <p:nvPr/>
        </p:nvSpPr>
        <p:spPr bwMode="auto">
          <a:xfrm>
            <a:off x="179388" y="2695575"/>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11</a:t>
            </a:r>
          </a:p>
        </p:txBody>
      </p:sp>
      <p:sp>
        <p:nvSpPr>
          <p:cNvPr id="19521" name="Text Box 132"/>
          <p:cNvSpPr txBox="1">
            <a:spLocks noChangeArrowheads="1"/>
          </p:cNvSpPr>
          <p:nvPr/>
        </p:nvSpPr>
        <p:spPr bwMode="auto">
          <a:xfrm>
            <a:off x="1433513" y="2719388"/>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12</a:t>
            </a:r>
          </a:p>
        </p:txBody>
      </p:sp>
      <p:sp>
        <p:nvSpPr>
          <p:cNvPr id="19522" name="Text Box 133"/>
          <p:cNvSpPr txBox="1">
            <a:spLocks noChangeArrowheads="1"/>
          </p:cNvSpPr>
          <p:nvPr/>
        </p:nvSpPr>
        <p:spPr bwMode="auto">
          <a:xfrm>
            <a:off x="2690813" y="2719388"/>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13</a:t>
            </a:r>
          </a:p>
        </p:txBody>
      </p:sp>
      <p:sp>
        <p:nvSpPr>
          <p:cNvPr id="19523" name="Text Box 134"/>
          <p:cNvSpPr txBox="1">
            <a:spLocks noChangeArrowheads="1"/>
          </p:cNvSpPr>
          <p:nvPr/>
        </p:nvSpPr>
        <p:spPr bwMode="auto">
          <a:xfrm>
            <a:off x="3941763" y="2719388"/>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14</a:t>
            </a:r>
          </a:p>
        </p:txBody>
      </p:sp>
      <p:sp>
        <p:nvSpPr>
          <p:cNvPr id="19524" name="Text Box 135"/>
          <p:cNvSpPr txBox="1">
            <a:spLocks noChangeArrowheads="1"/>
          </p:cNvSpPr>
          <p:nvPr/>
        </p:nvSpPr>
        <p:spPr bwMode="auto">
          <a:xfrm>
            <a:off x="5211763" y="2719388"/>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15</a:t>
            </a:r>
          </a:p>
        </p:txBody>
      </p:sp>
      <p:sp>
        <p:nvSpPr>
          <p:cNvPr id="19525" name="Text Box 136"/>
          <p:cNvSpPr txBox="1">
            <a:spLocks noChangeArrowheads="1"/>
          </p:cNvSpPr>
          <p:nvPr/>
        </p:nvSpPr>
        <p:spPr bwMode="auto">
          <a:xfrm>
            <a:off x="6461125" y="2719388"/>
            <a:ext cx="477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16</a:t>
            </a:r>
          </a:p>
        </p:txBody>
      </p:sp>
      <p:sp>
        <p:nvSpPr>
          <p:cNvPr id="19526" name="Text Box 137"/>
          <p:cNvSpPr txBox="1">
            <a:spLocks noChangeArrowheads="1"/>
          </p:cNvSpPr>
          <p:nvPr/>
        </p:nvSpPr>
        <p:spPr bwMode="auto">
          <a:xfrm>
            <a:off x="7694613" y="2719388"/>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17</a:t>
            </a:r>
          </a:p>
        </p:txBody>
      </p:sp>
      <p:sp>
        <p:nvSpPr>
          <p:cNvPr id="19527" name="Text Box 138"/>
          <p:cNvSpPr txBox="1">
            <a:spLocks noChangeArrowheads="1"/>
          </p:cNvSpPr>
          <p:nvPr/>
        </p:nvSpPr>
        <p:spPr bwMode="auto">
          <a:xfrm>
            <a:off x="179388" y="4016375"/>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24</a:t>
            </a:r>
          </a:p>
        </p:txBody>
      </p:sp>
      <p:sp>
        <p:nvSpPr>
          <p:cNvPr id="19528" name="Text Box 139"/>
          <p:cNvSpPr txBox="1">
            <a:spLocks noChangeArrowheads="1"/>
          </p:cNvSpPr>
          <p:nvPr/>
        </p:nvSpPr>
        <p:spPr bwMode="auto">
          <a:xfrm>
            <a:off x="1433513" y="4040188"/>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23</a:t>
            </a:r>
          </a:p>
        </p:txBody>
      </p:sp>
      <p:sp>
        <p:nvSpPr>
          <p:cNvPr id="19529" name="Text Box 140"/>
          <p:cNvSpPr txBox="1">
            <a:spLocks noChangeArrowheads="1"/>
          </p:cNvSpPr>
          <p:nvPr/>
        </p:nvSpPr>
        <p:spPr bwMode="auto">
          <a:xfrm>
            <a:off x="2690813" y="4040188"/>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22</a:t>
            </a:r>
          </a:p>
        </p:txBody>
      </p:sp>
      <p:sp>
        <p:nvSpPr>
          <p:cNvPr id="19530" name="Text Box 141"/>
          <p:cNvSpPr txBox="1">
            <a:spLocks noChangeArrowheads="1"/>
          </p:cNvSpPr>
          <p:nvPr/>
        </p:nvSpPr>
        <p:spPr bwMode="auto">
          <a:xfrm>
            <a:off x="3941763" y="4040188"/>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21</a:t>
            </a:r>
          </a:p>
        </p:txBody>
      </p:sp>
      <p:sp>
        <p:nvSpPr>
          <p:cNvPr id="19531" name="Text Box 142"/>
          <p:cNvSpPr txBox="1">
            <a:spLocks noChangeArrowheads="1"/>
          </p:cNvSpPr>
          <p:nvPr/>
        </p:nvSpPr>
        <p:spPr bwMode="auto">
          <a:xfrm>
            <a:off x="5211763" y="4040188"/>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20</a:t>
            </a:r>
          </a:p>
        </p:txBody>
      </p:sp>
      <p:sp>
        <p:nvSpPr>
          <p:cNvPr id="19532" name="Text Box 143"/>
          <p:cNvSpPr txBox="1">
            <a:spLocks noChangeArrowheads="1"/>
          </p:cNvSpPr>
          <p:nvPr/>
        </p:nvSpPr>
        <p:spPr bwMode="auto">
          <a:xfrm>
            <a:off x="6461125" y="4040188"/>
            <a:ext cx="477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19</a:t>
            </a:r>
          </a:p>
        </p:txBody>
      </p:sp>
      <p:sp>
        <p:nvSpPr>
          <p:cNvPr id="19533" name="Text Box 144"/>
          <p:cNvSpPr txBox="1">
            <a:spLocks noChangeArrowheads="1"/>
          </p:cNvSpPr>
          <p:nvPr/>
        </p:nvSpPr>
        <p:spPr bwMode="auto">
          <a:xfrm>
            <a:off x="7694613" y="4040188"/>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18</a:t>
            </a:r>
          </a:p>
        </p:txBody>
      </p:sp>
      <p:sp>
        <p:nvSpPr>
          <p:cNvPr id="19534" name="Text Box 145"/>
          <p:cNvSpPr txBox="1">
            <a:spLocks noChangeArrowheads="1"/>
          </p:cNvSpPr>
          <p:nvPr/>
        </p:nvSpPr>
        <p:spPr bwMode="auto">
          <a:xfrm>
            <a:off x="179388" y="5313363"/>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25</a:t>
            </a:r>
          </a:p>
        </p:txBody>
      </p:sp>
      <p:sp>
        <p:nvSpPr>
          <p:cNvPr id="19535" name="Text Box 146"/>
          <p:cNvSpPr txBox="1">
            <a:spLocks noChangeArrowheads="1"/>
          </p:cNvSpPr>
          <p:nvPr/>
        </p:nvSpPr>
        <p:spPr bwMode="auto">
          <a:xfrm>
            <a:off x="1433513" y="5337175"/>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26</a:t>
            </a:r>
          </a:p>
        </p:txBody>
      </p:sp>
      <p:sp>
        <p:nvSpPr>
          <p:cNvPr id="19536" name="Text Box 147"/>
          <p:cNvSpPr txBox="1">
            <a:spLocks noChangeArrowheads="1"/>
          </p:cNvSpPr>
          <p:nvPr/>
        </p:nvSpPr>
        <p:spPr bwMode="auto">
          <a:xfrm>
            <a:off x="2690813" y="5337175"/>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27</a:t>
            </a:r>
          </a:p>
        </p:txBody>
      </p:sp>
      <p:sp>
        <p:nvSpPr>
          <p:cNvPr id="19537" name="Text Box 148"/>
          <p:cNvSpPr txBox="1">
            <a:spLocks noChangeArrowheads="1"/>
          </p:cNvSpPr>
          <p:nvPr/>
        </p:nvSpPr>
        <p:spPr bwMode="auto">
          <a:xfrm>
            <a:off x="3941763" y="5337175"/>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28</a:t>
            </a:r>
          </a:p>
        </p:txBody>
      </p:sp>
      <p:sp>
        <p:nvSpPr>
          <p:cNvPr id="19538" name="Text Box 149"/>
          <p:cNvSpPr txBox="1">
            <a:spLocks noChangeArrowheads="1"/>
          </p:cNvSpPr>
          <p:nvPr/>
        </p:nvSpPr>
        <p:spPr bwMode="auto">
          <a:xfrm>
            <a:off x="5211763" y="5337175"/>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29</a:t>
            </a:r>
          </a:p>
        </p:txBody>
      </p:sp>
      <p:sp>
        <p:nvSpPr>
          <p:cNvPr id="19539" name="Text Box 150"/>
          <p:cNvSpPr txBox="1">
            <a:spLocks noChangeArrowheads="1"/>
          </p:cNvSpPr>
          <p:nvPr/>
        </p:nvSpPr>
        <p:spPr bwMode="auto">
          <a:xfrm>
            <a:off x="6461125" y="5337175"/>
            <a:ext cx="477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30</a:t>
            </a:r>
          </a:p>
        </p:txBody>
      </p:sp>
      <p:sp>
        <p:nvSpPr>
          <p:cNvPr id="19540" name="Text Box 151"/>
          <p:cNvSpPr txBox="1">
            <a:spLocks noChangeArrowheads="1"/>
          </p:cNvSpPr>
          <p:nvPr/>
        </p:nvSpPr>
        <p:spPr bwMode="auto">
          <a:xfrm>
            <a:off x="7694613" y="5337175"/>
            <a:ext cx="47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31</a:t>
            </a:r>
          </a:p>
        </p:txBody>
      </p:sp>
      <p:pic>
        <p:nvPicPr>
          <p:cNvPr id="19541" name="Picture 155" descr="12456404511653839274badaman_d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01600"/>
            <a:ext cx="11398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42" name="Picture 156"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03238" y="5718175"/>
            <a:ext cx="90011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43" name="Picture 158" descr="p4526i"/>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0767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44" name="Picture 159" descr="Christmas_Penguin_Cartoon"/>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92450" y="5645150"/>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45" name="Picture 160" descr="reindee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713" y="4221163"/>
            <a:ext cx="893762"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46" name="Picture 161" descr="clipart-snowman.gif image by pauljorg3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9738" y="543242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47" name="Picture 162" descr="1386-0809-1709-455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636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48" name="Picture 163" descr="31M2C6P14SL"/>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4257675" y="414972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49" name="Picture 164" descr="christmas_clipart21"/>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41338" y="4221163"/>
            <a:ext cx="8620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0" name="Picture 165" descr="christmas-tree"/>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1" name="Picture 166" descr="gold-sta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6372225" y="5445125"/>
            <a:ext cx="12239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2" name="Picture 167" descr="christmas_clipart21"/>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508625" y="1557338"/>
            <a:ext cx="8620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3" name="Picture 168" descr="31M2C6P14SL"/>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2916238" y="1484313"/>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4" name="Picture 169" descr="christmas-tree"/>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11588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5" name="Picture 170" descr="gold-sta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5219700" y="188913"/>
            <a:ext cx="12239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6" name="Picture 171" descr="1386-0809-1709-455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3068638"/>
            <a:ext cx="8636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7" name="Picture 172" descr="Christmas_Penguin_Cartoon"/>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32588" y="3333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 name="Picture 173" descr="p4526i"/>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0200" y="1447800"/>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 name="Picture 17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956550" y="3068638"/>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0" name="Picture 175" descr="reindee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2425" y="1557338"/>
            <a:ext cx="89376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1" name="Picture 176" descr="1386-0809-1709-455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313" y="1773238"/>
            <a:ext cx="8636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2" name="Picture 177"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1692275" y="1757363"/>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3" name="Picture 178" descr="p4526i"/>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2781300"/>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4" name="Picture 179" descr="christmas_clipart21"/>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286250" y="2925763"/>
            <a:ext cx="8620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5" name="Picture 180" descr="Christmas_Penguin_Cartoon"/>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80063" y="2997200"/>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6" name="Picture 181" descr="clipart-snowman.gif image by pauljorg3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550"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7" name="Picture 182" descr="clipart-snowman.gif image by pauljorg3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2781300"/>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8" name="Picture 183" descr="clipart-snowman.gif image by pauljorg3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2588" y="414972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9" name="Picture 18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508625" y="566102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0" name="Picture 185" descr="reindee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5589588"/>
            <a:ext cx="893762"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1" name="Picture 186" descr="gold-sta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6443663" y="2852738"/>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72" name="Picture 187" descr="31M2C6P14SL"/>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8002588" y="414972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7735888" y="44450"/>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075" name="Rectangle 10"/>
          <p:cNvSpPr>
            <a:spLocks noChangeArrowheads="1"/>
          </p:cNvSpPr>
          <p:nvPr/>
        </p:nvSpPr>
        <p:spPr bwMode="auto">
          <a:xfrm>
            <a:off x="7735888" y="1339850"/>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076" name="Rectangle 13"/>
          <p:cNvSpPr>
            <a:spLocks noChangeArrowheads="1"/>
          </p:cNvSpPr>
          <p:nvPr/>
        </p:nvSpPr>
        <p:spPr bwMode="auto">
          <a:xfrm>
            <a:off x="6440488" y="44450"/>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077" name="Rectangle 14"/>
          <p:cNvSpPr>
            <a:spLocks noChangeArrowheads="1"/>
          </p:cNvSpPr>
          <p:nvPr/>
        </p:nvSpPr>
        <p:spPr bwMode="auto">
          <a:xfrm>
            <a:off x="6440488" y="1339850"/>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078" name="Rectangle 17"/>
          <p:cNvSpPr>
            <a:spLocks noChangeArrowheads="1"/>
          </p:cNvSpPr>
          <p:nvPr/>
        </p:nvSpPr>
        <p:spPr bwMode="auto">
          <a:xfrm>
            <a:off x="5145088" y="44450"/>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079" name="Rectangle 18"/>
          <p:cNvSpPr>
            <a:spLocks noChangeArrowheads="1"/>
          </p:cNvSpPr>
          <p:nvPr/>
        </p:nvSpPr>
        <p:spPr bwMode="auto">
          <a:xfrm>
            <a:off x="5145088" y="1339850"/>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080" name="Rectangle 21"/>
          <p:cNvSpPr>
            <a:spLocks noChangeArrowheads="1"/>
          </p:cNvSpPr>
          <p:nvPr/>
        </p:nvSpPr>
        <p:spPr bwMode="auto">
          <a:xfrm>
            <a:off x="3848100" y="44450"/>
            <a:ext cx="1296988"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081" name="Rectangle 22"/>
          <p:cNvSpPr>
            <a:spLocks noChangeArrowheads="1"/>
          </p:cNvSpPr>
          <p:nvPr/>
        </p:nvSpPr>
        <p:spPr bwMode="auto">
          <a:xfrm>
            <a:off x="3848100" y="1339850"/>
            <a:ext cx="1296988"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082" name="Rectangle 25"/>
          <p:cNvSpPr>
            <a:spLocks noChangeArrowheads="1"/>
          </p:cNvSpPr>
          <p:nvPr/>
        </p:nvSpPr>
        <p:spPr bwMode="auto">
          <a:xfrm>
            <a:off x="2551113" y="44450"/>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083" name="Rectangle 26"/>
          <p:cNvSpPr>
            <a:spLocks noChangeArrowheads="1"/>
          </p:cNvSpPr>
          <p:nvPr/>
        </p:nvSpPr>
        <p:spPr bwMode="auto">
          <a:xfrm>
            <a:off x="2551113" y="1339850"/>
            <a:ext cx="1296987" cy="1296988"/>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pic>
        <p:nvPicPr>
          <p:cNvPr id="3084" name="Picture 27" descr="christmas_clipart21">
            <a:hlinkClick r:id="" action="ppaction://noaction">
              <a:snd r:embed="rId3" name="PereNoel.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6718300" y="13843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8" descr="p4526i">
            <a:hlinkClick r:id="" action="ppaction://noaction">
              <a:snd r:embed="rId5" name="fee.wav"/>
            </a:hlinkClick>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3838" y="1398588"/>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9" descr="31M2C6P14SL">
            <a:hlinkClick r:id="" action="ppaction://noaction">
              <a:snd r:embed="rId7" name="elfe.wav"/>
            </a:hlinkClick>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5418138" y="14128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0" descr="Christmas_Penguin_Cartoon">
            <a:hlinkClick r:id="" action="ppaction://noaction">
              <a:snd r:embed="rId9" name="pingouin.wav"/>
            </a:hlinkClick>
          </p:cNvPr>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709863" y="1384300"/>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31" descr="christmas-tree">
            <a:hlinkClick r:id="" action="ppaction://noaction">
              <a:snd r:embed="rId11" name="sapin.wav"/>
            </a:hlinkClick>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4150" y="1016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32" descr="gold-star">
            <a:hlinkClick r:id="" action="ppaction://noaction">
              <a:snd r:embed="rId13" name="etoile.wav"/>
            </a:hlinkClick>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7764463" y="1455738"/>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33" descr="present">
            <a:hlinkClick r:id="" action="ppaction://noaction">
              <a:snd r:embed="rId15" name="cadeau.wav"/>
            </a:hlinkClick>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925888" y="125413"/>
            <a:ext cx="12080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34" descr="reindeer">
            <a:hlinkClick r:id="" action="ppaction://noaction">
              <a:snd r:embed="rId17" name="renne.wav"/>
            </a:hlinkClick>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115888"/>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35" descr="clipart-snowman.gif image by pauljorg31">
            <a:hlinkClick r:id="" action="ppaction://noaction">
              <a:snd r:embed="rId19" name="bonhomme.wav"/>
            </a:hlinkClick>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0350" y="88900"/>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36" descr="1386-0809-1709-4559">
            <a:hlinkClick r:id="" action="ppaction://noaction">
              <a:snd r:embed="rId21" name="cloche.wav"/>
            </a:hlinkClick>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7963" y="269875"/>
            <a:ext cx="108108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Text Box 78"/>
          <p:cNvSpPr txBox="1">
            <a:spLocks noChangeArrowheads="1"/>
          </p:cNvSpPr>
          <p:nvPr/>
        </p:nvSpPr>
        <p:spPr bwMode="auto">
          <a:xfrm>
            <a:off x="2530475" y="-9525"/>
            <a:ext cx="36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a:t>
            </a:r>
          </a:p>
        </p:txBody>
      </p:sp>
      <p:sp>
        <p:nvSpPr>
          <p:cNvPr id="3095" name="Text Box 79"/>
          <p:cNvSpPr txBox="1">
            <a:spLocks noChangeArrowheads="1"/>
          </p:cNvSpPr>
          <p:nvPr/>
        </p:nvSpPr>
        <p:spPr bwMode="auto">
          <a:xfrm>
            <a:off x="3825875" y="-12700"/>
            <a:ext cx="36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2</a:t>
            </a:r>
          </a:p>
        </p:txBody>
      </p:sp>
      <p:sp>
        <p:nvSpPr>
          <p:cNvPr id="3096" name="Text Box 80"/>
          <p:cNvSpPr txBox="1">
            <a:spLocks noChangeArrowheads="1"/>
          </p:cNvSpPr>
          <p:nvPr/>
        </p:nvSpPr>
        <p:spPr bwMode="auto">
          <a:xfrm>
            <a:off x="5100638" y="-4763"/>
            <a:ext cx="360362" cy="3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3</a:t>
            </a:r>
          </a:p>
        </p:txBody>
      </p:sp>
      <p:sp>
        <p:nvSpPr>
          <p:cNvPr id="3097" name="Text Box 81"/>
          <p:cNvSpPr txBox="1">
            <a:spLocks noChangeArrowheads="1"/>
          </p:cNvSpPr>
          <p:nvPr/>
        </p:nvSpPr>
        <p:spPr bwMode="auto">
          <a:xfrm>
            <a:off x="6410325" y="-1588"/>
            <a:ext cx="360363" cy="3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4</a:t>
            </a:r>
          </a:p>
        </p:txBody>
      </p:sp>
      <p:sp>
        <p:nvSpPr>
          <p:cNvPr id="3098" name="Text Box 82"/>
          <p:cNvSpPr txBox="1">
            <a:spLocks noChangeArrowheads="1"/>
          </p:cNvSpPr>
          <p:nvPr/>
        </p:nvSpPr>
        <p:spPr bwMode="auto">
          <a:xfrm>
            <a:off x="7740650" y="-14288"/>
            <a:ext cx="360363" cy="3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5</a:t>
            </a:r>
          </a:p>
        </p:txBody>
      </p:sp>
      <p:sp>
        <p:nvSpPr>
          <p:cNvPr id="3099" name="Text Box 83"/>
          <p:cNvSpPr txBox="1">
            <a:spLocks noChangeArrowheads="1"/>
          </p:cNvSpPr>
          <p:nvPr/>
        </p:nvSpPr>
        <p:spPr bwMode="auto">
          <a:xfrm>
            <a:off x="2555875" y="1308100"/>
            <a:ext cx="36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6</a:t>
            </a:r>
          </a:p>
        </p:txBody>
      </p:sp>
      <p:sp>
        <p:nvSpPr>
          <p:cNvPr id="3100" name="Text Box 84"/>
          <p:cNvSpPr txBox="1">
            <a:spLocks noChangeArrowheads="1"/>
          </p:cNvSpPr>
          <p:nvPr/>
        </p:nvSpPr>
        <p:spPr bwMode="auto">
          <a:xfrm>
            <a:off x="3851275" y="1304925"/>
            <a:ext cx="36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7</a:t>
            </a:r>
          </a:p>
        </p:txBody>
      </p:sp>
      <p:sp>
        <p:nvSpPr>
          <p:cNvPr id="3101" name="Text Box 85"/>
          <p:cNvSpPr txBox="1">
            <a:spLocks noChangeArrowheads="1"/>
          </p:cNvSpPr>
          <p:nvPr/>
        </p:nvSpPr>
        <p:spPr bwMode="auto">
          <a:xfrm>
            <a:off x="5126038" y="1312863"/>
            <a:ext cx="360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8</a:t>
            </a:r>
          </a:p>
        </p:txBody>
      </p:sp>
      <p:sp>
        <p:nvSpPr>
          <p:cNvPr id="3102" name="Text Box 86"/>
          <p:cNvSpPr txBox="1">
            <a:spLocks noChangeArrowheads="1"/>
          </p:cNvSpPr>
          <p:nvPr/>
        </p:nvSpPr>
        <p:spPr bwMode="auto">
          <a:xfrm>
            <a:off x="6435725" y="1316038"/>
            <a:ext cx="36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9</a:t>
            </a:r>
          </a:p>
        </p:txBody>
      </p:sp>
      <p:sp>
        <p:nvSpPr>
          <p:cNvPr id="3103" name="Text Box 87"/>
          <p:cNvSpPr txBox="1">
            <a:spLocks noChangeArrowheads="1"/>
          </p:cNvSpPr>
          <p:nvPr/>
        </p:nvSpPr>
        <p:spPr bwMode="auto">
          <a:xfrm>
            <a:off x="7766050" y="1303338"/>
            <a:ext cx="477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a:latin typeface="Calibri" panose="020F0502020204030204" pitchFamily="34" charset="0"/>
              </a:rPr>
              <a:t>10</a:t>
            </a:r>
          </a:p>
        </p:txBody>
      </p:sp>
      <p:sp>
        <p:nvSpPr>
          <p:cNvPr id="3104" name="Text Box 88">
            <a:hlinkClick r:id="" action="ppaction://noaction">
              <a:snd r:embed="rId3" name="PereNoel.wav"/>
            </a:hlinkClick>
          </p:cNvPr>
          <p:cNvSpPr txBox="1">
            <a:spLocks noChangeArrowheads="1"/>
          </p:cNvSpPr>
          <p:nvPr/>
        </p:nvSpPr>
        <p:spPr bwMode="auto">
          <a:xfrm>
            <a:off x="2049463" y="3454400"/>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a. </a:t>
            </a:r>
            <a:r>
              <a:rPr lang="en-GB" altLang="en-US" sz="2400" dirty="0" err="1">
                <a:latin typeface="Calibri" panose="020F0502020204030204" pitchFamily="34" charset="0"/>
              </a:rPr>
              <a:t>Père</a:t>
            </a:r>
            <a:r>
              <a:rPr lang="en-GB" altLang="en-US" sz="2400" dirty="0">
                <a:latin typeface="Calibri" panose="020F0502020204030204" pitchFamily="34" charset="0"/>
              </a:rPr>
              <a:t> Noel</a:t>
            </a:r>
          </a:p>
        </p:txBody>
      </p:sp>
      <p:sp>
        <p:nvSpPr>
          <p:cNvPr id="3105" name="Text Box 89">
            <a:hlinkClick r:id="" action="ppaction://noaction">
              <a:snd r:embed="rId9" name="pingouin.wav"/>
            </a:hlinkClick>
          </p:cNvPr>
          <p:cNvSpPr txBox="1">
            <a:spLocks noChangeArrowheads="1"/>
          </p:cNvSpPr>
          <p:nvPr/>
        </p:nvSpPr>
        <p:spPr bwMode="auto">
          <a:xfrm>
            <a:off x="2049463" y="4149725"/>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b. un </a:t>
            </a:r>
            <a:r>
              <a:rPr lang="en-GB" altLang="en-US" sz="2400" dirty="0" err="1">
                <a:latin typeface="Calibri" panose="020F0502020204030204" pitchFamily="34" charset="0"/>
              </a:rPr>
              <a:t>pingouin</a:t>
            </a:r>
            <a:endParaRPr lang="en-GB" altLang="en-US" sz="2400" dirty="0">
              <a:latin typeface="Calibri" panose="020F0502020204030204" pitchFamily="34" charset="0"/>
            </a:endParaRPr>
          </a:p>
        </p:txBody>
      </p:sp>
      <p:sp>
        <p:nvSpPr>
          <p:cNvPr id="3106" name="Text Box 90">
            <a:hlinkClick r:id="" action="ppaction://noaction">
              <a:snd r:embed="rId17" name="renne.wav"/>
            </a:hlinkClick>
          </p:cNvPr>
          <p:cNvSpPr txBox="1">
            <a:spLocks noChangeArrowheads="1"/>
          </p:cNvSpPr>
          <p:nvPr/>
        </p:nvSpPr>
        <p:spPr bwMode="auto">
          <a:xfrm>
            <a:off x="2049463" y="4870450"/>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c. un </a:t>
            </a:r>
            <a:r>
              <a:rPr lang="en-GB" altLang="en-US" sz="2400" dirty="0" err="1">
                <a:latin typeface="Calibri" panose="020F0502020204030204" pitchFamily="34" charset="0"/>
              </a:rPr>
              <a:t>renne</a:t>
            </a:r>
            <a:endParaRPr lang="en-GB" altLang="en-US" sz="2400" dirty="0">
              <a:latin typeface="Calibri" panose="020F0502020204030204" pitchFamily="34" charset="0"/>
            </a:endParaRPr>
          </a:p>
        </p:txBody>
      </p:sp>
      <p:sp>
        <p:nvSpPr>
          <p:cNvPr id="3107" name="Text Box 91">
            <a:hlinkClick r:id="" action="ppaction://noaction">
              <a:snd r:embed="rId13" name="etoile.wav"/>
            </a:hlinkClick>
          </p:cNvPr>
          <p:cNvSpPr txBox="1">
            <a:spLocks noChangeArrowheads="1"/>
          </p:cNvSpPr>
          <p:nvPr/>
        </p:nvSpPr>
        <p:spPr bwMode="auto">
          <a:xfrm>
            <a:off x="2049463" y="5614988"/>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d. </a:t>
            </a:r>
            <a:r>
              <a:rPr lang="en-GB" altLang="en-US" sz="2400" dirty="0" err="1">
                <a:latin typeface="Calibri" panose="020F0502020204030204" pitchFamily="34" charset="0"/>
              </a:rPr>
              <a:t>u</a:t>
            </a:r>
            <a:r>
              <a:rPr lang="en-GB" altLang="en-US" sz="2400" dirty="0" err="1" smtClean="0">
                <a:latin typeface="Calibri" panose="020F0502020204030204" pitchFamily="34" charset="0"/>
              </a:rPr>
              <a:t>ne</a:t>
            </a:r>
            <a:r>
              <a:rPr lang="en-GB" altLang="en-US" sz="2400" dirty="0" smtClean="0">
                <a:latin typeface="Calibri" panose="020F0502020204030204" pitchFamily="34" charset="0"/>
              </a:rPr>
              <a:t> </a:t>
            </a:r>
            <a:r>
              <a:rPr lang="en-GB" altLang="en-US" sz="2400" dirty="0" err="1">
                <a:latin typeface="Calibri" panose="020F0502020204030204" pitchFamily="34" charset="0"/>
              </a:rPr>
              <a:t>étoile</a:t>
            </a:r>
            <a:endParaRPr lang="en-GB" altLang="en-US" sz="2400" dirty="0">
              <a:latin typeface="Calibri" panose="020F0502020204030204" pitchFamily="34" charset="0"/>
            </a:endParaRPr>
          </a:p>
        </p:txBody>
      </p:sp>
      <p:sp>
        <p:nvSpPr>
          <p:cNvPr id="3108" name="Text Box 92">
            <a:hlinkClick r:id="" action="ppaction://noaction">
              <a:snd r:embed="rId7" name="elfe.wav"/>
            </a:hlinkClick>
          </p:cNvPr>
          <p:cNvSpPr txBox="1">
            <a:spLocks noChangeArrowheads="1"/>
          </p:cNvSpPr>
          <p:nvPr/>
        </p:nvSpPr>
        <p:spPr bwMode="auto">
          <a:xfrm>
            <a:off x="2049463" y="6310313"/>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e. </a:t>
            </a:r>
            <a:r>
              <a:rPr lang="en-GB" altLang="en-US" sz="2400" dirty="0">
                <a:latin typeface="Calibri" panose="020F0502020204030204" pitchFamily="34" charset="0"/>
              </a:rPr>
              <a:t>u</a:t>
            </a:r>
            <a:r>
              <a:rPr lang="en-GB" altLang="en-US" sz="2400" dirty="0" smtClean="0">
                <a:latin typeface="Calibri" panose="020F0502020204030204" pitchFamily="34" charset="0"/>
              </a:rPr>
              <a:t>n </a:t>
            </a:r>
            <a:r>
              <a:rPr lang="en-GB" altLang="en-US" sz="2400" dirty="0" err="1">
                <a:latin typeface="Calibri" panose="020F0502020204030204" pitchFamily="34" charset="0"/>
              </a:rPr>
              <a:t>elfe</a:t>
            </a:r>
            <a:endParaRPr lang="en-GB" altLang="en-US" sz="2400" dirty="0">
              <a:latin typeface="Calibri" panose="020F0502020204030204" pitchFamily="34" charset="0"/>
            </a:endParaRPr>
          </a:p>
        </p:txBody>
      </p:sp>
      <p:sp>
        <p:nvSpPr>
          <p:cNvPr id="3109" name="Text Box 93">
            <a:hlinkClick r:id="" action="ppaction://noaction">
              <a:snd r:embed="rId15" name="cadeau.wav"/>
            </a:hlinkClick>
          </p:cNvPr>
          <p:cNvSpPr txBox="1">
            <a:spLocks noChangeArrowheads="1"/>
          </p:cNvSpPr>
          <p:nvPr/>
        </p:nvSpPr>
        <p:spPr bwMode="auto">
          <a:xfrm>
            <a:off x="5435600" y="3454400"/>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f. un </a:t>
            </a:r>
            <a:r>
              <a:rPr lang="en-GB" altLang="en-US" sz="2400" dirty="0" err="1">
                <a:latin typeface="Calibri" panose="020F0502020204030204" pitchFamily="34" charset="0"/>
              </a:rPr>
              <a:t>cadeau</a:t>
            </a:r>
            <a:endParaRPr lang="en-GB" altLang="en-US" sz="2400" dirty="0">
              <a:latin typeface="Calibri" panose="020F0502020204030204" pitchFamily="34" charset="0"/>
            </a:endParaRPr>
          </a:p>
        </p:txBody>
      </p:sp>
      <p:sp>
        <p:nvSpPr>
          <p:cNvPr id="3110" name="Text Box 94">
            <a:hlinkClick r:id="" action="ppaction://noaction">
              <a:snd r:embed="rId21" name="cloche.wav"/>
            </a:hlinkClick>
          </p:cNvPr>
          <p:cNvSpPr txBox="1">
            <a:spLocks noChangeArrowheads="1"/>
          </p:cNvSpPr>
          <p:nvPr/>
        </p:nvSpPr>
        <p:spPr bwMode="auto">
          <a:xfrm>
            <a:off x="5435600" y="4149725"/>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g. </a:t>
            </a:r>
            <a:r>
              <a:rPr lang="en-GB" altLang="en-US" sz="2400" dirty="0" err="1">
                <a:latin typeface="Calibri" panose="020F0502020204030204" pitchFamily="34" charset="0"/>
              </a:rPr>
              <a:t>u</a:t>
            </a:r>
            <a:r>
              <a:rPr lang="en-GB" altLang="en-US" sz="2400" dirty="0" err="1" smtClean="0">
                <a:latin typeface="Calibri" panose="020F0502020204030204" pitchFamily="34" charset="0"/>
              </a:rPr>
              <a:t>ne</a:t>
            </a:r>
            <a:r>
              <a:rPr lang="en-GB" altLang="en-US" sz="2400" dirty="0" smtClean="0">
                <a:latin typeface="Calibri" panose="020F0502020204030204" pitchFamily="34" charset="0"/>
              </a:rPr>
              <a:t> </a:t>
            </a:r>
            <a:r>
              <a:rPr lang="en-GB" altLang="en-US" sz="2400" dirty="0">
                <a:latin typeface="Calibri" panose="020F0502020204030204" pitchFamily="34" charset="0"/>
              </a:rPr>
              <a:t>cloche</a:t>
            </a:r>
          </a:p>
        </p:txBody>
      </p:sp>
      <p:sp>
        <p:nvSpPr>
          <p:cNvPr id="3111" name="Text Box 95">
            <a:hlinkClick r:id="" action="ppaction://noaction">
              <a:snd r:embed="rId11" name="sapin.wav"/>
            </a:hlinkClick>
          </p:cNvPr>
          <p:cNvSpPr txBox="1">
            <a:spLocks noChangeArrowheads="1"/>
          </p:cNvSpPr>
          <p:nvPr/>
        </p:nvSpPr>
        <p:spPr bwMode="auto">
          <a:xfrm>
            <a:off x="5435600" y="4870450"/>
            <a:ext cx="324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h. </a:t>
            </a:r>
            <a:r>
              <a:rPr lang="en-GB" altLang="en-US" sz="2400" dirty="0">
                <a:latin typeface="Calibri" panose="020F0502020204030204" pitchFamily="34" charset="0"/>
              </a:rPr>
              <a:t>u</a:t>
            </a:r>
            <a:r>
              <a:rPr lang="en-GB" altLang="en-US" sz="2400" dirty="0" smtClean="0">
                <a:latin typeface="Calibri" panose="020F0502020204030204" pitchFamily="34" charset="0"/>
              </a:rPr>
              <a:t>n </a:t>
            </a:r>
            <a:r>
              <a:rPr lang="en-GB" altLang="en-US" sz="2400" dirty="0" err="1">
                <a:latin typeface="Calibri" panose="020F0502020204030204" pitchFamily="34" charset="0"/>
              </a:rPr>
              <a:t>sapin</a:t>
            </a:r>
            <a:r>
              <a:rPr lang="en-GB" altLang="en-US" sz="2400" dirty="0">
                <a:latin typeface="Calibri" panose="020F0502020204030204" pitchFamily="34" charset="0"/>
              </a:rPr>
              <a:t> de Noel </a:t>
            </a:r>
          </a:p>
        </p:txBody>
      </p:sp>
      <p:sp>
        <p:nvSpPr>
          <p:cNvPr id="3112" name="Text Box 96">
            <a:hlinkClick r:id="" action="ppaction://noaction">
              <a:snd r:embed="rId23" name="fee.wav"/>
            </a:hlinkClick>
          </p:cNvPr>
          <p:cNvSpPr txBox="1">
            <a:spLocks noChangeArrowheads="1"/>
          </p:cNvSpPr>
          <p:nvPr/>
        </p:nvSpPr>
        <p:spPr bwMode="auto">
          <a:xfrm>
            <a:off x="5435600" y="5614988"/>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err="1">
                <a:latin typeface="Calibri" panose="020F0502020204030204" pitchFamily="34" charset="0"/>
              </a:rPr>
              <a:t>i</a:t>
            </a:r>
            <a:r>
              <a:rPr lang="en-GB" altLang="en-US" sz="2400" dirty="0">
                <a:latin typeface="Calibri" panose="020F0502020204030204" pitchFamily="34" charset="0"/>
              </a:rPr>
              <a:t>. </a:t>
            </a:r>
            <a:r>
              <a:rPr lang="en-GB" altLang="en-US" sz="2400" dirty="0" err="1">
                <a:latin typeface="Calibri" panose="020F0502020204030204" pitchFamily="34" charset="0"/>
              </a:rPr>
              <a:t>u</a:t>
            </a:r>
            <a:r>
              <a:rPr lang="en-GB" altLang="en-US" sz="2400" dirty="0" err="1" smtClean="0">
                <a:latin typeface="Calibri" panose="020F0502020204030204" pitchFamily="34" charset="0"/>
              </a:rPr>
              <a:t>ne</a:t>
            </a:r>
            <a:r>
              <a:rPr lang="en-GB" altLang="en-US" sz="2400" dirty="0" smtClean="0">
                <a:latin typeface="Calibri" panose="020F0502020204030204" pitchFamily="34" charset="0"/>
              </a:rPr>
              <a:t> </a:t>
            </a:r>
            <a:r>
              <a:rPr lang="en-GB" altLang="en-US" sz="2400" dirty="0" err="1">
                <a:latin typeface="Calibri" panose="020F0502020204030204" pitchFamily="34" charset="0"/>
              </a:rPr>
              <a:t>fée</a:t>
            </a:r>
            <a:endParaRPr lang="en-GB" altLang="en-US" sz="2400" dirty="0">
              <a:latin typeface="Calibri" panose="020F0502020204030204" pitchFamily="34" charset="0"/>
            </a:endParaRPr>
          </a:p>
        </p:txBody>
      </p:sp>
      <p:sp>
        <p:nvSpPr>
          <p:cNvPr id="3113" name="Text Box 97">
            <a:hlinkClick r:id="" action="ppaction://noaction">
              <a:snd r:embed="rId19" name="bonhomme.wav"/>
            </a:hlinkClick>
          </p:cNvPr>
          <p:cNvSpPr txBox="1">
            <a:spLocks noChangeArrowheads="1"/>
          </p:cNvSpPr>
          <p:nvPr/>
        </p:nvSpPr>
        <p:spPr bwMode="auto">
          <a:xfrm>
            <a:off x="5435600" y="6310313"/>
            <a:ext cx="4104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j. </a:t>
            </a:r>
            <a:r>
              <a:rPr lang="en-GB" altLang="en-US" sz="2400" dirty="0">
                <a:latin typeface="Calibri" panose="020F0502020204030204" pitchFamily="34" charset="0"/>
              </a:rPr>
              <a:t>u</a:t>
            </a:r>
            <a:r>
              <a:rPr lang="en-GB" altLang="en-US" sz="2400" dirty="0" smtClean="0">
                <a:latin typeface="Calibri" panose="020F0502020204030204" pitchFamily="34" charset="0"/>
              </a:rPr>
              <a:t>n </a:t>
            </a:r>
            <a:r>
              <a:rPr lang="en-GB" altLang="en-US" sz="2400" dirty="0" err="1" smtClean="0">
                <a:latin typeface="Calibri" panose="020F0502020204030204" pitchFamily="34" charset="0"/>
              </a:rPr>
              <a:t>bonhomme</a:t>
            </a:r>
            <a:r>
              <a:rPr lang="en-GB" altLang="en-US" sz="2400" dirty="0" smtClean="0">
                <a:latin typeface="Calibri" panose="020F0502020204030204" pitchFamily="34" charset="0"/>
              </a:rPr>
              <a:t> </a:t>
            </a:r>
            <a:r>
              <a:rPr lang="en-GB" altLang="en-US" sz="2400" dirty="0">
                <a:latin typeface="Calibri" panose="020F0502020204030204" pitchFamily="34" charset="0"/>
              </a:rPr>
              <a:t>de </a:t>
            </a:r>
            <a:r>
              <a:rPr lang="en-GB" altLang="en-US" sz="2400" dirty="0" err="1">
                <a:latin typeface="Calibri" panose="020F0502020204030204" pitchFamily="34" charset="0"/>
              </a:rPr>
              <a:t>neige</a:t>
            </a:r>
            <a:endParaRPr lang="en-GB" altLang="en-US" sz="2400" dirty="0">
              <a:latin typeface="Calibri" panose="020F0502020204030204" pitchFamily="34" charset="0"/>
            </a:endParaRPr>
          </a:p>
        </p:txBody>
      </p:sp>
      <p:sp>
        <p:nvSpPr>
          <p:cNvPr id="12386" name="Rectangle 98">
            <a:hlinkClick r:id="" action="ppaction://noaction">
              <a:snd r:embed="rId24" name="n9.wav"/>
            </a:hlinkClick>
          </p:cNvPr>
          <p:cNvSpPr>
            <a:spLocks noChangeArrowheads="1"/>
          </p:cNvSpPr>
          <p:nvPr/>
        </p:nvSpPr>
        <p:spPr bwMode="auto">
          <a:xfrm>
            <a:off x="1401763" y="3454400"/>
            <a:ext cx="504825" cy="5048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a:solidFill>
                  <a:schemeClr val="bg1"/>
                </a:solidFill>
                <a:latin typeface="Calibri" panose="020F0502020204030204" pitchFamily="34" charset="0"/>
              </a:rPr>
              <a:t>9</a:t>
            </a:r>
          </a:p>
        </p:txBody>
      </p:sp>
      <p:sp>
        <p:nvSpPr>
          <p:cNvPr id="12387" name="Rectangle 99">
            <a:hlinkClick r:id="" action="ppaction://noaction">
              <a:snd r:embed="rId25" name="n6.wav"/>
            </a:hlinkClick>
          </p:cNvPr>
          <p:cNvSpPr>
            <a:spLocks noChangeArrowheads="1"/>
          </p:cNvSpPr>
          <p:nvPr/>
        </p:nvSpPr>
        <p:spPr bwMode="auto">
          <a:xfrm>
            <a:off x="1401763" y="4127500"/>
            <a:ext cx="504825" cy="5048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a:solidFill>
                  <a:schemeClr val="bg1"/>
                </a:solidFill>
                <a:latin typeface="Calibri" panose="020F0502020204030204" pitchFamily="34" charset="0"/>
              </a:rPr>
              <a:t>6</a:t>
            </a:r>
          </a:p>
        </p:txBody>
      </p:sp>
      <p:sp>
        <p:nvSpPr>
          <p:cNvPr id="12388" name="Rectangle 100">
            <a:hlinkClick r:id="" action="ppaction://noaction">
              <a:snd r:embed="rId26" name="n4.wav"/>
            </a:hlinkClick>
          </p:cNvPr>
          <p:cNvSpPr>
            <a:spLocks noChangeArrowheads="1"/>
          </p:cNvSpPr>
          <p:nvPr/>
        </p:nvSpPr>
        <p:spPr bwMode="auto">
          <a:xfrm>
            <a:off x="1401763" y="4868863"/>
            <a:ext cx="504825" cy="5048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a:solidFill>
                  <a:schemeClr val="bg1"/>
                </a:solidFill>
                <a:latin typeface="Calibri" panose="020F0502020204030204" pitchFamily="34" charset="0"/>
              </a:rPr>
              <a:t>4</a:t>
            </a:r>
          </a:p>
        </p:txBody>
      </p:sp>
      <p:sp>
        <p:nvSpPr>
          <p:cNvPr id="12389" name="Rectangle 101">
            <a:hlinkClick r:id="" action="ppaction://noaction">
              <a:snd r:embed="rId27" name="n10.wav"/>
            </a:hlinkClick>
          </p:cNvPr>
          <p:cNvSpPr>
            <a:spLocks noChangeArrowheads="1"/>
          </p:cNvSpPr>
          <p:nvPr/>
        </p:nvSpPr>
        <p:spPr bwMode="auto">
          <a:xfrm>
            <a:off x="1401763" y="5614988"/>
            <a:ext cx="504825" cy="5048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a:solidFill>
                  <a:schemeClr val="bg1"/>
                </a:solidFill>
                <a:latin typeface="Calibri" panose="020F0502020204030204" pitchFamily="34" charset="0"/>
              </a:rPr>
              <a:t>10</a:t>
            </a:r>
          </a:p>
        </p:txBody>
      </p:sp>
      <p:sp>
        <p:nvSpPr>
          <p:cNvPr id="12390" name="Rectangle 102">
            <a:hlinkClick r:id="" action="ppaction://noaction">
              <a:snd r:embed="rId28" name="n8.wav"/>
            </a:hlinkClick>
          </p:cNvPr>
          <p:cNvSpPr>
            <a:spLocks noChangeArrowheads="1"/>
          </p:cNvSpPr>
          <p:nvPr/>
        </p:nvSpPr>
        <p:spPr bwMode="auto">
          <a:xfrm>
            <a:off x="1401763" y="6308725"/>
            <a:ext cx="504825" cy="5048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a:solidFill>
                  <a:schemeClr val="bg1"/>
                </a:solidFill>
                <a:latin typeface="Calibri" panose="020F0502020204030204" pitchFamily="34" charset="0"/>
              </a:rPr>
              <a:t>8</a:t>
            </a:r>
          </a:p>
        </p:txBody>
      </p:sp>
      <p:sp>
        <p:nvSpPr>
          <p:cNvPr id="12391" name="Rectangle 103">
            <a:hlinkClick r:id="" action="ppaction://noaction">
              <a:snd r:embed="rId29" name="n2.wav"/>
            </a:hlinkClick>
          </p:cNvPr>
          <p:cNvSpPr>
            <a:spLocks noChangeArrowheads="1"/>
          </p:cNvSpPr>
          <p:nvPr/>
        </p:nvSpPr>
        <p:spPr bwMode="auto">
          <a:xfrm>
            <a:off x="4786313" y="3454400"/>
            <a:ext cx="504825" cy="5048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a:solidFill>
                  <a:schemeClr val="bg1"/>
                </a:solidFill>
                <a:latin typeface="Calibri" panose="020F0502020204030204" pitchFamily="34" charset="0"/>
              </a:rPr>
              <a:t>2</a:t>
            </a:r>
          </a:p>
        </p:txBody>
      </p:sp>
      <p:sp>
        <p:nvSpPr>
          <p:cNvPr id="12392" name="Rectangle 104">
            <a:hlinkClick r:id="" action="ppaction://noaction">
              <a:snd r:embed="rId30" name="n3.wav"/>
            </a:hlinkClick>
          </p:cNvPr>
          <p:cNvSpPr>
            <a:spLocks noChangeArrowheads="1"/>
          </p:cNvSpPr>
          <p:nvPr/>
        </p:nvSpPr>
        <p:spPr bwMode="auto">
          <a:xfrm>
            <a:off x="4786313" y="4127500"/>
            <a:ext cx="504825" cy="5048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a:solidFill>
                  <a:schemeClr val="bg1"/>
                </a:solidFill>
                <a:latin typeface="Calibri" panose="020F0502020204030204" pitchFamily="34" charset="0"/>
              </a:rPr>
              <a:t>3</a:t>
            </a:r>
          </a:p>
        </p:txBody>
      </p:sp>
      <p:sp>
        <p:nvSpPr>
          <p:cNvPr id="12393" name="Rectangle 105">
            <a:hlinkClick r:id="" action="ppaction://noaction">
              <a:snd r:embed="rId31" name="n1.wav"/>
            </a:hlinkClick>
          </p:cNvPr>
          <p:cNvSpPr>
            <a:spLocks noChangeArrowheads="1"/>
          </p:cNvSpPr>
          <p:nvPr/>
        </p:nvSpPr>
        <p:spPr bwMode="auto">
          <a:xfrm>
            <a:off x="4786313" y="4868863"/>
            <a:ext cx="504825" cy="5048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a:solidFill>
                  <a:schemeClr val="bg1"/>
                </a:solidFill>
                <a:latin typeface="Calibri" panose="020F0502020204030204" pitchFamily="34" charset="0"/>
              </a:rPr>
              <a:t>1</a:t>
            </a:r>
          </a:p>
        </p:txBody>
      </p:sp>
      <p:sp>
        <p:nvSpPr>
          <p:cNvPr id="12394" name="Rectangle 106">
            <a:hlinkClick r:id="" action="ppaction://noaction">
              <a:snd r:embed="rId32" name="n7.wav"/>
            </a:hlinkClick>
          </p:cNvPr>
          <p:cNvSpPr>
            <a:spLocks noChangeArrowheads="1"/>
          </p:cNvSpPr>
          <p:nvPr/>
        </p:nvSpPr>
        <p:spPr bwMode="auto">
          <a:xfrm>
            <a:off x="4786313" y="5614988"/>
            <a:ext cx="504825" cy="5048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a:solidFill>
                  <a:schemeClr val="bg1"/>
                </a:solidFill>
                <a:latin typeface="Calibri" panose="020F0502020204030204" pitchFamily="34" charset="0"/>
              </a:rPr>
              <a:t>7</a:t>
            </a:r>
          </a:p>
        </p:txBody>
      </p:sp>
      <p:sp>
        <p:nvSpPr>
          <p:cNvPr id="12395" name="Rectangle 107">
            <a:hlinkClick r:id="" action="ppaction://noaction">
              <a:snd r:embed="rId33" name="n5.wav"/>
            </a:hlinkClick>
          </p:cNvPr>
          <p:cNvSpPr>
            <a:spLocks noChangeArrowheads="1"/>
          </p:cNvSpPr>
          <p:nvPr/>
        </p:nvSpPr>
        <p:spPr bwMode="auto">
          <a:xfrm>
            <a:off x="4786313" y="6308725"/>
            <a:ext cx="504825" cy="5048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a:solidFill>
                  <a:schemeClr val="bg1"/>
                </a:solidFill>
                <a:latin typeface="Calibri" panose="020F0502020204030204" pitchFamily="34" charset="0"/>
              </a:rPr>
              <a:t>5</a:t>
            </a:r>
          </a:p>
        </p:txBody>
      </p:sp>
      <p:sp>
        <p:nvSpPr>
          <p:cNvPr id="3124" name="Text Box 108">
            <a:hlinkClick r:id="" action="ppaction://noaction">
              <a:snd r:embed="rId34" name="1.8.wav"/>
            </a:hlinkClick>
          </p:cNvPr>
          <p:cNvSpPr txBox="1">
            <a:spLocks noChangeArrowheads="1"/>
          </p:cNvSpPr>
          <p:nvPr/>
        </p:nvSpPr>
        <p:spPr bwMode="auto">
          <a:xfrm>
            <a:off x="107950" y="2816225"/>
            <a:ext cx="903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000" b="1">
                <a:latin typeface="Calibri" panose="020F0502020204030204" pitchFamily="34" charset="0"/>
              </a:rPr>
              <a:t>Choisis le numéro correct pour les mots.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9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9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6" grpId="0" animBg="1"/>
      <p:bldP spid="12387" grpId="0" animBg="1"/>
      <p:bldP spid="12388" grpId="0" animBg="1"/>
      <p:bldP spid="12389" grpId="0" animBg="1"/>
      <p:bldP spid="12390" grpId="0" animBg="1"/>
      <p:bldP spid="12391" grpId="0" animBg="1"/>
      <p:bldP spid="12392" grpId="0" animBg="1"/>
      <p:bldP spid="12393" grpId="0" animBg="1"/>
      <p:bldP spid="12394" grpId="0" animBg="1"/>
      <p:bldP spid="123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3">
            <a:hlinkClick r:id="" action="ppaction://noaction">
              <a:snd r:embed="rId3" name="combien_sapin.wav"/>
            </a:hlinkClick>
          </p:cNvPr>
          <p:cNvSpPr txBox="1">
            <a:spLocks noChangeArrowheads="1"/>
          </p:cNvSpPr>
          <p:nvPr/>
        </p:nvSpPr>
        <p:spPr bwMode="auto">
          <a:xfrm>
            <a:off x="3062287" y="-2653"/>
            <a:ext cx="6264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err="1">
                <a:latin typeface="Calibri" panose="020F0502020204030204" pitchFamily="34" charset="0"/>
              </a:rPr>
              <a:t>Combien</a:t>
            </a:r>
            <a:r>
              <a:rPr lang="en-GB" altLang="en-US" sz="2400" dirty="0">
                <a:latin typeface="Calibri" panose="020F0502020204030204" pitchFamily="34" charset="0"/>
              </a:rPr>
              <a:t> de </a:t>
            </a:r>
            <a:r>
              <a:rPr lang="en-GB" altLang="en-US" sz="2400" dirty="0" err="1">
                <a:latin typeface="Calibri" panose="020F0502020204030204" pitchFamily="34" charset="0"/>
              </a:rPr>
              <a:t>sapins</a:t>
            </a:r>
            <a:r>
              <a:rPr lang="en-GB" altLang="en-US" sz="2400" dirty="0">
                <a:latin typeface="Calibri" panose="020F0502020204030204" pitchFamily="34" charset="0"/>
              </a:rPr>
              <a:t> de </a:t>
            </a:r>
            <a:r>
              <a:rPr lang="en-GB" altLang="en-US" sz="2400" dirty="0" smtClean="0">
                <a:latin typeface="Calibri" panose="020F0502020204030204" pitchFamily="34" charset="0"/>
              </a:rPr>
              <a:t>Noël </a:t>
            </a:r>
            <a:r>
              <a:rPr lang="en-GB" altLang="en-US" sz="2400" dirty="0">
                <a:latin typeface="Calibri" panose="020F0502020204030204" pitchFamily="34" charset="0"/>
              </a:rPr>
              <a:t>y a-t-</a:t>
            </a:r>
            <a:r>
              <a:rPr lang="en-GB" altLang="en-US" sz="2400" dirty="0" err="1">
                <a:latin typeface="Calibri" panose="020F0502020204030204" pitchFamily="34" charset="0"/>
              </a:rPr>
              <a:t>il</a:t>
            </a:r>
            <a:r>
              <a:rPr lang="en-GB" altLang="en-US" sz="2400" dirty="0">
                <a:latin typeface="Calibri" panose="020F0502020204030204" pitchFamily="34" charset="0"/>
              </a:rPr>
              <a:t> sur la photo?</a:t>
            </a:r>
          </a:p>
        </p:txBody>
      </p:sp>
      <p:pic>
        <p:nvPicPr>
          <p:cNvPr id="4099" name="Picture 57"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8"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9"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0"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1"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62"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3"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65"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67"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8"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69"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70"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71"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72" descr="presen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73"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74"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75"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76" descr="gold-sta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77"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78"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79"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80"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81"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82"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83"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84"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Picture 85"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Picture 86"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87"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88"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89"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90"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Picture 91"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Picture 92"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Picture 93"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Picture 94"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Picture 95"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Picture 96" descr="Christmas_Penguin_Cartoon"/>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Picture 97"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Picture 98"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Picture 99"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1" name="Picture 100"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2" name="Picture 101"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3" name="Picture 102"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4" name="Picture 103"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5" name="Picture 104"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6" name="Picture 105"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 name="Picture 106"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8" name="Picture 107"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9" name="Picture 108"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0" name="Picture 109"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1" name="Picture 110"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2" name="Picture 111"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3" name="Picture 112"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4" name="Picture 113"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5" name="Picture 114"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6" name="Picture 115"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 name="Picture 116"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8" name="Picture 117"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9" name="Picture 118"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0" name="Picture 119"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1" name="Picture 120"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2" name="Picture 121" descr="31M2C6P14SL"/>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3" name="Picture 122" descr="31M2C6P14SL"/>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4" name="Picture 66"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35" name="Text Box 123">
            <a:hlinkClick r:id="" action="ppaction://noaction">
              <a:snd r:embed="rId19" name="sept sapins.wav"/>
            </a:hlinkClick>
          </p:cNvPr>
          <p:cNvSpPr txBox="1">
            <a:spLocks noChangeArrowheads="1"/>
          </p:cNvSpPr>
          <p:nvPr/>
        </p:nvSpPr>
        <p:spPr bwMode="auto">
          <a:xfrm>
            <a:off x="5005388" y="739775"/>
            <a:ext cx="4138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a:latin typeface="Calibri" panose="020F0502020204030204" pitchFamily="34" charset="0"/>
              </a:rPr>
              <a:t>Il y a sept </a:t>
            </a:r>
            <a:r>
              <a:rPr lang="en-GB" altLang="en-US" sz="2400" b="1" i="1" dirty="0" err="1">
                <a:latin typeface="Calibri" panose="020F0502020204030204" pitchFamily="34" charset="0"/>
              </a:rPr>
              <a:t>sapins</a:t>
            </a:r>
            <a:r>
              <a:rPr lang="en-GB" altLang="en-US" sz="2400" b="1" i="1" dirty="0">
                <a:latin typeface="Calibri" panose="020F0502020204030204" pitchFamily="34" charset="0"/>
              </a:rPr>
              <a:t> de </a:t>
            </a:r>
            <a:r>
              <a:rPr lang="en-GB" altLang="en-US" sz="2400" b="1" i="1" dirty="0" smtClean="0">
                <a:latin typeface="Calibri" panose="020F0502020204030204" pitchFamily="34" charset="0"/>
              </a:rPr>
              <a:t>Noël </a:t>
            </a:r>
            <a:r>
              <a:rPr lang="en-GB" altLang="en-US" sz="2400" b="1" i="1"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hlinkClick r:id="" action="ppaction://noaction">
              <a:snd r:embed="rId3" name="quelle couleur sapins.wav"/>
            </a:hlinkClick>
          </p:cNvPr>
          <p:cNvSpPr txBox="1">
            <a:spLocks noChangeArrowheads="1"/>
          </p:cNvSpPr>
          <p:nvPr/>
        </p:nvSpPr>
        <p:spPr bwMode="auto">
          <a:xfrm>
            <a:off x="3311525" y="44450"/>
            <a:ext cx="572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De </a:t>
            </a:r>
            <a:r>
              <a:rPr lang="en-GB" altLang="en-US" sz="2400" dirty="0" err="1">
                <a:latin typeface="Calibri" panose="020F0502020204030204" pitchFamily="34" charset="0"/>
              </a:rPr>
              <a:t>quelle</a:t>
            </a:r>
            <a:r>
              <a:rPr lang="en-GB" altLang="en-US" sz="2400" dirty="0">
                <a:latin typeface="Calibri" panose="020F0502020204030204" pitchFamily="34" charset="0"/>
              </a:rPr>
              <a:t> </a:t>
            </a:r>
            <a:r>
              <a:rPr lang="en-GB" altLang="en-US" sz="2400" dirty="0" err="1">
                <a:latin typeface="Calibri" panose="020F0502020204030204" pitchFamily="34" charset="0"/>
              </a:rPr>
              <a:t>couleur</a:t>
            </a:r>
            <a:r>
              <a:rPr lang="en-GB" altLang="en-US" sz="2400" dirty="0">
                <a:latin typeface="Calibri" panose="020F0502020204030204" pitchFamily="34" charset="0"/>
              </a:rPr>
              <a:t> </a:t>
            </a:r>
            <a:r>
              <a:rPr lang="en-GB" altLang="en-US" sz="2400" dirty="0" err="1">
                <a:latin typeface="Calibri" panose="020F0502020204030204" pitchFamily="34" charset="0"/>
              </a:rPr>
              <a:t>sont</a:t>
            </a:r>
            <a:r>
              <a:rPr lang="en-GB" altLang="en-US" sz="2400" dirty="0">
                <a:latin typeface="Calibri" panose="020F0502020204030204" pitchFamily="34" charset="0"/>
              </a:rPr>
              <a:t> les </a:t>
            </a:r>
            <a:r>
              <a:rPr lang="en-GB" altLang="en-US" sz="2400" dirty="0" err="1">
                <a:latin typeface="Calibri" panose="020F0502020204030204" pitchFamily="34" charset="0"/>
              </a:rPr>
              <a:t>sapins</a:t>
            </a:r>
            <a:r>
              <a:rPr lang="en-GB" altLang="en-US" sz="2400" dirty="0">
                <a:latin typeface="Calibri" panose="020F0502020204030204" pitchFamily="34" charset="0"/>
              </a:rPr>
              <a:t> de </a:t>
            </a:r>
            <a:r>
              <a:rPr lang="en-GB" altLang="en-US" sz="2400" dirty="0" smtClean="0">
                <a:latin typeface="Calibri" panose="020F0502020204030204" pitchFamily="34" charset="0"/>
              </a:rPr>
              <a:t>Noël </a:t>
            </a:r>
            <a:r>
              <a:rPr lang="en-GB" altLang="en-US" sz="2400" dirty="0">
                <a:latin typeface="Calibri" panose="020F0502020204030204" pitchFamily="34" charset="0"/>
              </a:rPr>
              <a:t>?</a:t>
            </a:r>
          </a:p>
        </p:txBody>
      </p:sp>
      <p:pic>
        <p:nvPicPr>
          <p:cNvPr id="5123" name="Picture 4"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4"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5"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6"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7"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8" descr="presen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9"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20"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1"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2" descr="gold-sta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3"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24"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25"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26"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27"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28"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29"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30"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31"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32"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33"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4"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5"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6"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37"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Picture 38"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Picture 39"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9" name="Picture 40"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0" name="Picture 41"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Picture 42" descr="Christmas_Penguin_Cartoon"/>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2" name="Picture 43"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3" name="Picture 44"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4" name="Picture 45"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5" name="Picture 46"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6" name="Picture 47"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7" name="Picture 48"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8" name="Picture 49"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9" name="Picture 50"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0" name="Picture 51"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1" name="Picture 52"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2" name="Picture 53"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3" name="Picture 54"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4" name="Picture 55"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5" name="Picture 56"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6" name="Picture 57"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7" name="Picture 58"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8" name="Picture 59"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9" name="Picture 60"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0" name="Picture 61"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1" name="Picture 62"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2" name="Picture 63"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3" name="Picture 64"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4" name="Picture 65"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5" name="Picture 66"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6" name="Picture 67" descr="31M2C6P14SL"/>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7" name="Picture 68" descr="31M2C6P14SL"/>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8" name="Picture 69"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4" name="Text Box 70">
            <a:hlinkClick r:id="" action="ppaction://noaction">
              <a:snd r:embed="rId19" name="ils sont verts.wav"/>
            </a:hlinkClick>
          </p:cNvPr>
          <p:cNvSpPr txBox="1">
            <a:spLocks noChangeArrowheads="1"/>
          </p:cNvSpPr>
          <p:nvPr/>
        </p:nvSpPr>
        <p:spPr bwMode="auto">
          <a:xfrm>
            <a:off x="6875463" y="620713"/>
            <a:ext cx="201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err="1">
                <a:latin typeface="Calibri" panose="020F0502020204030204" pitchFamily="34" charset="0"/>
              </a:rPr>
              <a:t>Ils</a:t>
            </a:r>
            <a:r>
              <a:rPr lang="en-GB" altLang="en-US" sz="2400" b="1" i="1" dirty="0">
                <a:latin typeface="Calibri" panose="020F0502020204030204" pitchFamily="34" charset="0"/>
              </a:rPr>
              <a:t> </a:t>
            </a:r>
            <a:r>
              <a:rPr lang="en-GB" altLang="en-US" sz="2400" b="1" i="1" dirty="0" err="1">
                <a:latin typeface="Calibri" panose="020F0502020204030204" pitchFamily="34" charset="0"/>
              </a:rPr>
              <a:t>sont</a:t>
            </a:r>
            <a:r>
              <a:rPr lang="en-GB" altLang="en-US" sz="2400" b="1" i="1" dirty="0">
                <a:latin typeface="Calibri" panose="020F0502020204030204" pitchFamily="34" charset="0"/>
              </a:rPr>
              <a:t> verts.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hlinkClick r:id="" action="ppaction://noaction">
              <a:snd r:embed="rId3" name="combien etoile.wav"/>
            </a:hlinkClick>
          </p:cNvPr>
          <p:cNvSpPr txBox="1">
            <a:spLocks noChangeArrowheads="1"/>
          </p:cNvSpPr>
          <p:nvPr/>
        </p:nvSpPr>
        <p:spPr bwMode="auto">
          <a:xfrm>
            <a:off x="3887788" y="44450"/>
            <a:ext cx="572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err="1">
                <a:latin typeface="Calibri" panose="020F0502020204030204" pitchFamily="34" charset="0"/>
              </a:rPr>
              <a:t>Combien</a:t>
            </a:r>
            <a:r>
              <a:rPr lang="en-GB" altLang="en-US" sz="2400" dirty="0">
                <a:latin typeface="Calibri" panose="020F0502020204030204" pitchFamily="34" charset="0"/>
              </a:rPr>
              <a:t> </a:t>
            </a:r>
            <a:r>
              <a:rPr lang="en-GB" altLang="en-US" sz="2400" dirty="0" err="1">
                <a:latin typeface="Calibri" panose="020F0502020204030204" pitchFamily="34" charset="0"/>
              </a:rPr>
              <a:t>d’étoiles</a:t>
            </a:r>
            <a:r>
              <a:rPr lang="en-GB" altLang="en-US" sz="2400" dirty="0">
                <a:latin typeface="Calibri" panose="020F0502020204030204" pitchFamily="34" charset="0"/>
              </a:rPr>
              <a:t> y a-t-</a:t>
            </a:r>
            <a:r>
              <a:rPr lang="en-GB" altLang="en-US" sz="2400" dirty="0" err="1">
                <a:latin typeface="Calibri" panose="020F0502020204030204" pitchFamily="34" charset="0"/>
              </a:rPr>
              <a:t>il</a:t>
            </a:r>
            <a:r>
              <a:rPr lang="en-GB" altLang="en-US" sz="2400" dirty="0">
                <a:latin typeface="Calibri" panose="020F0502020204030204" pitchFamily="34" charset="0"/>
              </a:rPr>
              <a:t> sur la photo?</a:t>
            </a:r>
          </a:p>
        </p:txBody>
      </p:sp>
      <p:pic>
        <p:nvPicPr>
          <p:cNvPr id="6147" name="Picture 4"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0"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1"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2"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3"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4"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5"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6"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7"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8" descr="presen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19"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0"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1"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2" descr="gold-sta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23"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4"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5"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26"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27"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28"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29"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30"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31"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32"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33"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34"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35"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36"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37"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Picture 38"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39"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3" name="Picture 40"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4" name="Picture 41"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5" name="Picture 42" descr="Christmas_Penguin_Cartoon"/>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Picture 43"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Picture 44"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8" name="Picture 45"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9" name="Picture 46"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0" name="Picture 47"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1" name="Picture 48"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2" name="Picture 49"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3" name="Picture 50"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4" name="Picture 51"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5" name="Picture 52"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6" name="Picture 53"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7" name="Picture 54"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8" name="Picture 55"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9" name="Picture 56"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0" name="Picture 57"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1" name="Picture 58"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2" name="Picture 59"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3" name="Picture 60"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4" name="Picture 61"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5" name="Picture 62"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6" name="Picture 63"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7" name="Picture 64"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8" name="Picture 65"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9" name="Picture 66"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0" name="Picture 67" descr="31M2C6P14SL"/>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1" name="Picture 68" descr="31M2C6P14SL"/>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2" name="Picture 69"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6" name="Text Box 70">
            <a:hlinkClick r:id="" action="ppaction://noaction">
              <a:snd r:embed="rId19" name="une etoile.wav"/>
            </a:hlinkClick>
          </p:cNvPr>
          <p:cNvSpPr txBox="1">
            <a:spLocks noChangeArrowheads="1"/>
          </p:cNvSpPr>
          <p:nvPr/>
        </p:nvSpPr>
        <p:spPr bwMode="auto">
          <a:xfrm>
            <a:off x="6588125" y="739775"/>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a:latin typeface="Calibri" panose="020F0502020204030204" pitchFamily="34" charset="0"/>
              </a:rPr>
              <a:t>Il y a </a:t>
            </a:r>
            <a:r>
              <a:rPr lang="en-GB" altLang="en-US" sz="2400" b="1" i="1" dirty="0" err="1">
                <a:latin typeface="Calibri" panose="020F0502020204030204" pitchFamily="34" charset="0"/>
              </a:rPr>
              <a:t>une</a:t>
            </a:r>
            <a:r>
              <a:rPr lang="en-GB" altLang="en-US" sz="2400" b="1" i="1" dirty="0">
                <a:latin typeface="Calibri" panose="020F0502020204030204" pitchFamily="34" charset="0"/>
              </a:rPr>
              <a:t> </a:t>
            </a:r>
            <a:r>
              <a:rPr lang="en-GB" altLang="en-US" sz="2400" b="1" i="1" dirty="0" err="1">
                <a:latin typeface="Calibri" panose="020F0502020204030204" pitchFamily="34" charset="0"/>
              </a:rPr>
              <a:t>étoile</a:t>
            </a:r>
            <a:r>
              <a:rPr lang="en-GB" altLang="en-US" sz="2400" b="1" i="1" dirty="0">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a:hlinkClick r:id="" action="ppaction://noaction">
              <a:snd r:embed="rId3" name="quelle couleur etoile.wav"/>
            </a:hlinkClick>
          </p:cNvPr>
          <p:cNvSpPr txBox="1">
            <a:spLocks noChangeArrowheads="1"/>
          </p:cNvSpPr>
          <p:nvPr/>
        </p:nvSpPr>
        <p:spPr bwMode="auto">
          <a:xfrm>
            <a:off x="4932363" y="44450"/>
            <a:ext cx="4103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a:latin typeface="Calibri" panose="020F0502020204030204" pitchFamily="34" charset="0"/>
              </a:rPr>
              <a:t>De quelle couleur est l’étoile ?</a:t>
            </a:r>
          </a:p>
        </p:txBody>
      </p:sp>
      <p:pic>
        <p:nvPicPr>
          <p:cNvPr id="7171" name="Picture 4"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0"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2"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3"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4"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5"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6"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7"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8" descr="presen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9"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20"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1"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2" descr="gold-sta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3"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4"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5"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6"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7"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8"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9"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30"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1"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2"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3"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4"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5"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6"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7"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8"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9"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40"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 name="Picture 41"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 name="Picture 42" descr="Christmas_Penguin_Cartoon"/>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0" name="Picture 43"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1" name="Picture 44"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2" name="Picture 45"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3" name="Picture 46"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4" name="Picture 47"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5" name="Picture 48"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6" name="Picture 49"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7" name="Picture 50"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8" name="Picture 51"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9" name="Picture 52"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0" name="Picture 53"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1" name="Picture 54"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2" name="Picture 55"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3" name="Picture 56"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4" name="Picture 57"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5" name="Picture 58"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6" name="Picture 59"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7" name="Picture 60"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8" name="Picture 61"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 name="Picture 62"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0" name="Picture 63"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1" name="Picture 64"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65"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3" name="Picture 66"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4" name="Picture 67" descr="31M2C6P14SL"/>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5" name="Picture 68" descr="31M2C6P14SL"/>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6" name="Picture 69"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8" name="Text Box 70">
            <a:hlinkClick r:id="" action="ppaction://noaction">
              <a:snd r:embed="rId19" name="elle est jaune.wav"/>
            </a:hlinkClick>
          </p:cNvPr>
          <p:cNvSpPr txBox="1">
            <a:spLocks noChangeArrowheads="1"/>
          </p:cNvSpPr>
          <p:nvPr/>
        </p:nvSpPr>
        <p:spPr bwMode="auto">
          <a:xfrm>
            <a:off x="6679406" y="671163"/>
            <a:ext cx="205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smtClean="0">
                <a:latin typeface="Calibri" panose="020F0502020204030204" pitchFamily="34" charset="0"/>
              </a:rPr>
              <a:t>Elle </a:t>
            </a:r>
            <a:r>
              <a:rPr lang="en-GB" altLang="en-US" sz="2400" b="1" i="1" dirty="0" err="1" smtClean="0">
                <a:latin typeface="Calibri" panose="020F0502020204030204" pitchFamily="34" charset="0"/>
              </a:rPr>
              <a:t>est</a:t>
            </a:r>
            <a:r>
              <a:rPr lang="en-GB" altLang="en-US" sz="2400" b="1" i="1" dirty="0" smtClean="0">
                <a:latin typeface="Calibri" panose="020F0502020204030204" pitchFamily="34" charset="0"/>
              </a:rPr>
              <a:t> </a:t>
            </a:r>
            <a:r>
              <a:rPr lang="en-GB" altLang="en-US" sz="2400" b="1" i="1" dirty="0" err="1">
                <a:latin typeface="Calibri" panose="020F0502020204030204" pitchFamily="34" charset="0"/>
              </a:rPr>
              <a:t>jaune</a:t>
            </a:r>
            <a:r>
              <a:rPr lang="en-GB" altLang="en-US" sz="2400" b="1" i="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a:hlinkClick r:id="" action="ppaction://noaction">
              <a:snd r:embed="rId3" name="combien renne.wav"/>
            </a:hlinkClick>
          </p:cNvPr>
          <p:cNvSpPr txBox="1">
            <a:spLocks noChangeArrowheads="1"/>
          </p:cNvSpPr>
          <p:nvPr/>
        </p:nvSpPr>
        <p:spPr bwMode="auto">
          <a:xfrm>
            <a:off x="4356100" y="44450"/>
            <a:ext cx="475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err="1">
                <a:latin typeface="Calibri" panose="020F0502020204030204" pitchFamily="34" charset="0"/>
              </a:rPr>
              <a:t>Combien</a:t>
            </a:r>
            <a:r>
              <a:rPr lang="en-GB" altLang="en-US" sz="2400" dirty="0">
                <a:latin typeface="Calibri" panose="020F0502020204030204" pitchFamily="34" charset="0"/>
              </a:rPr>
              <a:t> de </a:t>
            </a:r>
            <a:r>
              <a:rPr lang="en-GB" altLang="en-US" sz="2400" dirty="0" err="1">
                <a:latin typeface="Calibri" panose="020F0502020204030204" pitchFamily="34" charset="0"/>
              </a:rPr>
              <a:t>rennes</a:t>
            </a:r>
            <a:r>
              <a:rPr lang="en-GB" altLang="en-US" sz="2400" dirty="0">
                <a:latin typeface="Calibri" panose="020F0502020204030204" pitchFamily="34" charset="0"/>
              </a:rPr>
              <a:t> y a-t-</a:t>
            </a:r>
            <a:r>
              <a:rPr lang="en-GB" altLang="en-US" sz="2400" dirty="0" err="1">
                <a:latin typeface="Calibri" panose="020F0502020204030204" pitchFamily="34" charset="0"/>
              </a:rPr>
              <a:t>il</a:t>
            </a:r>
            <a:r>
              <a:rPr lang="en-GB" altLang="en-US" sz="2400" dirty="0">
                <a:latin typeface="Calibri" panose="020F0502020204030204" pitchFamily="34" charset="0"/>
              </a:rPr>
              <a:t> sur la  photo ?</a:t>
            </a:r>
          </a:p>
        </p:txBody>
      </p:sp>
      <p:pic>
        <p:nvPicPr>
          <p:cNvPr id="8195" name="Picture 4"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descr="christmas-tre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2"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3"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4"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5"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6"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7"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8" descr="presen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9"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20"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1"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2" descr="gold-sta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23"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24"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25"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26"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7" descr="christmas_clipart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8"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29"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30"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31"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Picture 32"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33"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Picture 34"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35"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6" descr="p4526i"/>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7"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38"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Picture 39"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Picture 40"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Picture 41"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Picture 42" descr="Christmas_Penguin_Cartoon"/>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Picture 43"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Picture 44"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6" name="Picture 45"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7" name="Picture 46" descr="reindee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Picture 47"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9" name="Picture 48"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0" name="Picture 49"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1" name="Picture 50"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2" name="Picture 51"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3" name="Picture 52"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4" name="Picture 53" descr="clipart-snowman.gif image by pauljorg3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5" name="Picture 54"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6" name="Picture 55"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7" name="Picture 56"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8" name="Picture 57"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9" name="Picture 58"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0" name="Picture 59"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1" name="Picture 60"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2" name="Picture 61"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3" name="Picture 62"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4" name="Picture 63"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5" name="Picture 64"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6" name="Picture 65"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7" name="Picture 66" descr="1386-0809-1709-4559"/>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8" name="Picture 67" descr="31M2C6P14SL"/>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9" name="Picture 68" descr="31M2C6P14SL"/>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0" name="Picture 69"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1" name="Text Box 70">
            <a:hlinkClick r:id="" action="ppaction://noaction">
              <a:snd r:embed="rId19" name="quatre renne.wav"/>
            </a:hlinkClick>
          </p:cNvPr>
          <p:cNvSpPr txBox="1">
            <a:spLocks noChangeArrowheads="1"/>
          </p:cNvSpPr>
          <p:nvPr/>
        </p:nvSpPr>
        <p:spPr bwMode="auto">
          <a:xfrm>
            <a:off x="5580857" y="887293"/>
            <a:ext cx="273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a:latin typeface="Calibri" panose="020F0502020204030204" pitchFamily="34" charset="0"/>
              </a:rPr>
              <a:t>Il y a </a:t>
            </a:r>
            <a:r>
              <a:rPr lang="en-GB" altLang="en-US" sz="2400" b="1" i="1" dirty="0" err="1">
                <a:latin typeface="Calibri" panose="020F0502020204030204" pitchFamily="34" charset="0"/>
              </a:rPr>
              <a:t>quatre</a:t>
            </a:r>
            <a:r>
              <a:rPr lang="en-GB" altLang="en-US" sz="2400" b="1" i="1" dirty="0">
                <a:latin typeface="Calibri" panose="020F0502020204030204" pitchFamily="34" charset="0"/>
              </a:rPr>
              <a:t> </a:t>
            </a:r>
            <a:r>
              <a:rPr lang="en-GB" altLang="en-US" sz="2400" b="1" i="1" dirty="0" err="1">
                <a:latin typeface="Calibri" panose="020F0502020204030204" pitchFamily="34" charset="0"/>
              </a:rPr>
              <a:t>rennes</a:t>
            </a:r>
            <a:r>
              <a:rPr lang="en-GB" altLang="en-US" sz="2400" b="1" i="1" dirty="0">
                <a:latin typeface="Calibri" panose="020F0502020204030204"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563938" y="0"/>
            <a:ext cx="558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a:latin typeface="Calibri" panose="020F0502020204030204" pitchFamily="34" charset="0"/>
              </a:rPr>
              <a:t>Comment </a:t>
            </a:r>
            <a:r>
              <a:rPr lang="en-GB" altLang="en-US" sz="2400" dirty="0" err="1">
                <a:latin typeface="Calibri" panose="020F0502020204030204" pitchFamily="34" charset="0"/>
              </a:rPr>
              <a:t>s’appelle</a:t>
            </a:r>
            <a:r>
              <a:rPr lang="en-GB" altLang="en-US" sz="2400" dirty="0">
                <a:latin typeface="Calibri" panose="020F0502020204030204" pitchFamily="34" charset="0"/>
              </a:rPr>
              <a:t> le </a:t>
            </a:r>
            <a:r>
              <a:rPr lang="en-GB" altLang="en-US" sz="2400" dirty="0" err="1">
                <a:latin typeface="Calibri" panose="020F0502020204030204" pitchFamily="34" charset="0"/>
              </a:rPr>
              <a:t>renne</a:t>
            </a:r>
            <a:r>
              <a:rPr lang="en-GB" altLang="en-US" sz="2400" dirty="0">
                <a:latin typeface="Calibri" panose="020F0502020204030204" pitchFamily="34" charset="0"/>
              </a:rPr>
              <a:t> au </a:t>
            </a:r>
            <a:r>
              <a:rPr lang="en-GB" altLang="en-US" sz="2400" dirty="0" err="1">
                <a:latin typeface="Calibri" panose="020F0502020204030204" pitchFamily="34" charset="0"/>
              </a:rPr>
              <a:t>nez</a:t>
            </a:r>
            <a:r>
              <a:rPr lang="en-GB" altLang="en-US" sz="2400" dirty="0">
                <a:latin typeface="Calibri" panose="020F0502020204030204" pitchFamily="34" charset="0"/>
              </a:rPr>
              <a:t> rouge ?</a:t>
            </a:r>
          </a:p>
        </p:txBody>
      </p:sp>
      <p:pic>
        <p:nvPicPr>
          <p:cNvPr id="9219" name="Picture 4"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0"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2"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3"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5"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6"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7"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8"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20"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22" descr="gold-sta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23"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24"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25"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26"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27"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28"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29"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30"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31"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32"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33"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34"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35"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36"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37" descr="Christmas_Penguin_Cartoon"/>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3" name="Picture 38"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39"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40"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41"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42"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8" name="Picture 43"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Picture 44"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0" name="Picture 45"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1" name="Picture 46"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2" name="Picture 47"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48"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4" name="Picture 49"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5" name="Picture 50"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6" name="Picture 51"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 name="Picture 52"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8" name="Picture 53"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9" name="Picture 5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0" name="Picture 5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1" name="Picture 5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2" name="Picture 57"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3" name="Picture 58"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4" name="Picture 59"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5" name="Picture 60"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6" name="Picture 61"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7" name="Picture 62"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8" name="Picture 63"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9" name="Picture 6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0" name="Picture 6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1" name="Picture 6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2" name="Picture 67"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3" name="Picture 68"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4" name="Picture 6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2" name="Text Box 70"/>
          <p:cNvSpPr txBox="1">
            <a:spLocks noChangeArrowheads="1"/>
          </p:cNvSpPr>
          <p:nvPr/>
        </p:nvSpPr>
        <p:spPr bwMode="auto">
          <a:xfrm>
            <a:off x="5651500" y="765175"/>
            <a:ext cx="316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dirty="0">
                <a:latin typeface="Calibri" panose="020F0502020204030204" pitchFamily="34" charset="0"/>
              </a:rPr>
              <a:t>Il </a:t>
            </a:r>
            <a:r>
              <a:rPr lang="en-GB" altLang="en-US" sz="2400" b="1" i="1" dirty="0" err="1">
                <a:latin typeface="Calibri" panose="020F0502020204030204" pitchFamily="34" charset="0"/>
              </a:rPr>
              <a:t>s’appelle</a:t>
            </a:r>
            <a:r>
              <a:rPr lang="en-GB" altLang="en-US" sz="2400" b="1" i="1" dirty="0">
                <a:latin typeface="Calibri" panose="020F0502020204030204" pitchFamily="34" charset="0"/>
              </a:rPr>
              <a:t> </a:t>
            </a:r>
            <a:r>
              <a:rPr lang="en-GB" altLang="en-US" sz="2400" b="1" i="1" dirty="0" err="1">
                <a:latin typeface="Calibri" panose="020F0502020204030204" pitchFamily="34" charset="0"/>
              </a:rPr>
              <a:t>Rodolphe</a:t>
            </a:r>
            <a:r>
              <a:rPr lang="en-GB" altLang="en-US" sz="2400" b="1" i="1"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708400" y="44450"/>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dirty="0" err="1">
                <a:latin typeface="Calibri" panose="020F0502020204030204" pitchFamily="34" charset="0"/>
              </a:rPr>
              <a:t>Combien</a:t>
            </a:r>
            <a:r>
              <a:rPr lang="en-GB" altLang="en-US" sz="2400" dirty="0">
                <a:latin typeface="Calibri" panose="020F0502020204030204" pitchFamily="34" charset="0"/>
              </a:rPr>
              <a:t> de cloches y a-t-</a:t>
            </a:r>
            <a:r>
              <a:rPr lang="en-GB" altLang="en-US" sz="2400" dirty="0" err="1">
                <a:latin typeface="Calibri" panose="020F0502020204030204" pitchFamily="34" charset="0"/>
              </a:rPr>
              <a:t>il</a:t>
            </a:r>
            <a:r>
              <a:rPr lang="en-GB" altLang="en-US" sz="2400" dirty="0">
                <a:latin typeface="Calibri" panose="020F0502020204030204" pitchFamily="34" charset="0"/>
              </a:rPr>
              <a:t> sur la photo?</a:t>
            </a:r>
          </a:p>
        </p:txBody>
      </p:sp>
      <p:pic>
        <p:nvPicPr>
          <p:cNvPr id="10243" name="Picture 4"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5688013"/>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4922838"/>
            <a:ext cx="10096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146685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47244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 y="3959225"/>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christmas-tre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675" y="4076700"/>
            <a:ext cx="10096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0" y="589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2" descr="presen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6513" y="2492375"/>
            <a:ext cx="9001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3"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339975" y="21336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4"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779838" y="10525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5"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6948488" y="40052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6"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8207375" y="25130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7"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122488" y="126841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18" descr="presen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7235825" y="5827713"/>
            <a:ext cx="10080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5219700" y="2492375"/>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20"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555875" y="29972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21"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2771775" y="5969000"/>
            <a:ext cx="9366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22" descr="gold-sta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1990" t="2589" r="4996" b="5180"/>
          <a:stretch>
            <a:fillRect/>
          </a:stretch>
        </p:blipFill>
        <p:spPr bwMode="auto">
          <a:xfrm>
            <a:off x="1331913" y="4552950"/>
            <a:ext cx="12239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23"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932363" y="4365625"/>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24"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4025900" y="2709863"/>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25"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7092950" y="32131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26"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5003800" y="1341438"/>
            <a:ext cx="977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27" descr="christmas_clipart2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9438" t="8640" r="16199" b="10799"/>
          <a:stretch>
            <a:fillRect/>
          </a:stretch>
        </p:blipFill>
        <p:spPr bwMode="auto">
          <a:xfrm>
            <a:off x="1908175" y="2133600"/>
            <a:ext cx="977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28"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31946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29"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6207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30"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170021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31"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963" y="5229225"/>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32"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445125"/>
            <a:ext cx="10302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33"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3713" y="299720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34"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3789363"/>
            <a:ext cx="10302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35"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4238" y="5624513"/>
            <a:ext cx="10302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6" descr="p4526i"/>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1438" y="5695950"/>
            <a:ext cx="10302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7" descr="Christmas_Penguin_Cartoon"/>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1688" y="1412875"/>
            <a:ext cx="8175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38" descr="Christmas_Penguin_Cartoon"/>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12875"/>
            <a:ext cx="831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39"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5050" y="24209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40"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96188" y="4724400"/>
            <a:ext cx="944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0" name="Picture 41" descr="Christmas_Penguin_Cartoon"/>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67625" y="1557338"/>
            <a:ext cx="9445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1" name="Picture 42" descr="Christmas_Penguin_Cartoon"/>
          <p:cNvPicPr>
            <a:picLocks noChangeAspect="1" noChangeArrowheads="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445125"/>
            <a:ext cx="1073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3"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4625" y="4005263"/>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4"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8" y="5632450"/>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5"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238" y="44767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6" descr="reindee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775" y="2752725"/>
            <a:ext cx="1019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6" name="Picture 47"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425" y="42211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7" name="Picture 48"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025" y="148431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8" name="Picture 49"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113" y="3573463"/>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9" name="Picture 50"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513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0" name="Picture 51"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5373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1" name="Picture 52"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91953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2" name="Picture 53" descr="clipart-snowman.gif image by pauljorg3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2924175"/>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3" name="Picture 5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082">
            <a:off x="1403350" y="17732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4" name="Picture 5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617">
            <a:off x="957263" y="6240463"/>
            <a:ext cx="6492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6219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6" name="Picture 57"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050" y="48688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7" name="Picture 58"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44450"/>
            <a:ext cx="576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8" name="Picture 59"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41287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9" name="Picture 60"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3716338"/>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0" name="Picture 61"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925" y="2565400"/>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1" name="Picture 62"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26463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2" name="Picture 63"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2790825"/>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3" name="Picture 64"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025" y="5167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Picture 65"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22130">
            <a:off x="3238500" y="530066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5" name="Picture 66" descr="1386-0809-1709-455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3" y="3357563"/>
            <a:ext cx="5762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6" name="Picture 67"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105150" y="1628775"/>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7" name="Picture 68" descr="31M2C6P14SL"/>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3498" t="6749" r="13498" b="4724"/>
          <a:stretch>
            <a:fillRect/>
          </a:stretch>
        </p:blipFill>
        <p:spPr bwMode="auto">
          <a:xfrm>
            <a:off x="395288" y="3200400"/>
            <a:ext cx="9620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8" name="Picture 69" descr="presen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73" r="9946"/>
          <a:stretch>
            <a:fillRect/>
          </a:stretch>
        </p:blipFill>
        <p:spPr bwMode="auto">
          <a:xfrm>
            <a:off x="3059113" y="3357563"/>
            <a:ext cx="936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 name="Text Box 70"/>
          <p:cNvSpPr txBox="1">
            <a:spLocks noChangeArrowheads="1"/>
          </p:cNvSpPr>
          <p:nvPr/>
        </p:nvSpPr>
        <p:spPr bwMode="auto">
          <a:xfrm>
            <a:off x="6083300" y="692150"/>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400" b="1" i="1">
                <a:latin typeface="Calibri" panose="020F0502020204030204" pitchFamily="34" charset="0"/>
              </a:rPr>
              <a:t>Il y a treize cloches.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771</Words>
  <Application>Microsoft Office PowerPoint</Application>
  <PresentationFormat>On-screen Show (4:3)</PresentationFormat>
  <Paragraphs>157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McClelland;Rachel Hawkes</dc:creator>
  <cp:lastModifiedBy>Rachel Hawkes</cp:lastModifiedBy>
  <cp:revision>25</cp:revision>
  <dcterms:created xsi:type="dcterms:W3CDTF">2011-12-19T11:39:45Z</dcterms:created>
  <dcterms:modified xsi:type="dcterms:W3CDTF">2018-05-29T10:55:52Z</dcterms:modified>
</cp:coreProperties>
</file>