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7"/>
  </p:notesMasterIdLst>
  <p:sldIdLst>
    <p:sldId id="263" r:id="rId4"/>
    <p:sldId id="268" r:id="rId5"/>
    <p:sldId id="257" r:id="rId6"/>
    <p:sldId id="256" r:id="rId7"/>
    <p:sldId id="262" r:id="rId8"/>
    <p:sldId id="261" r:id="rId9"/>
    <p:sldId id="259" r:id="rId10"/>
    <p:sldId id="258" r:id="rId11"/>
    <p:sldId id="265" r:id="rId12"/>
    <p:sldId id="264" r:id="rId13"/>
    <p:sldId id="260" r:id="rId14"/>
    <p:sldId id="273" r:id="rId15"/>
    <p:sldId id="274" r:id="rId16"/>
    <p:sldId id="275" r:id="rId17"/>
    <p:sldId id="276" r:id="rId18"/>
    <p:sldId id="277" r:id="rId19"/>
    <p:sldId id="278" r:id="rId20"/>
    <p:sldId id="279" r:id="rId21"/>
    <p:sldId id="280" r:id="rId22"/>
    <p:sldId id="281" r:id="rId23"/>
    <p:sldId id="282" r:id="rId24"/>
    <p:sldId id="285" r:id="rId25"/>
    <p:sldId id="284" r:id="rId2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CC00"/>
    <a:srgbClr val="00FF00"/>
    <a:srgbClr val="FF00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362" autoAdjust="0"/>
  </p:normalViewPr>
  <p:slideViewPr>
    <p:cSldViewPr>
      <p:cViewPr varScale="1">
        <p:scale>
          <a:sx n="72" d="100"/>
          <a:sy n="72" d="100"/>
        </p:scale>
        <p:origin x="264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cs typeface="+mn-cs"/>
              </a:defRPr>
            </a:lvl1pPr>
          </a:lstStyle>
          <a:p>
            <a:pPr>
              <a:defRPr/>
            </a:pPr>
            <a:endParaRPr lang="en-GB"/>
          </a:p>
        </p:txBody>
      </p:sp>
      <p:sp>
        <p:nvSpPr>
          <p:cNvPr id="1843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cs typeface="+mn-cs"/>
              </a:defRPr>
            </a:lvl1pPr>
          </a:lstStyle>
          <a:p>
            <a:pPr>
              <a:defRPr/>
            </a:pPr>
            <a:endParaRPr lang="en-GB"/>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cs typeface="+mn-cs"/>
              </a:defRPr>
            </a:lvl1pPr>
          </a:lstStyle>
          <a:p>
            <a:pPr>
              <a:defRPr/>
            </a:pPr>
            <a:endParaRPr lang="en-GB"/>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fld id="{8D8E979F-A640-4751-9D34-26E43A6FADB4}" type="slidenum">
              <a:rPr lang="en-GB" altLang="en-US"/>
              <a:pPr/>
              <a:t>‹#›</a:t>
            </a:fld>
            <a:endParaRPr lang="en-GB" altLang="en-US"/>
          </a:p>
        </p:txBody>
      </p:sp>
    </p:spTree>
    <p:extLst>
      <p:ext uri="{BB962C8B-B14F-4D97-AF65-F5344CB8AC3E}">
        <p14:creationId xmlns:p14="http://schemas.microsoft.com/office/powerpoint/2010/main" val="10137801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6545F4-1237-4E59-97E4-A8808ACD1723}" type="slidenum">
              <a:rPr lang="en-GB" altLang="en-US"/>
              <a:pPr eaLnBrk="1" hangingPunct="1"/>
              <a:t>1</a:t>
            </a:fld>
            <a:endParaRPr lang="en-GB"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What is it? It’s my pencil case. </a:t>
            </a:r>
          </a:p>
        </p:txBody>
      </p:sp>
    </p:spTree>
    <p:extLst>
      <p:ext uri="{BB962C8B-B14F-4D97-AF65-F5344CB8AC3E}">
        <p14:creationId xmlns:p14="http://schemas.microsoft.com/office/powerpoint/2010/main" val="1389936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412D7F-1E82-4EEC-9C19-6DE17D323BE9}" type="slidenum">
              <a:rPr lang="en-GB" altLang="en-US"/>
              <a:pPr eaLnBrk="1" hangingPunct="1"/>
              <a:t>10</a:t>
            </a:fld>
            <a:endParaRPr lang="en-GB"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des </a:t>
            </a:r>
            <a:r>
              <a:rPr lang="en-GB" altLang="en-US" dirty="0" err="1" smtClean="0"/>
              <a:t>feutres</a:t>
            </a:r>
            <a:r>
              <a:rPr lang="en-GB" altLang="en-US" dirty="0" smtClean="0"/>
              <a:t> = some felt</a:t>
            </a:r>
            <a:r>
              <a:rPr lang="en-GB" altLang="en-US" baseline="0" dirty="0" smtClean="0"/>
              <a:t> pens</a:t>
            </a:r>
            <a:endParaRPr lang="en-GB" altLang="en-US" dirty="0" smtClean="0"/>
          </a:p>
        </p:txBody>
      </p:sp>
    </p:spTree>
    <p:extLst>
      <p:ext uri="{BB962C8B-B14F-4D97-AF65-F5344CB8AC3E}">
        <p14:creationId xmlns:p14="http://schemas.microsoft.com/office/powerpoint/2010/main" val="1717337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1EBE5E6-3CAA-4836-91C6-1886BB3A4685}" type="slidenum">
              <a:rPr lang="en-GB" altLang="en-US"/>
              <a:pPr eaLnBrk="1" hangingPunct="1"/>
              <a:t>11</a:t>
            </a:fld>
            <a:endParaRPr lang="en-GB"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1" dirty="0" smtClean="0">
                <a:latin typeface="Tw Cen MT" panose="020B0602020104020603" pitchFamily="34" charset="0"/>
              </a:rPr>
              <a:t>des </a:t>
            </a:r>
            <a:r>
              <a:rPr lang="en-GB" sz="1200" b="1" dirty="0" err="1" smtClean="0">
                <a:latin typeface="Tw Cen MT" panose="020B0602020104020603" pitchFamily="34" charset="0"/>
              </a:rPr>
              <a:t>ciseaux</a:t>
            </a:r>
            <a:endParaRPr lang="en-GB" sz="1200" b="1" dirty="0" smtClean="0">
              <a:latin typeface="Tw Cen MT" panose="020B0602020104020603" pitchFamily="34" charset="0"/>
            </a:endParaRPr>
          </a:p>
          <a:p>
            <a:pPr eaLnBrk="1" hangingPunct="1"/>
            <a:r>
              <a:rPr lang="en-GB" altLang="en-US" dirty="0" smtClean="0"/>
              <a:t>= scissors </a:t>
            </a:r>
          </a:p>
        </p:txBody>
      </p:sp>
    </p:spTree>
    <p:extLst>
      <p:ext uri="{BB962C8B-B14F-4D97-AF65-F5344CB8AC3E}">
        <p14:creationId xmlns:p14="http://schemas.microsoft.com/office/powerpoint/2010/main" val="47692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A slide to see all items together.  Teacher calls out the word and pupils identify the number.  Teacher can say the number and a phrase e.g. </a:t>
            </a:r>
            <a:r>
              <a:rPr lang="en-GB" altLang="en-US" dirty="0" err="1" smtClean="0"/>
              <a:t>Número</a:t>
            </a:r>
            <a:r>
              <a:rPr lang="en-GB" altLang="en-US" dirty="0" smtClean="0"/>
              <a:t> dos – </a:t>
            </a:r>
            <a:r>
              <a:rPr lang="en-GB" altLang="en-US" dirty="0" err="1" smtClean="0"/>
              <a:t>Tengo</a:t>
            </a:r>
            <a:r>
              <a:rPr lang="en-GB" altLang="en-US" dirty="0" smtClean="0"/>
              <a:t> un </a:t>
            </a:r>
            <a:r>
              <a:rPr lang="en-GB" altLang="en-US" dirty="0" err="1" smtClean="0"/>
              <a:t>sacapuntas</a:t>
            </a:r>
            <a:r>
              <a:rPr lang="en-GB" altLang="en-US" dirty="0" smtClean="0"/>
              <a:t> and pupils respond ‘</a:t>
            </a:r>
            <a:r>
              <a:rPr lang="en-GB" altLang="en-US" dirty="0" err="1" smtClean="0"/>
              <a:t>Es</a:t>
            </a:r>
            <a:r>
              <a:rPr lang="en-GB" altLang="en-US" dirty="0" smtClean="0"/>
              <a:t> </a:t>
            </a:r>
            <a:r>
              <a:rPr lang="en-GB" altLang="en-US" dirty="0" err="1" smtClean="0"/>
              <a:t>verdad</a:t>
            </a:r>
            <a:r>
              <a:rPr lang="en-GB" altLang="en-US" dirty="0" smtClean="0"/>
              <a:t> – it’s true’ or ‘</a:t>
            </a:r>
            <a:r>
              <a:rPr lang="en-GB" altLang="en-US" dirty="0" err="1" smtClean="0"/>
              <a:t>Es</a:t>
            </a:r>
            <a:r>
              <a:rPr lang="en-GB" altLang="en-US" dirty="0" smtClean="0"/>
              <a:t> </a:t>
            </a:r>
            <a:r>
              <a:rPr lang="en-GB" altLang="en-US" dirty="0" err="1" smtClean="0"/>
              <a:t>mentira</a:t>
            </a:r>
            <a:r>
              <a:rPr lang="en-GB" altLang="en-US" dirty="0" smtClean="0"/>
              <a:t> – it’s false’.</a:t>
            </a:r>
            <a:br>
              <a:rPr lang="en-GB" altLang="en-US" dirty="0" smtClean="0"/>
            </a:br>
            <a:r>
              <a:rPr lang="en-GB" altLang="en-US" dirty="0" smtClean="0"/>
              <a:t>The teacher can also play the repetition game using this slide.  In this game, the teacher points to an item and says something.  If the teacher names the item correctly the pupils repeat, if s/he says a different item, pupils remain silent.  If they all remain silent for a wrong answer they get a point.  If they start saying the word mistakenly the teacher gains a point.  Play the first to 5 x points.  This game can get very competitive</a:t>
            </a:r>
            <a:r>
              <a:rPr lang="en-GB" altLang="en-US" dirty="0" smtClean="0"/>
              <a:t>!</a:t>
            </a:r>
          </a:p>
          <a:p>
            <a:pPr eaLnBrk="1" hangingPunct="1"/>
            <a:endParaRPr lang="en-GB" altLang="en-US" dirty="0" smtClean="0"/>
          </a:p>
          <a:p>
            <a:pPr eaLnBrk="1" hangingPunct="1"/>
            <a:endParaRPr lang="en-GB" altLang="en-US" dirty="0" smtClean="0"/>
          </a:p>
          <a:p>
            <a:pPr eaLnBrk="1" hangingPunct="1"/>
            <a:r>
              <a:rPr lang="en-GB" altLang="en-US" dirty="0" smtClean="0"/>
              <a:t>Audio</a:t>
            </a:r>
            <a:r>
              <a:rPr lang="en-GB" altLang="en-US" baseline="0" dirty="0" smtClean="0"/>
              <a:t> is heard if you click on the picture.</a:t>
            </a:r>
            <a:endParaRPr lang="en-GB" altLang="en-US" dirty="0" smtClean="0"/>
          </a:p>
        </p:txBody>
      </p:sp>
      <p:sp>
        <p:nvSpPr>
          <p:cNvPr id="64516"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157D5B-C8C6-4964-AE51-B0778918412F}" type="slidenum">
              <a:rPr lang="en-GB" altLang="en-US"/>
              <a:pPr eaLnBrk="1" hangingPunct="1"/>
              <a:t>12</a:t>
            </a:fld>
            <a:endParaRPr lang="en-GB" altLang="en-US"/>
          </a:p>
        </p:txBody>
      </p:sp>
    </p:spTree>
    <p:extLst>
      <p:ext uri="{BB962C8B-B14F-4D97-AF65-F5344CB8AC3E}">
        <p14:creationId xmlns:p14="http://schemas.microsoft.com/office/powerpoint/2010/main" val="2197888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D92879-6F71-470A-BB97-8091977C690E}" type="slidenum">
              <a:rPr lang="en-GB" altLang="en-US">
                <a:solidFill>
                  <a:srgbClr val="000000"/>
                </a:solidFill>
              </a:rPr>
              <a:pPr eaLnBrk="1" hangingPunct="1"/>
              <a:t>13</a:t>
            </a:fld>
            <a:endParaRPr lang="en-GB" altLang="en-US">
              <a:solidFill>
                <a:srgbClr val="000000"/>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A </a:t>
            </a:r>
            <a:r>
              <a:rPr lang="en-GB" altLang="en-US" dirty="0" err="1" smtClean="0"/>
              <a:t>l’envers</a:t>
            </a:r>
            <a:r>
              <a:rPr lang="en-GB" altLang="en-US" dirty="0" smtClean="0"/>
              <a:t> = upside down</a:t>
            </a:r>
          </a:p>
          <a:p>
            <a:pPr eaLnBrk="1" hangingPunct="1"/>
            <a:r>
              <a:rPr lang="en-GB" altLang="en-US" dirty="0" smtClean="0"/>
              <a:t>In this activity pupils will see the vocabulary upside down and will have to volunteer the correct answer.</a:t>
            </a:r>
          </a:p>
        </p:txBody>
      </p:sp>
    </p:spTree>
    <p:extLst>
      <p:ext uri="{BB962C8B-B14F-4D97-AF65-F5344CB8AC3E}">
        <p14:creationId xmlns:p14="http://schemas.microsoft.com/office/powerpoint/2010/main" val="2566546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590499-5EAA-4CBC-AFC1-79CC12C498FE}" type="slidenum">
              <a:rPr lang="en-GB" altLang="en-US">
                <a:solidFill>
                  <a:srgbClr val="000000"/>
                </a:solidFill>
              </a:rPr>
              <a:pPr eaLnBrk="1" hangingPunct="1"/>
              <a:t>14</a:t>
            </a:fld>
            <a:endParaRPr lang="en-GB" altLang="en-US">
              <a:solidFill>
                <a:srgbClr val="000000"/>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Designed to encourage the pupils to pronounce the words with upside down prompts so that there is a little challenge but the activity is manageable for most. The words are still colour-coded to get pupils used to the gender categorisations. Click on the word (right way up) to hear pronunciation.</a:t>
            </a:r>
          </a:p>
        </p:txBody>
      </p:sp>
    </p:spTree>
    <p:extLst>
      <p:ext uri="{BB962C8B-B14F-4D97-AF65-F5344CB8AC3E}">
        <p14:creationId xmlns:p14="http://schemas.microsoft.com/office/powerpoint/2010/main" val="3382395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FAB131-2E36-4467-B960-79564A33DF04}" type="slidenum">
              <a:rPr lang="en-GB" altLang="en-US"/>
              <a:pPr eaLnBrk="1" hangingPunct="1"/>
              <a:t>2</a:t>
            </a:fld>
            <a:endParaRPr lang="en-GB"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GB" altLang="en-US" dirty="0" smtClean="0"/>
              <a:t>What do you have in your pencil case?</a:t>
            </a:r>
          </a:p>
          <a:p>
            <a:pPr eaLnBrk="1" hangingPunct="1"/>
            <a:endParaRPr lang="en-GB" altLang="en-US" dirty="0" smtClean="0"/>
          </a:p>
        </p:txBody>
      </p:sp>
    </p:spTree>
    <p:extLst>
      <p:ext uri="{BB962C8B-B14F-4D97-AF65-F5344CB8AC3E}">
        <p14:creationId xmlns:p14="http://schemas.microsoft.com/office/powerpoint/2010/main" val="755274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84FD35E-404A-4BB5-930E-4A22E0E44B02}" type="slidenum">
              <a:rPr lang="en-GB" altLang="en-US"/>
              <a:pPr eaLnBrk="1" hangingPunct="1"/>
              <a:t>3</a:t>
            </a:fld>
            <a:endParaRPr lang="en-GB"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err="1" smtClean="0">
                <a:cs typeface="Arial" panose="020B0604020202020204" pitchFamily="34" charset="0"/>
              </a:rPr>
              <a:t>J’ai</a:t>
            </a:r>
            <a:r>
              <a:rPr lang="en-GB" altLang="en-US" dirty="0" smtClean="0">
                <a:cs typeface="Arial" panose="020B0604020202020204" pitchFamily="34" charset="0"/>
              </a:rPr>
              <a:t> </a:t>
            </a:r>
          </a:p>
          <a:p>
            <a:pPr eaLnBrk="1" hangingPunct="1"/>
            <a:r>
              <a:rPr lang="en-GB" altLang="en-US" dirty="0" smtClean="0">
                <a:cs typeface="Arial" panose="020B0604020202020204" pitchFamily="34" charset="0"/>
              </a:rPr>
              <a:t>This is the first time that colour-coded nouns (masculine = blue, feminine = red, </a:t>
            </a:r>
            <a:r>
              <a:rPr lang="en-GB" altLang="en-US" dirty="0" err="1" smtClean="0">
                <a:cs typeface="Arial" panose="020B0604020202020204" pitchFamily="34" charset="0"/>
              </a:rPr>
              <a:t>plura</a:t>
            </a:r>
            <a:r>
              <a:rPr lang="en-GB" altLang="en-US" dirty="0" smtClean="0">
                <a:cs typeface="Arial" panose="020B0604020202020204" pitchFamily="34" charset="0"/>
              </a:rPr>
              <a:t> = green) have been presented with the indefinite article (a/some). The colour-coding is to help with internalising the gender, especially for visual learners but for everyone in general. </a:t>
            </a:r>
          </a:p>
          <a:p>
            <a:pPr eaLnBrk="1" hangingPunct="1"/>
            <a:r>
              <a:rPr lang="en-GB" altLang="en-US" dirty="0" smtClean="0">
                <a:cs typeface="Arial" panose="020B0604020202020204" pitchFamily="34" charset="0"/>
              </a:rPr>
              <a:t>un = ‘a’ (masculine singular), </a:t>
            </a:r>
            <a:r>
              <a:rPr lang="en-GB" altLang="en-US" dirty="0" err="1" smtClean="0">
                <a:cs typeface="Arial" panose="020B0604020202020204" pitchFamily="34" charset="0"/>
              </a:rPr>
              <a:t>une</a:t>
            </a:r>
            <a:r>
              <a:rPr lang="en-GB" altLang="en-US" dirty="0" smtClean="0">
                <a:cs typeface="Arial" panose="020B0604020202020204" pitchFamily="34" charset="0"/>
              </a:rPr>
              <a:t> = ‘a’ (feminine singular)</a:t>
            </a:r>
          </a:p>
        </p:txBody>
      </p:sp>
    </p:spTree>
    <p:extLst>
      <p:ext uri="{BB962C8B-B14F-4D97-AF65-F5344CB8AC3E}">
        <p14:creationId xmlns:p14="http://schemas.microsoft.com/office/powerpoint/2010/main" val="1647877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CCFBB91-0C16-4765-99F0-17854CBB0A35}" type="slidenum">
              <a:rPr lang="en-GB" altLang="en-US"/>
              <a:pPr eaLnBrk="1" hangingPunct="1"/>
              <a:t>4</a:t>
            </a:fld>
            <a:endParaRPr lang="en-GB"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un </a:t>
            </a:r>
            <a:r>
              <a:rPr lang="en-GB" altLang="en-US" dirty="0" err="1" smtClean="0"/>
              <a:t>stylo</a:t>
            </a:r>
            <a:r>
              <a:rPr lang="en-GB" altLang="en-US" dirty="0" smtClean="0">
                <a:cs typeface="Arial" panose="020B0604020202020204" pitchFamily="34" charset="0"/>
              </a:rPr>
              <a:t>= a pen</a:t>
            </a:r>
          </a:p>
        </p:txBody>
      </p:sp>
    </p:spTree>
    <p:extLst>
      <p:ext uri="{BB962C8B-B14F-4D97-AF65-F5344CB8AC3E}">
        <p14:creationId xmlns:p14="http://schemas.microsoft.com/office/powerpoint/2010/main" val="833096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E101498-2635-44B6-BF46-127D41B3EA0F}" type="slidenum">
              <a:rPr lang="en-GB" altLang="en-US"/>
              <a:pPr eaLnBrk="1" hangingPunct="1"/>
              <a:t>5</a:t>
            </a:fld>
            <a:endParaRPr lang="en-GB"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cs typeface="Arial" panose="020B0604020202020204" pitchFamily="34" charset="0"/>
              </a:rPr>
              <a:t>= a pen drive/memory stick</a:t>
            </a:r>
          </a:p>
        </p:txBody>
      </p:sp>
    </p:spTree>
    <p:extLst>
      <p:ext uri="{BB962C8B-B14F-4D97-AF65-F5344CB8AC3E}">
        <p14:creationId xmlns:p14="http://schemas.microsoft.com/office/powerpoint/2010/main" val="1014631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42A6B3F-31C4-42C7-87DC-ED14871D0D4B}" type="slidenum">
              <a:rPr lang="en-GB" altLang="en-US"/>
              <a:pPr eaLnBrk="1" hangingPunct="1"/>
              <a:t>6</a:t>
            </a:fld>
            <a:endParaRPr lang="en-GB"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1" dirty="0" smtClean="0">
                <a:solidFill>
                  <a:schemeClr val="bg1"/>
                </a:solidFill>
                <a:latin typeface="Tw Cen MT" panose="020B0602020104020603" pitchFamily="34" charset="0"/>
              </a:rPr>
              <a:t>un </a:t>
            </a:r>
            <a:r>
              <a:rPr lang="en-GB" sz="1200" b="1" dirty="0" err="1" smtClean="0">
                <a:solidFill>
                  <a:schemeClr val="bg1"/>
                </a:solidFill>
                <a:latin typeface="Tw Cen MT" panose="020B0602020104020603" pitchFamily="34" charset="0"/>
              </a:rPr>
              <a:t>bâton</a:t>
            </a:r>
            <a:r>
              <a:rPr lang="en-GB" sz="1200" b="1" dirty="0" smtClean="0">
                <a:solidFill>
                  <a:schemeClr val="bg1"/>
                </a:solidFill>
                <a:latin typeface="Tw Cen MT" panose="020B0602020104020603" pitchFamily="34" charset="0"/>
              </a:rPr>
              <a:t> de </a:t>
            </a:r>
            <a:r>
              <a:rPr lang="en-GB" sz="1200" b="1" dirty="0" err="1" smtClean="0">
                <a:solidFill>
                  <a:schemeClr val="bg1"/>
                </a:solidFill>
                <a:latin typeface="Tw Cen MT" panose="020B0602020104020603" pitchFamily="34" charset="0"/>
              </a:rPr>
              <a:t>colle</a:t>
            </a:r>
            <a:endParaRPr lang="en-GB" sz="1200" b="1" dirty="0" smtClean="0">
              <a:solidFill>
                <a:schemeClr val="bg1"/>
              </a:solidFill>
              <a:latin typeface="Tw Cen MT" panose="020B0602020104020603" pitchFamily="34" charset="0"/>
            </a:endParaRPr>
          </a:p>
          <a:p>
            <a:pPr eaLnBrk="1" hangingPunct="1"/>
            <a:r>
              <a:rPr lang="en-GB" altLang="en-US" dirty="0" smtClean="0"/>
              <a:t>= a glue stick</a:t>
            </a:r>
          </a:p>
        </p:txBody>
      </p:sp>
    </p:spTree>
    <p:extLst>
      <p:ext uri="{BB962C8B-B14F-4D97-AF65-F5344CB8AC3E}">
        <p14:creationId xmlns:p14="http://schemas.microsoft.com/office/powerpoint/2010/main" val="2401920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6DED395-D3BD-4959-92BE-E472369F782C}" type="slidenum">
              <a:rPr lang="en-GB" altLang="en-US"/>
              <a:pPr eaLnBrk="1" hangingPunct="1"/>
              <a:t>7</a:t>
            </a:fld>
            <a:endParaRPr lang="en-GB"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1" dirty="0" smtClean="0">
                <a:solidFill>
                  <a:schemeClr val="bg1"/>
                </a:solidFill>
                <a:latin typeface="Tw Cen MT" panose="020B0602020104020603" pitchFamily="34" charset="0"/>
              </a:rPr>
              <a:t>un </a:t>
            </a:r>
            <a:r>
              <a:rPr lang="en-GB" sz="1200" b="1" dirty="0" err="1" smtClean="0">
                <a:solidFill>
                  <a:schemeClr val="bg1"/>
                </a:solidFill>
                <a:latin typeface="Tw Cen MT" panose="020B0602020104020603" pitchFamily="34" charset="0"/>
              </a:rPr>
              <a:t>taille</a:t>
            </a:r>
            <a:r>
              <a:rPr lang="en-GB" sz="1200" b="1" dirty="0" smtClean="0">
                <a:solidFill>
                  <a:schemeClr val="bg1"/>
                </a:solidFill>
                <a:latin typeface="Tw Cen MT" panose="020B0602020104020603" pitchFamily="34" charset="0"/>
              </a:rPr>
              <a:t>-crayon</a:t>
            </a:r>
          </a:p>
          <a:p>
            <a:pPr eaLnBrk="1" hangingPunct="1"/>
            <a:r>
              <a:rPr lang="en-GB" altLang="en-US" dirty="0" smtClean="0"/>
              <a:t>= a sharpener</a:t>
            </a:r>
          </a:p>
        </p:txBody>
      </p:sp>
    </p:spTree>
    <p:extLst>
      <p:ext uri="{BB962C8B-B14F-4D97-AF65-F5344CB8AC3E}">
        <p14:creationId xmlns:p14="http://schemas.microsoft.com/office/powerpoint/2010/main" val="3816588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6A52B2-8DAA-469E-906A-99827B7DFF2F}" type="slidenum">
              <a:rPr lang="en-GB" altLang="en-US"/>
              <a:pPr eaLnBrk="1" hangingPunct="1"/>
              <a:t>8</a:t>
            </a:fld>
            <a:endParaRPr lang="en-GB"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1" dirty="0" err="1" smtClean="0">
                <a:solidFill>
                  <a:schemeClr val="bg1"/>
                </a:solidFill>
                <a:latin typeface="Tw Cen MT" panose="020B0602020104020603" pitchFamily="34" charset="0"/>
              </a:rPr>
              <a:t>une</a:t>
            </a:r>
            <a:r>
              <a:rPr lang="en-GB" sz="1200" b="1" dirty="0" smtClean="0">
                <a:solidFill>
                  <a:schemeClr val="bg1"/>
                </a:solidFill>
                <a:latin typeface="Tw Cen MT" panose="020B0602020104020603" pitchFamily="34" charset="0"/>
              </a:rPr>
              <a:t> </a:t>
            </a:r>
            <a:r>
              <a:rPr lang="en-GB" sz="1200" b="1" dirty="0" err="1" smtClean="0">
                <a:solidFill>
                  <a:schemeClr val="bg1"/>
                </a:solidFill>
                <a:latin typeface="Tw Cen MT" panose="020B0602020104020603" pitchFamily="34" charset="0"/>
              </a:rPr>
              <a:t>gomme</a:t>
            </a:r>
            <a:endParaRPr lang="en-GB" sz="1200" b="1" dirty="0" smtClean="0">
              <a:solidFill>
                <a:schemeClr val="bg1"/>
              </a:solidFill>
              <a:latin typeface="Tw Cen MT" panose="020B0602020104020603" pitchFamily="34" charset="0"/>
            </a:endParaRPr>
          </a:p>
          <a:p>
            <a:pPr eaLnBrk="1" hangingPunct="1"/>
            <a:r>
              <a:rPr lang="en-GB" altLang="en-US" dirty="0" smtClean="0"/>
              <a:t>= a rubber</a:t>
            </a:r>
          </a:p>
        </p:txBody>
      </p:sp>
    </p:spTree>
    <p:extLst>
      <p:ext uri="{BB962C8B-B14F-4D97-AF65-F5344CB8AC3E}">
        <p14:creationId xmlns:p14="http://schemas.microsoft.com/office/powerpoint/2010/main" val="1889242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9C9A3A7-C30B-4BFC-B5BC-3839DA484967}" type="slidenum">
              <a:rPr lang="en-GB" altLang="en-US"/>
              <a:pPr eaLnBrk="1" hangingPunct="1"/>
              <a:t>9</a:t>
            </a:fld>
            <a:endParaRPr lang="en-GB"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b="1" dirty="0" err="1" smtClean="0">
                <a:solidFill>
                  <a:schemeClr val="bg1"/>
                </a:solidFill>
                <a:latin typeface="Tw Cen MT" panose="020B0602020104020603" pitchFamily="34" charset="0"/>
              </a:rPr>
              <a:t>une</a:t>
            </a:r>
            <a:r>
              <a:rPr lang="en-GB" sz="1200" b="1" dirty="0" smtClean="0">
                <a:solidFill>
                  <a:schemeClr val="bg1"/>
                </a:solidFill>
                <a:latin typeface="Tw Cen MT" panose="020B0602020104020603" pitchFamily="34" charset="0"/>
              </a:rPr>
              <a:t> </a:t>
            </a:r>
            <a:r>
              <a:rPr lang="en-GB" sz="1200" b="1" dirty="0" err="1" smtClean="0">
                <a:solidFill>
                  <a:schemeClr val="bg1"/>
                </a:solidFill>
                <a:latin typeface="Tw Cen MT" panose="020B0602020104020603" pitchFamily="34" charset="0"/>
              </a:rPr>
              <a:t>règle</a:t>
            </a:r>
            <a:endParaRPr lang="en-GB" sz="12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406391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EC3A0148-8CBE-4D01-AEFA-C0E6DAA33D3E}" type="slidenum">
              <a:rPr lang="en-GB" altLang="en-US"/>
              <a:pPr/>
              <a:t>‹#›</a:t>
            </a:fld>
            <a:endParaRPr lang="en-GB" altLang="en-US"/>
          </a:p>
        </p:txBody>
      </p:sp>
    </p:spTree>
    <p:extLst>
      <p:ext uri="{BB962C8B-B14F-4D97-AF65-F5344CB8AC3E}">
        <p14:creationId xmlns:p14="http://schemas.microsoft.com/office/powerpoint/2010/main" val="3144355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A8958A1D-A65A-4C27-8CEF-53BC0AD6E1EB}" type="slidenum">
              <a:rPr lang="en-GB" altLang="en-US"/>
              <a:pPr/>
              <a:t>‹#›</a:t>
            </a:fld>
            <a:endParaRPr lang="en-GB" altLang="en-US"/>
          </a:p>
        </p:txBody>
      </p:sp>
    </p:spTree>
    <p:extLst>
      <p:ext uri="{BB962C8B-B14F-4D97-AF65-F5344CB8AC3E}">
        <p14:creationId xmlns:p14="http://schemas.microsoft.com/office/powerpoint/2010/main" val="836892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1B554EE6-375C-4E69-9B62-64DE2B386203}" type="slidenum">
              <a:rPr lang="en-GB" altLang="en-US"/>
              <a:pPr/>
              <a:t>‹#›</a:t>
            </a:fld>
            <a:endParaRPr lang="en-GB" altLang="en-US"/>
          </a:p>
        </p:txBody>
      </p:sp>
    </p:spTree>
    <p:extLst>
      <p:ext uri="{BB962C8B-B14F-4D97-AF65-F5344CB8AC3E}">
        <p14:creationId xmlns:p14="http://schemas.microsoft.com/office/powerpoint/2010/main" val="1832646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E244500E-3B05-4C15-8EC1-E9B2FF689F0E}" type="slidenum">
              <a:rPr lang="en-GB" altLang="en-US"/>
              <a:pPr/>
              <a:t>‹#›</a:t>
            </a:fld>
            <a:endParaRPr lang="en-GB" altLang="en-US"/>
          </a:p>
        </p:txBody>
      </p:sp>
    </p:spTree>
    <p:extLst>
      <p:ext uri="{BB962C8B-B14F-4D97-AF65-F5344CB8AC3E}">
        <p14:creationId xmlns:p14="http://schemas.microsoft.com/office/powerpoint/2010/main" val="2267095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6CF6867A-F5DD-45C3-A5A7-ACCD6FCF5B67}" type="slidenum">
              <a:rPr lang="en-GB" altLang="en-US"/>
              <a:pPr/>
              <a:t>‹#›</a:t>
            </a:fld>
            <a:endParaRPr lang="en-GB" altLang="en-US"/>
          </a:p>
        </p:txBody>
      </p:sp>
    </p:spTree>
    <p:extLst>
      <p:ext uri="{BB962C8B-B14F-4D97-AF65-F5344CB8AC3E}">
        <p14:creationId xmlns:p14="http://schemas.microsoft.com/office/powerpoint/2010/main" val="3056802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C1732FEC-1EA5-417F-8201-6865A9C8C07A}" type="slidenum">
              <a:rPr lang="en-GB" altLang="en-US"/>
              <a:pPr/>
              <a:t>‹#›</a:t>
            </a:fld>
            <a:endParaRPr lang="en-GB" altLang="en-US"/>
          </a:p>
        </p:txBody>
      </p:sp>
    </p:spTree>
    <p:extLst>
      <p:ext uri="{BB962C8B-B14F-4D97-AF65-F5344CB8AC3E}">
        <p14:creationId xmlns:p14="http://schemas.microsoft.com/office/powerpoint/2010/main" val="3082368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CE38481C-E3D7-4FE4-BD7D-568EA76F37BF}" type="slidenum">
              <a:rPr lang="en-GB" altLang="en-US"/>
              <a:pPr/>
              <a:t>‹#›</a:t>
            </a:fld>
            <a:endParaRPr lang="en-GB" altLang="en-US"/>
          </a:p>
        </p:txBody>
      </p:sp>
    </p:spTree>
    <p:extLst>
      <p:ext uri="{BB962C8B-B14F-4D97-AF65-F5344CB8AC3E}">
        <p14:creationId xmlns:p14="http://schemas.microsoft.com/office/powerpoint/2010/main" val="3278779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8" name="Footer Placeholder 7"/>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9" name="Slide Number Placeholder 8"/>
          <p:cNvSpPr>
            <a:spLocks noGrp="1"/>
          </p:cNvSpPr>
          <p:nvPr>
            <p:ph type="sldNum" sz="quarter" idx="12"/>
          </p:nvPr>
        </p:nvSpPr>
        <p:spPr/>
        <p:txBody>
          <a:bodyPr/>
          <a:lstStyle>
            <a:lvl1pPr>
              <a:defRPr/>
            </a:lvl1pPr>
          </a:lstStyle>
          <a:p>
            <a:fld id="{DFCCEA47-8256-443D-9ECE-86C0B81D3098}" type="slidenum">
              <a:rPr lang="en-GB" altLang="en-US"/>
              <a:pPr/>
              <a:t>‹#›</a:t>
            </a:fld>
            <a:endParaRPr lang="en-GB" altLang="en-US"/>
          </a:p>
        </p:txBody>
      </p:sp>
    </p:spTree>
    <p:extLst>
      <p:ext uri="{BB962C8B-B14F-4D97-AF65-F5344CB8AC3E}">
        <p14:creationId xmlns:p14="http://schemas.microsoft.com/office/powerpoint/2010/main" val="1841546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4" name="Footer Placeholder 3"/>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fld id="{4CCAEBE6-B2E1-4492-A0B4-C97DC7AC4DEF}" type="slidenum">
              <a:rPr lang="en-GB" altLang="en-US"/>
              <a:pPr/>
              <a:t>‹#›</a:t>
            </a:fld>
            <a:endParaRPr lang="en-GB" altLang="en-US"/>
          </a:p>
        </p:txBody>
      </p:sp>
    </p:spTree>
    <p:extLst>
      <p:ext uri="{BB962C8B-B14F-4D97-AF65-F5344CB8AC3E}">
        <p14:creationId xmlns:p14="http://schemas.microsoft.com/office/powerpoint/2010/main" val="3665752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3" name="Footer Placeholder 2"/>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4" name="Slide Number Placeholder 3"/>
          <p:cNvSpPr>
            <a:spLocks noGrp="1"/>
          </p:cNvSpPr>
          <p:nvPr>
            <p:ph type="sldNum" sz="quarter" idx="12"/>
          </p:nvPr>
        </p:nvSpPr>
        <p:spPr/>
        <p:txBody>
          <a:bodyPr/>
          <a:lstStyle>
            <a:lvl1pPr>
              <a:defRPr/>
            </a:lvl1pPr>
          </a:lstStyle>
          <a:p>
            <a:fld id="{CAEE462E-E6BD-4C61-A6A2-762E02388F16}" type="slidenum">
              <a:rPr lang="en-GB" altLang="en-US"/>
              <a:pPr/>
              <a:t>‹#›</a:t>
            </a:fld>
            <a:endParaRPr lang="en-GB" altLang="en-US"/>
          </a:p>
        </p:txBody>
      </p:sp>
    </p:spTree>
    <p:extLst>
      <p:ext uri="{BB962C8B-B14F-4D97-AF65-F5344CB8AC3E}">
        <p14:creationId xmlns:p14="http://schemas.microsoft.com/office/powerpoint/2010/main" val="4026254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47A2AAB8-3CDB-48E7-B170-F94921F3B2A7}" type="slidenum">
              <a:rPr lang="en-GB" altLang="en-US"/>
              <a:pPr/>
              <a:t>‹#›</a:t>
            </a:fld>
            <a:endParaRPr lang="en-GB" altLang="en-US"/>
          </a:p>
        </p:txBody>
      </p:sp>
    </p:spTree>
    <p:extLst>
      <p:ext uri="{BB962C8B-B14F-4D97-AF65-F5344CB8AC3E}">
        <p14:creationId xmlns:p14="http://schemas.microsoft.com/office/powerpoint/2010/main" val="4244250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D890EB1D-B760-4BF1-BB52-B10360C5E54A}" type="slidenum">
              <a:rPr lang="en-GB" altLang="en-US"/>
              <a:pPr/>
              <a:t>‹#›</a:t>
            </a:fld>
            <a:endParaRPr lang="en-GB" altLang="en-US"/>
          </a:p>
        </p:txBody>
      </p:sp>
    </p:spTree>
    <p:extLst>
      <p:ext uri="{BB962C8B-B14F-4D97-AF65-F5344CB8AC3E}">
        <p14:creationId xmlns:p14="http://schemas.microsoft.com/office/powerpoint/2010/main" val="1626462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01E80FE1-AAF7-4318-8A6F-4FE44F06AA40}" type="slidenum">
              <a:rPr lang="en-GB" altLang="en-US"/>
              <a:pPr/>
              <a:t>‹#›</a:t>
            </a:fld>
            <a:endParaRPr lang="en-GB" altLang="en-US"/>
          </a:p>
        </p:txBody>
      </p:sp>
    </p:spTree>
    <p:extLst>
      <p:ext uri="{BB962C8B-B14F-4D97-AF65-F5344CB8AC3E}">
        <p14:creationId xmlns:p14="http://schemas.microsoft.com/office/powerpoint/2010/main" val="910594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95B61289-62D3-4D1D-8027-867B62FCDCC2}" type="slidenum">
              <a:rPr lang="en-GB" altLang="en-US"/>
              <a:pPr/>
              <a:t>‹#›</a:t>
            </a:fld>
            <a:endParaRPr lang="en-GB" altLang="en-US"/>
          </a:p>
        </p:txBody>
      </p:sp>
    </p:spTree>
    <p:extLst>
      <p:ext uri="{BB962C8B-B14F-4D97-AF65-F5344CB8AC3E}">
        <p14:creationId xmlns:p14="http://schemas.microsoft.com/office/powerpoint/2010/main" val="1407103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090A0A9D-C9B9-417E-BF1E-16E4ABE8E9A6}" type="slidenum">
              <a:rPr lang="en-GB" altLang="en-US"/>
              <a:pPr/>
              <a:t>‹#›</a:t>
            </a:fld>
            <a:endParaRPr lang="en-GB" altLang="en-US"/>
          </a:p>
        </p:txBody>
      </p:sp>
    </p:spTree>
    <p:extLst>
      <p:ext uri="{BB962C8B-B14F-4D97-AF65-F5344CB8AC3E}">
        <p14:creationId xmlns:p14="http://schemas.microsoft.com/office/powerpoint/2010/main" val="1595453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47F99BD0-8519-4E82-9879-DBBB1EB83125}" type="slidenum">
              <a:rPr lang="en-GB" altLang="en-US"/>
              <a:pPr/>
              <a:t>‹#›</a:t>
            </a:fld>
            <a:endParaRPr lang="en-GB" altLang="en-US"/>
          </a:p>
        </p:txBody>
      </p:sp>
    </p:spTree>
    <p:extLst>
      <p:ext uri="{BB962C8B-B14F-4D97-AF65-F5344CB8AC3E}">
        <p14:creationId xmlns:p14="http://schemas.microsoft.com/office/powerpoint/2010/main" val="1442419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6EECCA54-E889-4B65-81E1-8FFF1A0E500C}" type="slidenum">
              <a:rPr lang="en-GB" altLang="en-US"/>
              <a:pPr/>
              <a:t>‹#›</a:t>
            </a:fld>
            <a:endParaRPr lang="en-GB" altLang="en-US"/>
          </a:p>
        </p:txBody>
      </p:sp>
    </p:spTree>
    <p:extLst>
      <p:ext uri="{BB962C8B-B14F-4D97-AF65-F5344CB8AC3E}">
        <p14:creationId xmlns:p14="http://schemas.microsoft.com/office/powerpoint/2010/main" val="3832812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532961F0-1B07-417F-BBB0-9C70265279C9}" type="slidenum">
              <a:rPr lang="en-GB" altLang="en-US"/>
              <a:pPr/>
              <a:t>‹#›</a:t>
            </a:fld>
            <a:endParaRPr lang="en-GB" altLang="en-US"/>
          </a:p>
        </p:txBody>
      </p:sp>
    </p:spTree>
    <p:extLst>
      <p:ext uri="{BB962C8B-B14F-4D97-AF65-F5344CB8AC3E}">
        <p14:creationId xmlns:p14="http://schemas.microsoft.com/office/powerpoint/2010/main" val="4145043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DF20E35F-3B34-4C77-AB09-31EBD58CEA9A}" type="slidenum">
              <a:rPr lang="en-GB" altLang="en-US"/>
              <a:pPr/>
              <a:t>‹#›</a:t>
            </a:fld>
            <a:endParaRPr lang="en-GB" altLang="en-US"/>
          </a:p>
        </p:txBody>
      </p:sp>
    </p:spTree>
    <p:extLst>
      <p:ext uri="{BB962C8B-B14F-4D97-AF65-F5344CB8AC3E}">
        <p14:creationId xmlns:p14="http://schemas.microsoft.com/office/powerpoint/2010/main" val="3838019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8" name="Footer Placeholder 7"/>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9" name="Slide Number Placeholder 8"/>
          <p:cNvSpPr>
            <a:spLocks noGrp="1"/>
          </p:cNvSpPr>
          <p:nvPr>
            <p:ph type="sldNum" sz="quarter" idx="12"/>
          </p:nvPr>
        </p:nvSpPr>
        <p:spPr/>
        <p:txBody>
          <a:bodyPr/>
          <a:lstStyle>
            <a:lvl1pPr>
              <a:defRPr/>
            </a:lvl1pPr>
          </a:lstStyle>
          <a:p>
            <a:fld id="{DCBBB2CC-A9C7-4DCC-ACF1-0086C1ECE9CE}" type="slidenum">
              <a:rPr lang="en-GB" altLang="en-US"/>
              <a:pPr/>
              <a:t>‹#›</a:t>
            </a:fld>
            <a:endParaRPr lang="en-GB" altLang="en-US"/>
          </a:p>
        </p:txBody>
      </p:sp>
    </p:spTree>
    <p:extLst>
      <p:ext uri="{BB962C8B-B14F-4D97-AF65-F5344CB8AC3E}">
        <p14:creationId xmlns:p14="http://schemas.microsoft.com/office/powerpoint/2010/main" val="2019823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4" name="Footer Placeholder 3"/>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fld id="{B833FE8D-3D98-4989-A0D1-9441640803CD}" type="slidenum">
              <a:rPr lang="en-GB" altLang="en-US"/>
              <a:pPr/>
              <a:t>‹#›</a:t>
            </a:fld>
            <a:endParaRPr lang="en-GB" altLang="en-US"/>
          </a:p>
        </p:txBody>
      </p:sp>
    </p:spTree>
    <p:extLst>
      <p:ext uri="{BB962C8B-B14F-4D97-AF65-F5344CB8AC3E}">
        <p14:creationId xmlns:p14="http://schemas.microsoft.com/office/powerpoint/2010/main" val="302724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3" name="Footer Placeholder 2"/>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4" name="Slide Number Placeholder 3"/>
          <p:cNvSpPr>
            <a:spLocks noGrp="1"/>
          </p:cNvSpPr>
          <p:nvPr>
            <p:ph type="sldNum" sz="quarter" idx="12"/>
          </p:nvPr>
        </p:nvSpPr>
        <p:spPr/>
        <p:txBody>
          <a:bodyPr/>
          <a:lstStyle>
            <a:lvl1pPr>
              <a:defRPr/>
            </a:lvl1pPr>
          </a:lstStyle>
          <a:p>
            <a:fld id="{ED513828-3BB8-41F3-AE16-0A4389AE3EA0}" type="slidenum">
              <a:rPr lang="en-GB" altLang="en-US"/>
              <a:pPr/>
              <a:t>‹#›</a:t>
            </a:fld>
            <a:endParaRPr lang="en-GB" altLang="en-US"/>
          </a:p>
        </p:txBody>
      </p:sp>
    </p:spTree>
    <p:extLst>
      <p:ext uri="{BB962C8B-B14F-4D97-AF65-F5344CB8AC3E}">
        <p14:creationId xmlns:p14="http://schemas.microsoft.com/office/powerpoint/2010/main" val="13382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BB47C499-717F-4605-BF1D-C6A612418160}" type="slidenum">
              <a:rPr lang="en-GB" altLang="en-US"/>
              <a:pPr/>
              <a:t>‹#›</a:t>
            </a:fld>
            <a:endParaRPr lang="en-GB" altLang="en-US"/>
          </a:p>
        </p:txBody>
      </p:sp>
    </p:spTree>
    <p:extLst>
      <p:ext uri="{BB962C8B-B14F-4D97-AF65-F5344CB8AC3E}">
        <p14:creationId xmlns:p14="http://schemas.microsoft.com/office/powerpoint/2010/main" val="784651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A54B7BF4-BB5B-4E49-9507-91E4CC81653F}" type="slidenum">
              <a:rPr lang="en-GB" altLang="en-US"/>
              <a:pPr/>
              <a:t>‹#›</a:t>
            </a:fld>
            <a:endParaRPr lang="en-GB" altLang="en-US"/>
          </a:p>
        </p:txBody>
      </p:sp>
    </p:spTree>
    <p:extLst>
      <p:ext uri="{BB962C8B-B14F-4D97-AF65-F5344CB8AC3E}">
        <p14:creationId xmlns:p14="http://schemas.microsoft.com/office/powerpoint/2010/main" val="27276408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F5FA52C3-9A83-417B-A9AB-0E6A5F60268E}" type="slidenum">
              <a:rPr lang="en-GB" altLang="en-US"/>
              <a:pPr/>
              <a:t>‹#›</a:t>
            </a:fld>
            <a:endParaRPr lang="en-GB" altLang="en-US"/>
          </a:p>
        </p:txBody>
      </p:sp>
    </p:spTree>
    <p:extLst>
      <p:ext uri="{BB962C8B-B14F-4D97-AF65-F5344CB8AC3E}">
        <p14:creationId xmlns:p14="http://schemas.microsoft.com/office/powerpoint/2010/main" val="31112501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59A70E6B-C448-4B6A-AC65-22619B0106AC}" type="slidenum">
              <a:rPr lang="en-GB" altLang="en-US"/>
              <a:pPr/>
              <a:t>‹#›</a:t>
            </a:fld>
            <a:endParaRPr lang="en-GB" altLang="en-US"/>
          </a:p>
        </p:txBody>
      </p:sp>
    </p:spTree>
    <p:extLst>
      <p:ext uri="{BB962C8B-B14F-4D97-AF65-F5344CB8AC3E}">
        <p14:creationId xmlns:p14="http://schemas.microsoft.com/office/powerpoint/2010/main" val="4227235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7D000BD-CBA6-4B24-B944-C3D3AC7EB3AA}" type="slidenum">
              <a:rPr lang="en-GB" altLang="en-US"/>
              <a:pPr/>
              <a:t>‹#›</a:t>
            </a:fld>
            <a:endParaRPr lang="en-GB" altLang="en-US"/>
          </a:p>
        </p:txBody>
      </p:sp>
    </p:spTree>
    <p:extLst>
      <p:ext uri="{BB962C8B-B14F-4D97-AF65-F5344CB8AC3E}">
        <p14:creationId xmlns:p14="http://schemas.microsoft.com/office/powerpoint/2010/main" val="307291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218DDA10-77E7-4C92-BB82-AC49A852E4DD}" type="slidenum">
              <a:rPr lang="en-GB" altLang="en-US"/>
              <a:pPr/>
              <a:t>‹#›</a:t>
            </a:fld>
            <a:endParaRPr lang="en-GB" altLang="en-US"/>
          </a:p>
        </p:txBody>
      </p:sp>
    </p:spTree>
    <p:extLst>
      <p:ext uri="{BB962C8B-B14F-4D97-AF65-F5344CB8AC3E}">
        <p14:creationId xmlns:p14="http://schemas.microsoft.com/office/powerpoint/2010/main" val="116211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6A1B8F7F-6BEF-4C12-8A5C-956FAEC11F40}" type="slidenum">
              <a:rPr lang="en-GB" altLang="en-US"/>
              <a:pPr/>
              <a:t>‹#›</a:t>
            </a:fld>
            <a:endParaRPr lang="en-GB" altLang="en-US"/>
          </a:p>
        </p:txBody>
      </p:sp>
    </p:spTree>
    <p:extLst>
      <p:ext uri="{BB962C8B-B14F-4D97-AF65-F5344CB8AC3E}">
        <p14:creationId xmlns:p14="http://schemas.microsoft.com/office/powerpoint/2010/main" val="3960401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007A2ED5-3A0F-49D3-A20C-1045952C0BED}" type="slidenum">
              <a:rPr lang="en-GB" altLang="en-US"/>
              <a:pPr/>
              <a:t>‹#›</a:t>
            </a:fld>
            <a:endParaRPr lang="en-GB" altLang="en-US"/>
          </a:p>
        </p:txBody>
      </p:sp>
    </p:spTree>
    <p:extLst>
      <p:ext uri="{BB962C8B-B14F-4D97-AF65-F5344CB8AC3E}">
        <p14:creationId xmlns:p14="http://schemas.microsoft.com/office/powerpoint/2010/main" val="2500937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8019EFDD-48F5-43C5-84FF-D6DA816A6BC2}" type="slidenum">
              <a:rPr lang="en-GB" altLang="en-US"/>
              <a:pPr/>
              <a:t>‹#›</a:t>
            </a:fld>
            <a:endParaRPr lang="en-GB" altLang="en-US"/>
          </a:p>
        </p:txBody>
      </p:sp>
    </p:spTree>
    <p:extLst>
      <p:ext uri="{BB962C8B-B14F-4D97-AF65-F5344CB8AC3E}">
        <p14:creationId xmlns:p14="http://schemas.microsoft.com/office/powerpoint/2010/main" val="192199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5759526E-8391-430C-A0F2-7A2771EB8AA3}" type="slidenum">
              <a:rPr lang="en-GB" altLang="en-US"/>
              <a:pPr/>
              <a:t>‹#›</a:t>
            </a:fld>
            <a:endParaRPr lang="en-GB" altLang="en-US"/>
          </a:p>
        </p:txBody>
      </p:sp>
    </p:spTree>
    <p:extLst>
      <p:ext uri="{BB962C8B-B14F-4D97-AF65-F5344CB8AC3E}">
        <p14:creationId xmlns:p14="http://schemas.microsoft.com/office/powerpoint/2010/main" val="2463231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C338AA09-B7F0-4AD5-832E-2A58AE9111D5}" type="slidenum">
              <a:rPr lang="en-GB" altLang="en-US"/>
              <a:pPr/>
              <a:t>‹#›</a:t>
            </a:fld>
            <a:endParaRPr lang="en-GB" altLang="en-US"/>
          </a:p>
        </p:txBody>
      </p:sp>
    </p:spTree>
    <p:extLst>
      <p:ext uri="{BB962C8B-B14F-4D97-AF65-F5344CB8AC3E}">
        <p14:creationId xmlns:p14="http://schemas.microsoft.com/office/powerpoint/2010/main" val="750175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panose="020B0604020202020204" pitchFamily="34"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panose="020B0604020202020204" pitchFamily="34"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fld id="{24ED13D8-C579-4FE3-A7F0-03F752D3D622}"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3AC62DFF-6311-4384-9A05-D4E3FEF4CC18}"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DCACF205-8DB8-4BF9-ACF7-1CCCEE76913A}"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audio" Target="../media/audio6.wav"/><Relationship Id="rId18" Type="http://schemas.openxmlformats.org/officeDocument/2006/relationships/audio" Target="../media/audio9.wav"/><Relationship Id="rId3" Type="http://schemas.openxmlformats.org/officeDocument/2006/relationships/audio" Target="../media/audio1.wav"/><Relationship Id="rId21" Type="http://schemas.openxmlformats.org/officeDocument/2006/relationships/image" Target="../media/image8.png"/><Relationship Id="rId7" Type="http://schemas.openxmlformats.org/officeDocument/2006/relationships/audio" Target="../media/audio3.wav"/><Relationship Id="rId12" Type="http://schemas.openxmlformats.org/officeDocument/2006/relationships/image" Target="../media/image7.jpeg"/><Relationship Id="rId17" Type="http://schemas.openxmlformats.org/officeDocument/2006/relationships/image" Target="../media/image3.png"/><Relationship Id="rId2" Type="http://schemas.openxmlformats.org/officeDocument/2006/relationships/notesSlide" Target="../notesSlides/notesSlide12.xml"/><Relationship Id="rId16" Type="http://schemas.openxmlformats.org/officeDocument/2006/relationships/audio" Target="../media/audio8.wav"/><Relationship Id="rId20" Type="http://schemas.openxmlformats.org/officeDocument/2006/relationships/audio" Target="../media/audio10.wav"/><Relationship Id="rId1" Type="http://schemas.openxmlformats.org/officeDocument/2006/relationships/slideLayout" Target="../slideLayouts/slideLayout18.xml"/><Relationship Id="rId6" Type="http://schemas.openxmlformats.org/officeDocument/2006/relationships/image" Target="../media/image5.jpeg"/><Relationship Id="rId11" Type="http://schemas.openxmlformats.org/officeDocument/2006/relationships/audio" Target="../media/audio5.wav"/><Relationship Id="rId5" Type="http://schemas.openxmlformats.org/officeDocument/2006/relationships/audio" Target="../media/audio2.wav"/><Relationship Id="rId15" Type="http://schemas.openxmlformats.org/officeDocument/2006/relationships/image" Target="../media/image9.jpeg"/><Relationship Id="rId10" Type="http://schemas.openxmlformats.org/officeDocument/2006/relationships/image" Target="../media/image2.png"/><Relationship Id="rId19" Type="http://schemas.openxmlformats.org/officeDocument/2006/relationships/image" Target="../media/image4.png"/><Relationship Id="rId4" Type="http://schemas.openxmlformats.org/officeDocument/2006/relationships/image" Target="../media/image10.jpeg"/><Relationship Id="rId9" Type="http://schemas.openxmlformats.org/officeDocument/2006/relationships/audio" Target="../media/audio4.wav"/><Relationship Id="rId14" Type="http://schemas.openxmlformats.org/officeDocument/2006/relationships/audio" Target="../media/audio7.wav"/></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3160" y="116632"/>
            <a:ext cx="5904656" cy="769441"/>
          </a:xfrm>
          <a:prstGeom prst="rect">
            <a:avLst/>
          </a:prstGeom>
          <a:noFill/>
        </p:spPr>
        <p:txBody>
          <a:bodyPr wrap="square" rtlCol="0">
            <a:spAutoFit/>
          </a:bodyPr>
          <a:lstStyle/>
          <a:p>
            <a:pPr algn="ctr"/>
            <a:r>
              <a:rPr lang="en-GB" sz="4400" dirty="0" err="1" smtClean="0">
                <a:latin typeface="Tw Cen MT" panose="020B0602020104020603" pitchFamily="34" charset="0"/>
              </a:rPr>
              <a:t>Qu’est-ce</a:t>
            </a:r>
            <a:r>
              <a:rPr lang="en-GB" sz="4400" dirty="0" smtClean="0">
                <a:latin typeface="Tw Cen MT" panose="020B0602020104020603" pitchFamily="34" charset="0"/>
              </a:rPr>
              <a:t> que </a:t>
            </a:r>
            <a:r>
              <a:rPr lang="en-GB" sz="4400" dirty="0" err="1" smtClean="0">
                <a:latin typeface="Tw Cen MT" panose="020B0602020104020603" pitchFamily="34" charset="0"/>
              </a:rPr>
              <a:t>c’est</a:t>
            </a:r>
            <a:r>
              <a:rPr lang="en-GB" sz="4400" dirty="0" smtClean="0">
                <a:latin typeface="Tw Cen MT" panose="020B0602020104020603" pitchFamily="34" charset="0"/>
              </a:rPr>
              <a:t>?</a:t>
            </a:r>
            <a:endParaRPr lang="en-GB" sz="4400" dirty="0">
              <a:latin typeface="Tw Cen MT" panose="020B0602020104020603" pitchFamily="34" charset="0"/>
            </a:endParaRPr>
          </a:p>
        </p:txBody>
      </p:sp>
      <p:sp>
        <p:nvSpPr>
          <p:cNvPr id="6" name="TextBox 5"/>
          <p:cNvSpPr txBox="1"/>
          <p:nvPr/>
        </p:nvSpPr>
        <p:spPr>
          <a:xfrm>
            <a:off x="1583160" y="886073"/>
            <a:ext cx="5904656" cy="769441"/>
          </a:xfrm>
          <a:prstGeom prst="rect">
            <a:avLst/>
          </a:prstGeom>
          <a:noFill/>
        </p:spPr>
        <p:txBody>
          <a:bodyPr wrap="square" rtlCol="0">
            <a:spAutoFit/>
          </a:bodyPr>
          <a:lstStyle/>
          <a:p>
            <a:pPr algn="ctr"/>
            <a:r>
              <a:rPr lang="en-GB" sz="4400" dirty="0" err="1">
                <a:latin typeface="Tw Cen MT" panose="020B0602020104020603" pitchFamily="34" charset="0"/>
              </a:rPr>
              <a:t>C</a:t>
            </a:r>
            <a:r>
              <a:rPr lang="en-GB" sz="4400" dirty="0" err="1" smtClean="0">
                <a:latin typeface="Tw Cen MT" panose="020B0602020104020603" pitchFamily="34" charset="0"/>
              </a:rPr>
              <a:t>’est</a:t>
            </a:r>
            <a:r>
              <a:rPr lang="en-GB" sz="4400" dirty="0" smtClean="0">
                <a:latin typeface="Tw Cen MT" panose="020B0602020104020603" pitchFamily="34" charset="0"/>
              </a:rPr>
              <a:t> ma </a:t>
            </a:r>
            <a:r>
              <a:rPr lang="en-GB" sz="4400" dirty="0" err="1" smtClean="0">
                <a:latin typeface="Tw Cen MT" panose="020B0602020104020603" pitchFamily="34" charset="0"/>
              </a:rPr>
              <a:t>trousse</a:t>
            </a:r>
            <a:r>
              <a:rPr lang="en-GB" sz="4400" dirty="0" smtClean="0">
                <a:latin typeface="Tw Cen MT" panose="020B0602020104020603" pitchFamily="34" charset="0"/>
              </a:rPr>
              <a:t>.</a:t>
            </a:r>
            <a:endParaRPr lang="en-GB" sz="4400" dirty="0">
              <a:latin typeface="Tw Cen MT" panose="020B0602020104020603" pitchFamily="34" charset="0"/>
            </a:endParaRPr>
          </a:p>
        </p:txBody>
      </p:sp>
      <p:pic>
        <p:nvPicPr>
          <p:cNvPr id="26630" name="Picture 6" descr="See the source imag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0858" y="501352"/>
            <a:ext cx="6769260" cy="6769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35843" name="AutoShape 3"/>
          <p:cNvSpPr>
            <a:spLocks noChangeArrowheads="1"/>
          </p:cNvSpPr>
          <p:nvPr/>
        </p:nvSpPr>
        <p:spPr bwMode="auto">
          <a:xfrm rot="10800000">
            <a:off x="6505575" y="6350"/>
            <a:ext cx="2636838" cy="2484438"/>
          </a:xfrm>
          <a:prstGeom prst="rtTriangle">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 name="TextBox 5"/>
          <p:cNvSpPr txBox="1"/>
          <p:nvPr/>
        </p:nvSpPr>
        <p:spPr>
          <a:xfrm>
            <a:off x="18095" y="132"/>
            <a:ext cx="8820472" cy="1446550"/>
          </a:xfrm>
          <a:prstGeom prst="rect">
            <a:avLst/>
          </a:prstGeom>
          <a:noFill/>
        </p:spPr>
        <p:txBody>
          <a:bodyPr wrap="square" rtlCol="0">
            <a:spAutoFit/>
          </a:bodyPr>
          <a:lstStyle/>
          <a:p>
            <a:r>
              <a:rPr lang="en-GB" sz="8800" b="1" dirty="0" err="1" smtClean="0">
                <a:latin typeface="Tw Cen MT" panose="020B0602020104020603" pitchFamily="34" charset="0"/>
              </a:rPr>
              <a:t>J’ai</a:t>
            </a:r>
            <a:r>
              <a:rPr lang="en-GB" sz="8800" b="1" dirty="0" smtClean="0">
                <a:latin typeface="Tw Cen MT" panose="020B0602020104020603" pitchFamily="34" charset="0"/>
              </a:rPr>
              <a:t>…</a:t>
            </a:r>
            <a:endParaRPr lang="en-GB" sz="8800" b="1" dirty="0">
              <a:latin typeface="Tw Cen MT" panose="020B0602020104020603" pitchFamily="34" charset="0"/>
            </a:endParaRPr>
          </a:p>
        </p:txBody>
      </p:sp>
      <p:sp>
        <p:nvSpPr>
          <p:cNvPr id="7" name="TextBox 6"/>
          <p:cNvSpPr txBox="1"/>
          <p:nvPr/>
        </p:nvSpPr>
        <p:spPr>
          <a:xfrm>
            <a:off x="121735" y="5446970"/>
            <a:ext cx="9118017" cy="1446550"/>
          </a:xfrm>
          <a:prstGeom prst="rect">
            <a:avLst/>
          </a:prstGeom>
          <a:noFill/>
        </p:spPr>
        <p:txBody>
          <a:bodyPr wrap="square" rtlCol="0">
            <a:spAutoFit/>
          </a:bodyPr>
          <a:lstStyle/>
          <a:p>
            <a:r>
              <a:rPr lang="en-GB" sz="8800" b="1" dirty="0" smtClean="0">
                <a:latin typeface="Tw Cen MT" panose="020B0602020104020603" pitchFamily="34" charset="0"/>
              </a:rPr>
              <a:t>des </a:t>
            </a:r>
            <a:r>
              <a:rPr lang="en-GB" sz="8800" b="1" dirty="0" err="1" smtClean="0">
                <a:latin typeface="Tw Cen MT" panose="020B0602020104020603" pitchFamily="34" charset="0"/>
              </a:rPr>
              <a:t>feutres</a:t>
            </a:r>
            <a:endParaRPr lang="en-GB" sz="8800" b="1" dirty="0">
              <a:latin typeface="Tw Cen MT" panose="020B0602020104020603" pitchFamily="34" charset="0"/>
            </a:endParaRPr>
          </a:p>
        </p:txBody>
      </p:sp>
      <p:pic>
        <p:nvPicPr>
          <p:cNvPr id="9" name="Picture 30" descr="Paper-Mate-Flair-Felt-Tip-Pen-8-Clr-Pk-1-1-mm-Assorted-Ink_13006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4" y="476672"/>
            <a:ext cx="5400600"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36867" name="AutoShape 3"/>
          <p:cNvSpPr>
            <a:spLocks noChangeArrowheads="1"/>
          </p:cNvSpPr>
          <p:nvPr/>
        </p:nvSpPr>
        <p:spPr bwMode="auto">
          <a:xfrm rot="10800000">
            <a:off x="6518275" y="-4763"/>
            <a:ext cx="2636838" cy="2484438"/>
          </a:xfrm>
          <a:prstGeom prst="rtTriangle">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 name="TextBox 4"/>
          <p:cNvSpPr txBox="1"/>
          <p:nvPr/>
        </p:nvSpPr>
        <p:spPr>
          <a:xfrm>
            <a:off x="18095" y="132"/>
            <a:ext cx="8820472" cy="1446550"/>
          </a:xfrm>
          <a:prstGeom prst="rect">
            <a:avLst/>
          </a:prstGeom>
          <a:noFill/>
        </p:spPr>
        <p:txBody>
          <a:bodyPr wrap="square" rtlCol="0">
            <a:spAutoFit/>
          </a:bodyPr>
          <a:lstStyle/>
          <a:p>
            <a:r>
              <a:rPr lang="en-GB" sz="8800" b="1" dirty="0" err="1" smtClean="0">
                <a:latin typeface="Tw Cen MT" panose="020B0602020104020603" pitchFamily="34" charset="0"/>
              </a:rPr>
              <a:t>J’ai</a:t>
            </a:r>
            <a:r>
              <a:rPr lang="en-GB" sz="8800" b="1" dirty="0" smtClean="0">
                <a:latin typeface="Tw Cen MT" panose="020B0602020104020603" pitchFamily="34" charset="0"/>
              </a:rPr>
              <a:t>…</a:t>
            </a:r>
            <a:endParaRPr lang="en-GB" sz="8800" b="1" dirty="0">
              <a:latin typeface="Tw Cen MT" panose="020B0602020104020603" pitchFamily="34" charset="0"/>
            </a:endParaRPr>
          </a:p>
        </p:txBody>
      </p:sp>
      <p:sp>
        <p:nvSpPr>
          <p:cNvPr id="6" name="TextBox 5"/>
          <p:cNvSpPr txBox="1"/>
          <p:nvPr/>
        </p:nvSpPr>
        <p:spPr>
          <a:xfrm>
            <a:off x="121735" y="5446970"/>
            <a:ext cx="9118017" cy="1446550"/>
          </a:xfrm>
          <a:prstGeom prst="rect">
            <a:avLst/>
          </a:prstGeom>
          <a:noFill/>
        </p:spPr>
        <p:txBody>
          <a:bodyPr wrap="square" rtlCol="0">
            <a:spAutoFit/>
          </a:bodyPr>
          <a:lstStyle/>
          <a:p>
            <a:r>
              <a:rPr lang="en-GB" sz="8800" b="1" dirty="0" smtClean="0">
                <a:latin typeface="Tw Cen MT" panose="020B0602020104020603" pitchFamily="34" charset="0"/>
              </a:rPr>
              <a:t>des </a:t>
            </a:r>
            <a:r>
              <a:rPr lang="en-GB" sz="8800" b="1" dirty="0" err="1" smtClean="0">
                <a:latin typeface="Tw Cen MT" panose="020B0602020104020603" pitchFamily="34" charset="0"/>
              </a:rPr>
              <a:t>ciseaux</a:t>
            </a:r>
            <a:endParaRPr lang="en-GB" sz="8800" b="1" dirty="0">
              <a:latin typeface="Tw Cen MT" panose="020B0602020104020603" pitchFamily="34" charset="0"/>
            </a:endParaRPr>
          </a:p>
        </p:txBody>
      </p:sp>
      <p:sp>
        <p:nvSpPr>
          <p:cNvPr id="7" name="AutoShape 3"/>
          <p:cNvSpPr>
            <a:spLocks noChangeArrowheads="1"/>
          </p:cNvSpPr>
          <p:nvPr/>
        </p:nvSpPr>
        <p:spPr bwMode="auto">
          <a:xfrm rot="10800000">
            <a:off x="6505575" y="6350"/>
            <a:ext cx="2636838" cy="2484438"/>
          </a:xfrm>
          <a:prstGeom prst="rtTriangle">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8" name="Picture 2" descr="tijera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661352">
            <a:off x="697263" y="1468441"/>
            <a:ext cx="6559479" cy="356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858000"/>
        </p:xfrm>
        <a:graphic>
          <a:graphicData uri="http://schemas.openxmlformats.org/drawingml/2006/table">
            <a:tbl>
              <a:tblPr firstRow="1" bandRow="1">
                <a:tableStyleId>{5940675A-B579-460E-94D1-54222C63F5DA}</a:tableStyleId>
              </a:tblPr>
              <a:tblGrid>
                <a:gridCol w="3048000"/>
                <a:gridCol w="3048000"/>
                <a:gridCol w="3048000"/>
              </a:tblGrid>
              <a:tr h="2286000">
                <a:tc>
                  <a:txBody>
                    <a:bodyPr/>
                    <a:lstStyle/>
                    <a:p>
                      <a:r>
                        <a:rPr lang="en-GB" dirty="0" smtClean="0"/>
                        <a:t>1</a:t>
                      </a:r>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dirty="0" smtClean="0"/>
                        <a:t>2</a:t>
                      </a:r>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dirty="0" smtClean="0"/>
                        <a:t>3</a:t>
                      </a:r>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2286000">
                <a:tc>
                  <a:txBody>
                    <a:bodyPr/>
                    <a:lstStyle/>
                    <a:p>
                      <a:r>
                        <a:rPr lang="en-GB" dirty="0" smtClean="0"/>
                        <a:t>4</a:t>
                      </a:r>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dirty="0" smtClean="0"/>
                        <a:t>5</a:t>
                      </a:r>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dirty="0" smtClean="0"/>
                        <a:t>6</a:t>
                      </a:r>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2286000">
                <a:tc>
                  <a:txBody>
                    <a:bodyPr/>
                    <a:lstStyle/>
                    <a:p>
                      <a:r>
                        <a:rPr lang="en-GB" dirty="0" smtClean="0"/>
                        <a:t>7</a:t>
                      </a:r>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dirty="0" smtClean="0"/>
                        <a:t>8</a:t>
                      </a:r>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dirty="0" smtClean="0"/>
                        <a:t>9</a:t>
                      </a:r>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bl>
          </a:graphicData>
        </a:graphic>
      </p:graphicFrame>
      <p:pic>
        <p:nvPicPr>
          <p:cNvPr id="37908" name="Picture 2" descr="tijeras">
            <a:hlinkClick r:id="" action="ppaction://noaction">
              <a:snd r:embed="rId3" name="9.11_des_ciseaux.wav"/>
            </a:hlinkClick>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38648">
            <a:off x="6383338" y="3016250"/>
            <a:ext cx="2203450"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0" name="Picture 4" descr="regla"/>
          <p:cNvSpPr>
            <a:spLocks noChangeAspect="1" noChangeArrowheads="1"/>
          </p:cNvSpPr>
          <p:nvPr/>
        </p:nvSpPr>
        <p:spPr bwMode="auto">
          <a:xfrm rot="801078">
            <a:off x="3371850" y="2392363"/>
            <a:ext cx="2503488"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37911" name="Picture 4" descr="pegamento">
            <a:hlinkClick r:id="" action="ppaction://noaction">
              <a:snd r:embed="rId5" name="9.6_un_baton_de_colle.wav"/>
            </a:hlinkClick>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8400" y="4818063"/>
            <a:ext cx="1865313"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2" name="Picture 4" descr="sacapuntas1">
            <a:hlinkClick r:id="" action="ppaction://noaction">
              <a:snd r:embed="rId7" name="9.7_un_taille-crayon.wav"/>
            </a:hlinkClick>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10388" y="457200"/>
            <a:ext cx="1411287"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3" name="Picture 4" descr="school clipart pencil">
            <a:hlinkClick r:id="" action="ppaction://noaction">
              <a:snd r:embed="rId9" name="9.3_un_crayon.wav"/>
            </a:hlinkClick>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298040">
            <a:off x="977106" y="10319"/>
            <a:ext cx="116363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4" name="Picture 3" descr="lapiz_de_memoria"/>
          <p:cNvSpPr>
            <a:spLocks noChangeAspect="1" noChangeArrowheads="1"/>
          </p:cNvSpPr>
          <p:nvPr/>
        </p:nvSpPr>
        <p:spPr bwMode="auto">
          <a:xfrm>
            <a:off x="6523038" y="5102225"/>
            <a:ext cx="221297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37915" name="Picture 4" descr="goma">
            <a:hlinkClick r:id="" action="ppaction://noaction">
              <a:snd r:embed="rId11" name="9.8_une_gomme.wav"/>
            </a:hlinkClick>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09950" y="290513"/>
            <a:ext cx="2462213"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6" name="Picture 2" descr="rotuladores">
            <a:hlinkClick r:id="" action="ppaction://noaction">
              <a:snd r:embed="rId13" name="rotuladores.wav"/>
            </a:hlinkClick>
          </p:cNvPr>
          <p:cNvSpPr>
            <a:spLocks noChangeAspect="1" noChangeArrowheads="1"/>
          </p:cNvSpPr>
          <p:nvPr/>
        </p:nvSpPr>
        <p:spPr bwMode="auto">
          <a:xfrm>
            <a:off x="460375" y="4999038"/>
            <a:ext cx="1979613"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15" name="Picture 30" descr="Paper-Mate-Flair-Felt-Tip-Pen-8-Clr-Pk-1-1-mm-Assorted-Ink_130062">
            <a:hlinkClick r:id="" action="ppaction://noaction">
              <a:snd r:embed="rId14" name="9.10_des_feutres.wav"/>
            </a:hlinkClick>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8400" y="2420069"/>
            <a:ext cx="2081213"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4" descr="pen">
            <a:hlinkClick r:id="" action="ppaction://noaction">
              <a:snd r:embed="rId16" name="9.4_un_stylo.wav"/>
            </a:hlinkClick>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48488" y="4570413"/>
            <a:ext cx="1547812"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1" descr="11949856731276210523usb_memory_stick_01">
            <a:hlinkClick r:id="" action="ppaction://noaction">
              <a:snd r:embed="rId18" name="9.5_un_USB.wav"/>
            </a:hlinkClick>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39750" y="5157788"/>
            <a:ext cx="17287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hlinkClick r:id="" action="ppaction://noaction">
              <a:snd r:embed="rId20" name="9.9_une_regle.wav"/>
            </a:hlinkClick>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60375" y="3004429"/>
            <a:ext cx="2226569" cy="106504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icture 2" descr="patas_arriba"/>
          <p:cNvSpPr>
            <a:spLocks noChangeAspect="1" noChangeArrowheads="1"/>
          </p:cNvSpPr>
          <p:nvPr/>
        </p:nvSpPr>
        <p:spPr bwMode="auto">
          <a:xfrm>
            <a:off x="0" y="1628775"/>
            <a:ext cx="5030788"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15" name="Rectangle 3"/>
          <p:cNvSpPr>
            <a:spLocks noChangeArrowheads="1"/>
          </p:cNvSpPr>
          <p:nvPr/>
        </p:nvSpPr>
        <p:spPr bwMode="auto">
          <a:xfrm flipV="1">
            <a:off x="755576" y="893762"/>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6000" dirty="0">
                <a:solidFill>
                  <a:srgbClr val="000000"/>
                </a:solidFill>
              </a:rPr>
              <a:t>A </a:t>
            </a:r>
            <a:r>
              <a:rPr lang="en-GB" altLang="en-US" sz="6000" dirty="0" err="1">
                <a:solidFill>
                  <a:srgbClr val="000000"/>
                </a:solidFill>
              </a:rPr>
              <a:t>l’envers</a:t>
            </a:r>
            <a:endParaRPr lang="en-GB" altLang="en-US" sz="6000" dirty="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39939" name="AutoShape 3"/>
          <p:cNvSpPr>
            <a:spLocks noChangeArrowheads="1"/>
          </p:cNvSpPr>
          <p:nvPr/>
        </p:nvSpPr>
        <p:spPr bwMode="auto">
          <a:xfrm rot="10800000">
            <a:off x="6518275" y="-4763"/>
            <a:ext cx="2636838" cy="2484438"/>
          </a:xfrm>
          <a:prstGeom prst="rtTriangle">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39941" name="Text Box 5"/>
          <p:cNvSpPr txBox="1">
            <a:spLocks noChangeArrowheads="1"/>
          </p:cNvSpPr>
          <p:nvPr/>
        </p:nvSpPr>
        <p:spPr bwMode="auto">
          <a:xfrm rot="10800000">
            <a:off x="899728" y="2060848"/>
            <a:ext cx="7848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9600" dirty="0" smtClean="0">
                <a:solidFill>
                  <a:srgbClr val="000000"/>
                </a:solidFill>
                <a:latin typeface="Tw Cen MT" panose="020B0602020104020603" pitchFamily="34" charset="0"/>
              </a:rPr>
              <a:t>des </a:t>
            </a:r>
            <a:r>
              <a:rPr lang="en-GB" altLang="en-US" sz="9600" dirty="0" err="1">
                <a:solidFill>
                  <a:srgbClr val="000000"/>
                </a:solidFill>
                <a:latin typeface="Tw Cen MT" panose="020B0602020104020603" pitchFamily="34" charset="0"/>
              </a:rPr>
              <a:t>ciseaux</a:t>
            </a:r>
            <a:endParaRPr lang="en-GB" altLang="en-US" sz="9600" dirty="0">
              <a:solidFill>
                <a:srgbClr val="000000"/>
              </a:solidFill>
              <a:latin typeface="Tw Cen MT" panose="020B0602020104020603" pitchFamily="34" charset="0"/>
            </a:endParaRPr>
          </a:p>
        </p:txBody>
      </p:sp>
      <p:sp>
        <p:nvSpPr>
          <p:cNvPr id="6" name="AutoShape 3"/>
          <p:cNvSpPr>
            <a:spLocks noChangeArrowheads="1"/>
          </p:cNvSpPr>
          <p:nvPr/>
        </p:nvSpPr>
        <p:spPr bwMode="auto">
          <a:xfrm rot="10800000">
            <a:off x="6505575" y="6350"/>
            <a:ext cx="2636838" cy="2484438"/>
          </a:xfrm>
          <a:prstGeom prst="rtTriangle">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 name="TextBox 1"/>
          <p:cNvSpPr txBox="1"/>
          <p:nvPr/>
        </p:nvSpPr>
        <p:spPr>
          <a:xfrm>
            <a:off x="2051720" y="2708920"/>
            <a:ext cx="5544616" cy="1446550"/>
          </a:xfrm>
          <a:prstGeom prst="rect">
            <a:avLst/>
          </a:prstGeom>
          <a:noFill/>
        </p:spPr>
        <p:txBody>
          <a:bodyPr wrap="square" rtlCol="0">
            <a:spAutoFit/>
          </a:bodyPr>
          <a:lstStyle/>
          <a:p>
            <a:pPr algn="ctr"/>
            <a:r>
              <a:rPr lang="en-GB" sz="8800" dirty="0" smtClean="0">
                <a:latin typeface="Tw Cen MT" panose="020B0602020104020603" pitchFamily="34" charset="0"/>
              </a:rPr>
              <a:t>des </a:t>
            </a:r>
            <a:r>
              <a:rPr lang="en-GB" sz="8800" dirty="0" err="1" smtClean="0">
                <a:latin typeface="Tw Cen MT" panose="020B0602020104020603" pitchFamily="34" charset="0"/>
              </a:rPr>
              <a:t>ciseaux</a:t>
            </a:r>
            <a:endParaRPr lang="en-GB" sz="8800" dirty="0">
              <a:latin typeface="Tw Cen MT" panose="020B0602020104020603"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rot="10800000">
            <a:off x="1692275" y="1384382"/>
            <a:ext cx="575945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13800" dirty="0" smtClean="0">
                <a:solidFill>
                  <a:srgbClr val="FFFFFF"/>
                </a:solidFill>
                <a:latin typeface="Tw Cen MT" panose="020B0602020104020603" pitchFamily="34" charset="0"/>
              </a:rPr>
              <a:t>un </a:t>
            </a:r>
            <a:r>
              <a:rPr lang="en-GB" altLang="en-US" sz="13800" dirty="0" err="1">
                <a:solidFill>
                  <a:srgbClr val="FFFFFF"/>
                </a:solidFill>
                <a:latin typeface="Tw Cen MT" panose="020B0602020104020603" pitchFamily="34" charset="0"/>
              </a:rPr>
              <a:t>stylo</a:t>
            </a:r>
            <a:endParaRPr lang="en-GB" altLang="en-US" sz="13800" dirty="0">
              <a:solidFill>
                <a:srgbClr val="FFFFFF"/>
              </a:solidFill>
              <a:latin typeface="Tw Cen MT" panose="020B0602020104020603" pitchFamily="34" charset="0"/>
            </a:endParaRPr>
          </a:p>
        </p:txBody>
      </p:sp>
      <p:grpSp>
        <p:nvGrpSpPr>
          <p:cNvPr id="2" name="Group 4"/>
          <p:cNvGrpSpPr>
            <a:grpSpLocks/>
          </p:cNvGrpSpPr>
          <p:nvPr/>
        </p:nvGrpSpPr>
        <p:grpSpPr bwMode="auto">
          <a:xfrm>
            <a:off x="2627313" y="3500438"/>
            <a:ext cx="4321175" cy="3168650"/>
            <a:chOff x="1655" y="2205"/>
            <a:chExt cx="2722" cy="1996"/>
          </a:xfrm>
        </p:grpSpPr>
        <p:sp>
          <p:nvSpPr>
            <p:cNvPr id="40965" name="Picture 5" descr="boligrafo"/>
            <p:cNvSpPr>
              <a:spLocks noChangeAspect="1" noChangeArrowheads="1"/>
            </p:cNvSpPr>
            <p:nvPr/>
          </p:nvSpPr>
          <p:spPr bwMode="auto">
            <a:xfrm>
              <a:off x="1731" y="2252"/>
              <a:ext cx="2555" cy="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66" name="Rectangle 6"/>
            <p:cNvSpPr>
              <a:spLocks noChangeArrowheads="1"/>
            </p:cNvSpPr>
            <p:nvPr/>
          </p:nvSpPr>
          <p:spPr bwMode="auto">
            <a:xfrm>
              <a:off x="4241" y="2205"/>
              <a:ext cx="136" cy="1996"/>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40967" name="Rectangle 7"/>
            <p:cNvSpPr>
              <a:spLocks noChangeArrowheads="1"/>
            </p:cNvSpPr>
            <p:nvPr/>
          </p:nvSpPr>
          <p:spPr bwMode="auto">
            <a:xfrm>
              <a:off x="1655" y="4110"/>
              <a:ext cx="2722" cy="91"/>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grpSp>
      <p:sp>
        <p:nvSpPr>
          <p:cNvPr id="8" name="Text Box 3"/>
          <p:cNvSpPr txBox="1">
            <a:spLocks noChangeArrowheads="1"/>
          </p:cNvSpPr>
          <p:nvPr/>
        </p:nvSpPr>
        <p:spPr bwMode="auto">
          <a:xfrm>
            <a:off x="1676400" y="2356052"/>
            <a:ext cx="575945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13800" dirty="0" smtClean="0">
                <a:solidFill>
                  <a:srgbClr val="FFFFFF"/>
                </a:solidFill>
                <a:latin typeface="Tw Cen MT" panose="020B0602020104020603" pitchFamily="34" charset="0"/>
              </a:rPr>
              <a:t>un </a:t>
            </a:r>
            <a:r>
              <a:rPr lang="en-GB" altLang="en-US" sz="13800" dirty="0" err="1">
                <a:solidFill>
                  <a:srgbClr val="FFFFFF"/>
                </a:solidFill>
                <a:latin typeface="Tw Cen MT" panose="020B0602020104020603" pitchFamily="34" charset="0"/>
              </a:rPr>
              <a:t>stylo</a:t>
            </a:r>
            <a:endParaRPr lang="en-GB" altLang="en-US" sz="13800" dirty="0">
              <a:solidFill>
                <a:srgbClr val="FFFFFF"/>
              </a:solidFill>
              <a:latin typeface="Tw Cen MT" panose="020B06020201040206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4580" name="Picture 4" descr="regla"/>
          <p:cNvSpPr>
            <a:spLocks noChangeAspect="1" noChangeArrowheads="1"/>
          </p:cNvSpPr>
          <p:nvPr/>
        </p:nvSpPr>
        <p:spPr bwMode="auto">
          <a:xfrm rot="801078">
            <a:off x="2411413" y="3213100"/>
            <a:ext cx="4392612"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 name="Text Box 3"/>
          <p:cNvSpPr txBox="1">
            <a:spLocks noChangeArrowheads="1"/>
          </p:cNvSpPr>
          <p:nvPr/>
        </p:nvSpPr>
        <p:spPr bwMode="auto">
          <a:xfrm rot="10800000">
            <a:off x="971600" y="1649868"/>
            <a:ext cx="7524526"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13800" dirty="0" err="1" smtClean="0">
                <a:solidFill>
                  <a:srgbClr val="FFFFFF"/>
                </a:solidFill>
                <a:latin typeface="Tw Cen MT" panose="020B0602020104020603" pitchFamily="34" charset="0"/>
              </a:rPr>
              <a:t>une</a:t>
            </a:r>
            <a:r>
              <a:rPr lang="en-GB" altLang="en-US" sz="13800" dirty="0" smtClean="0">
                <a:solidFill>
                  <a:srgbClr val="FFFFFF"/>
                </a:solidFill>
                <a:latin typeface="Tw Cen MT" panose="020B0602020104020603" pitchFamily="34" charset="0"/>
              </a:rPr>
              <a:t> </a:t>
            </a:r>
            <a:r>
              <a:rPr lang="en-GB" altLang="en-US" sz="13800" dirty="0" err="1" smtClean="0">
                <a:solidFill>
                  <a:srgbClr val="FFFFFF"/>
                </a:solidFill>
                <a:latin typeface="Tw Cen MT" panose="020B0602020104020603" pitchFamily="34" charset="0"/>
              </a:rPr>
              <a:t>règle</a:t>
            </a:r>
            <a:endParaRPr lang="en-GB" altLang="en-US" sz="13800" dirty="0">
              <a:solidFill>
                <a:srgbClr val="FFFFFF"/>
              </a:solidFill>
              <a:latin typeface="Tw Cen MT" panose="020B0602020104020603" pitchFamily="34" charset="0"/>
            </a:endParaRPr>
          </a:p>
        </p:txBody>
      </p:sp>
      <p:sp>
        <p:nvSpPr>
          <p:cNvPr id="6" name="Text Box 3"/>
          <p:cNvSpPr txBox="1">
            <a:spLocks noChangeArrowheads="1"/>
          </p:cNvSpPr>
          <p:nvPr/>
        </p:nvSpPr>
        <p:spPr bwMode="auto">
          <a:xfrm>
            <a:off x="881856" y="2636912"/>
            <a:ext cx="7451725"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13800" dirty="0" err="1" smtClean="0">
                <a:solidFill>
                  <a:srgbClr val="FFFFFF"/>
                </a:solidFill>
                <a:latin typeface="Tw Cen MT" panose="020B0602020104020603" pitchFamily="34" charset="0"/>
              </a:rPr>
              <a:t>une</a:t>
            </a:r>
            <a:r>
              <a:rPr lang="en-GB" altLang="en-US" sz="13800" dirty="0" smtClean="0">
                <a:solidFill>
                  <a:srgbClr val="FFFFFF"/>
                </a:solidFill>
                <a:latin typeface="Tw Cen MT" panose="020B0602020104020603" pitchFamily="34" charset="0"/>
              </a:rPr>
              <a:t> </a:t>
            </a:r>
            <a:r>
              <a:rPr lang="en-GB" altLang="en-US" sz="13800" dirty="0" err="1" smtClean="0">
                <a:solidFill>
                  <a:srgbClr val="FFFFFF"/>
                </a:solidFill>
                <a:latin typeface="Tw Cen MT" panose="020B0602020104020603" pitchFamily="34" charset="0"/>
              </a:rPr>
              <a:t>règle</a:t>
            </a:r>
            <a:endParaRPr lang="en-GB" altLang="en-US" sz="13800" dirty="0">
              <a:solidFill>
                <a:srgbClr val="FFFFFF"/>
              </a:solidFill>
              <a:latin typeface="Tw Cen MT" panose="020B06020201040206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nodePh="1">
                                  <p:stCondLst>
                                    <p:cond delay="0"/>
                                  </p:stCondLst>
                                  <p:endCondLst>
                                    <p:cond evt="begin" delay="0">
                                      <p:tn val="5"/>
                                    </p:cond>
                                  </p:endCondLst>
                                  <p:childTnLst>
                                    <p:set>
                                      <p:cBhvr>
                                        <p:cTn id="6" dur="1" fill="hold">
                                          <p:stCondLst>
                                            <p:cond delay="0"/>
                                          </p:stCondLst>
                                        </p:cTn>
                                        <p:tgtEl>
                                          <p:spTgt spid="24580"/>
                                        </p:tgtEl>
                                        <p:attrNameLst>
                                          <p:attrName>style.visibility</p:attrName>
                                        </p:attrNameLst>
                                      </p:cBhvr>
                                      <p:to>
                                        <p:strVal val="visible"/>
                                      </p:to>
                                    </p:set>
                                    <p:anim calcmode="lin" valueType="num">
                                      <p:cBhvr>
                                        <p:cTn id="7" dur="500" fill="hold"/>
                                        <p:tgtEl>
                                          <p:spTgt spid="24580"/>
                                        </p:tgtEl>
                                        <p:attrNameLst>
                                          <p:attrName>ppt_w</p:attrName>
                                        </p:attrNameLst>
                                      </p:cBhvr>
                                      <p:tavLst>
                                        <p:tav tm="0">
                                          <p:val>
                                            <p:fltVal val="0"/>
                                          </p:val>
                                        </p:tav>
                                        <p:tav tm="100000">
                                          <p:val>
                                            <p:strVal val="#ppt_w"/>
                                          </p:val>
                                        </p:tav>
                                      </p:tavLst>
                                    </p:anim>
                                    <p:anim calcmode="lin" valueType="num">
                                      <p:cBhvr>
                                        <p:cTn id="8" dur="500" fill="hold"/>
                                        <p:tgtEl>
                                          <p:spTgt spid="24580"/>
                                        </p:tgtEl>
                                        <p:attrNameLst>
                                          <p:attrName>ppt_h</p:attrName>
                                        </p:attrNameLst>
                                      </p:cBhvr>
                                      <p:tavLst>
                                        <p:tav tm="0">
                                          <p:val>
                                            <p:fltVal val="0"/>
                                          </p:val>
                                        </p:tav>
                                        <p:tav tm="100000">
                                          <p:val>
                                            <p:strVal val="#ppt_h"/>
                                          </p:val>
                                        </p:tav>
                                      </p:tavLst>
                                    </p:anim>
                                    <p:anim calcmode="lin" valueType="num">
                                      <p:cBhvr>
                                        <p:cTn id="9" dur="500" fill="hold"/>
                                        <p:tgtEl>
                                          <p:spTgt spid="24580"/>
                                        </p:tgtEl>
                                        <p:attrNameLst>
                                          <p:attrName>style.rotation</p:attrName>
                                        </p:attrNameLst>
                                      </p:cBhvr>
                                      <p:tavLst>
                                        <p:tav tm="0">
                                          <p:val>
                                            <p:fltVal val="360"/>
                                          </p:val>
                                        </p:tav>
                                        <p:tav tm="100000">
                                          <p:val>
                                            <p:fltVal val="0"/>
                                          </p:val>
                                        </p:tav>
                                      </p:tavLst>
                                    </p:anim>
                                    <p:animEffect transition="in" filter="fade">
                                      <p:cBhvr>
                                        <p:cTn id="10" dur="500"/>
                                        <p:tgtEl>
                                          <p:spTgt spid="2458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rot="10800000">
            <a:off x="163934" y="1772816"/>
            <a:ext cx="87843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9600" dirty="0" smtClean="0">
                <a:solidFill>
                  <a:srgbClr val="FFFFFF"/>
                </a:solidFill>
                <a:latin typeface="Tw Cen MT" panose="020B0602020104020603" pitchFamily="34" charset="0"/>
              </a:rPr>
              <a:t>un </a:t>
            </a:r>
            <a:r>
              <a:rPr lang="en-GB" altLang="en-US" sz="9600" dirty="0" err="1" smtClean="0">
                <a:solidFill>
                  <a:srgbClr val="FFFFFF"/>
                </a:solidFill>
                <a:latin typeface="Tw Cen MT" panose="020B0602020104020603" pitchFamily="34" charset="0"/>
              </a:rPr>
              <a:t>bâton</a:t>
            </a:r>
            <a:r>
              <a:rPr lang="en-GB" altLang="en-US" sz="9600" dirty="0" smtClean="0">
                <a:solidFill>
                  <a:srgbClr val="FFFFFF"/>
                </a:solidFill>
                <a:latin typeface="Tw Cen MT" panose="020B0602020104020603" pitchFamily="34" charset="0"/>
              </a:rPr>
              <a:t> de </a:t>
            </a:r>
            <a:r>
              <a:rPr lang="en-GB" altLang="en-US" sz="9600" dirty="0" err="1" smtClean="0">
                <a:solidFill>
                  <a:srgbClr val="FFFFFF"/>
                </a:solidFill>
                <a:latin typeface="Tw Cen MT" panose="020B0602020104020603" pitchFamily="34" charset="0"/>
              </a:rPr>
              <a:t>colle</a:t>
            </a:r>
            <a:endParaRPr lang="en-GB" altLang="en-US" sz="9600" dirty="0">
              <a:solidFill>
                <a:srgbClr val="FFFFFF"/>
              </a:solidFill>
              <a:latin typeface="Tw Cen MT" panose="020B0602020104020603" pitchFamily="34" charset="0"/>
            </a:endParaRPr>
          </a:p>
        </p:txBody>
      </p:sp>
      <p:sp>
        <p:nvSpPr>
          <p:cNvPr id="6" name="Text Box 3"/>
          <p:cNvSpPr txBox="1">
            <a:spLocks noChangeArrowheads="1"/>
          </p:cNvSpPr>
          <p:nvPr/>
        </p:nvSpPr>
        <p:spPr bwMode="auto">
          <a:xfrm>
            <a:off x="-33734" y="2420888"/>
            <a:ext cx="920055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9600" dirty="0" smtClean="0">
                <a:solidFill>
                  <a:srgbClr val="FFFFFF"/>
                </a:solidFill>
                <a:latin typeface="Tw Cen MT" panose="020B0602020104020603" pitchFamily="34" charset="0"/>
              </a:rPr>
              <a:t>un </a:t>
            </a:r>
            <a:r>
              <a:rPr lang="en-GB" altLang="en-US" sz="9600" dirty="0" err="1" smtClean="0">
                <a:solidFill>
                  <a:srgbClr val="FFFFFF"/>
                </a:solidFill>
                <a:latin typeface="Tw Cen MT" panose="020B0602020104020603" pitchFamily="34" charset="0"/>
              </a:rPr>
              <a:t>bâton</a:t>
            </a:r>
            <a:r>
              <a:rPr lang="en-GB" altLang="en-US" sz="9600" dirty="0" smtClean="0">
                <a:solidFill>
                  <a:srgbClr val="FFFFFF"/>
                </a:solidFill>
                <a:latin typeface="Tw Cen MT" panose="020B0602020104020603" pitchFamily="34" charset="0"/>
              </a:rPr>
              <a:t> de </a:t>
            </a:r>
            <a:r>
              <a:rPr lang="en-GB" altLang="en-US" sz="9600" dirty="0" err="1" smtClean="0">
                <a:solidFill>
                  <a:srgbClr val="FFFFFF"/>
                </a:solidFill>
                <a:latin typeface="Tw Cen MT" panose="020B0602020104020603" pitchFamily="34" charset="0"/>
              </a:rPr>
              <a:t>colle</a:t>
            </a:r>
            <a:endParaRPr lang="en-GB" altLang="en-US" sz="9600" dirty="0">
              <a:solidFill>
                <a:srgbClr val="FFFFFF"/>
              </a:solidFill>
              <a:latin typeface="Tw Cen MT" panose="020B06020201040206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rot="10800000">
            <a:off x="703994" y="1700808"/>
            <a:ext cx="770426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9600" dirty="0" smtClean="0">
                <a:solidFill>
                  <a:srgbClr val="FFFFFF"/>
                </a:solidFill>
                <a:latin typeface="Tw Cen MT" panose="020B0602020104020603" pitchFamily="34" charset="0"/>
              </a:rPr>
              <a:t>un </a:t>
            </a:r>
            <a:r>
              <a:rPr lang="en-GB" altLang="en-US" sz="9600" dirty="0" err="1" smtClean="0">
                <a:solidFill>
                  <a:srgbClr val="FFFFFF"/>
                </a:solidFill>
                <a:latin typeface="Tw Cen MT" panose="020B0602020104020603" pitchFamily="34" charset="0"/>
              </a:rPr>
              <a:t>taille</a:t>
            </a:r>
            <a:r>
              <a:rPr lang="en-GB" altLang="en-US" sz="9600" dirty="0" smtClean="0">
                <a:solidFill>
                  <a:srgbClr val="FFFFFF"/>
                </a:solidFill>
                <a:latin typeface="Tw Cen MT" panose="020B0602020104020603" pitchFamily="34" charset="0"/>
              </a:rPr>
              <a:t>-crayon</a:t>
            </a:r>
            <a:endParaRPr lang="en-GB" altLang="en-US" sz="9600" dirty="0">
              <a:solidFill>
                <a:srgbClr val="FFFFFF"/>
              </a:solidFill>
              <a:latin typeface="Tw Cen MT" panose="020B0602020104020603" pitchFamily="34" charset="0"/>
            </a:endParaRPr>
          </a:p>
        </p:txBody>
      </p:sp>
      <p:sp>
        <p:nvSpPr>
          <p:cNvPr id="6" name="Text Box 3"/>
          <p:cNvSpPr txBox="1">
            <a:spLocks noChangeArrowheads="1"/>
          </p:cNvSpPr>
          <p:nvPr/>
        </p:nvSpPr>
        <p:spPr bwMode="auto">
          <a:xfrm>
            <a:off x="444028" y="2348880"/>
            <a:ext cx="822419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9600" dirty="0" smtClean="0">
                <a:solidFill>
                  <a:srgbClr val="FFFFFF"/>
                </a:solidFill>
                <a:latin typeface="Tw Cen MT" panose="020B0602020104020603" pitchFamily="34" charset="0"/>
              </a:rPr>
              <a:t>un </a:t>
            </a:r>
            <a:r>
              <a:rPr lang="en-GB" altLang="en-US" sz="9600" dirty="0" err="1" smtClean="0">
                <a:solidFill>
                  <a:srgbClr val="FFFFFF"/>
                </a:solidFill>
                <a:latin typeface="Tw Cen MT" panose="020B0602020104020603" pitchFamily="34" charset="0"/>
              </a:rPr>
              <a:t>taille</a:t>
            </a:r>
            <a:r>
              <a:rPr lang="en-GB" altLang="en-US" sz="9600" dirty="0" smtClean="0">
                <a:solidFill>
                  <a:srgbClr val="FFFFFF"/>
                </a:solidFill>
                <a:latin typeface="Tw Cen MT" panose="020B0602020104020603" pitchFamily="34" charset="0"/>
              </a:rPr>
              <a:t>-crayon</a:t>
            </a:r>
            <a:endParaRPr lang="en-GB" altLang="en-US" sz="9600" dirty="0">
              <a:solidFill>
                <a:srgbClr val="FFFFFF"/>
              </a:solidFill>
              <a:latin typeface="Tw Cen MT" panose="020B06020201040206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27650" name="Picture 2" descr="rotuladores"/>
          <p:cNvSpPr>
            <a:spLocks noChangeAspect="1" noChangeArrowheads="1"/>
          </p:cNvSpPr>
          <p:nvPr/>
        </p:nvSpPr>
        <p:spPr bwMode="auto">
          <a:xfrm>
            <a:off x="2843213" y="4019550"/>
            <a:ext cx="3792537"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59" name="AutoShape 3"/>
          <p:cNvSpPr>
            <a:spLocks noChangeArrowheads="1"/>
          </p:cNvSpPr>
          <p:nvPr/>
        </p:nvSpPr>
        <p:spPr bwMode="auto">
          <a:xfrm rot="10800000">
            <a:off x="6505575" y="6350"/>
            <a:ext cx="2636838" cy="2484438"/>
          </a:xfrm>
          <a:prstGeom prst="rtTriangle">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6" name="Text Box 3"/>
          <p:cNvSpPr txBox="1">
            <a:spLocks noChangeArrowheads="1"/>
          </p:cNvSpPr>
          <p:nvPr/>
        </p:nvSpPr>
        <p:spPr bwMode="auto">
          <a:xfrm rot="10800000">
            <a:off x="307950" y="1484784"/>
            <a:ext cx="8496349"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13800" dirty="0" smtClean="0">
                <a:latin typeface="Tw Cen MT" panose="020B0602020104020603" pitchFamily="34" charset="0"/>
              </a:rPr>
              <a:t>des </a:t>
            </a:r>
            <a:r>
              <a:rPr lang="en-GB" altLang="en-US" sz="13800" dirty="0" err="1" smtClean="0">
                <a:latin typeface="Tw Cen MT" panose="020B0602020104020603" pitchFamily="34" charset="0"/>
              </a:rPr>
              <a:t>feutres</a:t>
            </a:r>
            <a:endParaRPr lang="en-GB" altLang="en-US" sz="13800" dirty="0">
              <a:latin typeface="Tw Cen MT" panose="020B0602020104020603" pitchFamily="34" charset="0"/>
            </a:endParaRPr>
          </a:p>
        </p:txBody>
      </p:sp>
      <p:sp>
        <p:nvSpPr>
          <p:cNvPr id="7" name="Text Box 3"/>
          <p:cNvSpPr txBox="1">
            <a:spLocks noChangeArrowheads="1"/>
          </p:cNvSpPr>
          <p:nvPr/>
        </p:nvSpPr>
        <p:spPr bwMode="auto">
          <a:xfrm>
            <a:off x="251817" y="2348880"/>
            <a:ext cx="855248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13800" dirty="0" smtClean="0">
                <a:latin typeface="Tw Cen MT" panose="020B0602020104020603" pitchFamily="34" charset="0"/>
              </a:rPr>
              <a:t>des </a:t>
            </a:r>
            <a:r>
              <a:rPr lang="en-GB" altLang="en-US" sz="13800" dirty="0" err="1" smtClean="0">
                <a:latin typeface="Tw Cen MT" panose="020B0602020104020603" pitchFamily="34" charset="0"/>
              </a:rPr>
              <a:t>feutres</a:t>
            </a:r>
            <a:endParaRPr lang="en-GB" altLang="en-US" sz="13800" dirty="0">
              <a:latin typeface="Tw Cen MT" panose="020B06020201040206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nodePh="1">
                                  <p:stCondLst>
                                    <p:cond delay="0"/>
                                  </p:stCondLst>
                                  <p:endCondLst>
                                    <p:cond evt="begin" delay="0">
                                      <p:tn val="5"/>
                                    </p:cond>
                                  </p:endCondLst>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ppt_w</p:attrName>
                                        </p:attrNameLst>
                                      </p:cBhvr>
                                      <p:tavLst>
                                        <p:tav tm="0">
                                          <p:val>
                                            <p:fltVal val="0"/>
                                          </p:val>
                                        </p:tav>
                                        <p:tav tm="100000">
                                          <p:val>
                                            <p:strVal val="#ppt_w"/>
                                          </p:val>
                                        </p:tav>
                                      </p:tavLst>
                                    </p:anim>
                                    <p:anim calcmode="lin" valueType="num">
                                      <p:cBhvr>
                                        <p:cTn id="8" dur="500" fill="hold"/>
                                        <p:tgtEl>
                                          <p:spTgt spid="27650"/>
                                        </p:tgtEl>
                                        <p:attrNameLst>
                                          <p:attrName>ppt_h</p:attrName>
                                        </p:attrNameLst>
                                      </p:cBhvr>
                                      <p:tavLst>
                                        <p:tav tm="0">
                                          <p:val>
                                            <p:fltVal val="0"/>
                                          </p:val>
                                        </p:tav>
                                        <p:tav tm="100000">
                                          <p:val>
                                            <p:strVal val="#ppt_h"/>
                                          </p:val>
                                        </p:tav>
                                      </p:tavLst>
                                    </p:anim>
                                    <p:anim calcmode="lin" valueType="num">
                                      <p:cBhvr>
                                        <p:cTn id="9" dur="500" fill="hold"/>
                                        <p:tgtEl>
                                          <p:spTgt spid="27650"/>
                                        </p:tgtEl>
                                        <p:attrNameLst>
                                          <p:attrName>style.rotation</p:attrName>
                                        </p:attrNameLst>
                                      </p:cBhvr>
                                      <p:tavLst>
                                        <p:tav tm="0">
                                          <p:val>
                                            <p:fltVal val="360"/>
                                          </p:val>
                                        </p:tav>
                                        <p:tav tm="100000">
                                          <p:val>
                                            <p:fltVal val="0"/>
                                          </p:val>
                                        </p:tav>
                                      </p:tavLst>
                                    </p:anim>
                                    <p:animEffect transition="in" filter="fade">
                                      <p:cBhvr>
                                        <p:cTn id="10" dur="500"/>
                                        <p:tgtEl>
                                          <p:spTgt spid="276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16632"/>
            <a:ext cx="8820472" cy="769441"/>
          </a:xfrm>
          <a:prstGeom prst="rect">
            <a:avLst/>
          </a:prstGeom>
          <a:noFill/>
        </p:spPr>
        <p:txBody>
          <a:bodyPr wrap="square" rtlCol="0">
            <a:spAutoFit/>
          </a:bodyPr>
          <a:lstStyle/>
          <a:p>
            <a:pPr algn="ctr"/>
            <a:r>
              <a:rPr lang="en-GB" sz="4400" dirty="0" err="1" smtClean="0">
                <a:latin typeface="Tw Cen MT" panose="020B0602020104020603" pitchFamily="34" charset="0"/>
              </a:rPr>
              <a:t>Qu’est-ce</a:t>
            </a:r>
            <a:r>
              <a:rPr lang="en-GB" sz="4400" dirty="0" smtClean="0">
                <a:latin typeface="Tw Cen MT" panose="020B0602020104020603" pitchFamily="34" charset="0"/>
              </a:rPr>
              <a:t> que </a:t>
            </a:r>
            <a:r>
              <a:rPr lang="en-GB" sz="4400" dirty="0" err="1" smtClean="0">
                <a:latin typeface="Tw Cen MT" panose="020B0602020104020603" pitchFamily="34" charset="0"/>
              </a:rPr>
              <a:t>tu</a:t>
            </a:r>
            <a:r>
              <a:rPr lang="en-GB" sz="4400" dirty="0" smtClean="0">
                <a:latin typeface="Tw Cen MT" panose="020B0602020104020603" pitchFamily="34" charset="0"/>
              </a:rPr>
              <a:t> as </a:t>
            </a:r>
            <a:r>
              <a:rPr lang="en-GB" sz="4400" dirty="0" err="1" smtClean="0">
                <a:latin typeface="Tw Cen MT" panose="020B0602020104020603" pitchFamily="34" charset="0"/>
              </a:rPr>
              <a:t>dans</a:t>
            </a:r>
            <a:r>
              <a:rPr lang="en-GB" sz="4400" dirty="0" smtClean="0">
                <a:latin typeface="Tw Cen MT" panose="020B0602020104020603" pitchFamily="34" charset="0"/>
              </a:rPr>
              <a:t> ta </a:t>
            </a:r>
            <a:r>
              <a:rPr lang="en-GB" sz="4400" dirty="0" err="1" smtClean="0">
                <a:latin typeface="Tw Cen MT" panose="020B0602020104020603" pitchFamily="34" charset="0"/>
              </a:rPr>
              <a:t>trousse</a:t>
            </a:r>
            <a:r>
              <a:rPr lang="en-GB" sz="4400" dirty="0" smtClean="0">
                <a:latin typeface="Tw Cen MT" panose="020B0602020104020603" pitchFamily="34" charset="0"/>
              </a:rPr>
              <a:t>?</a:t>
            </a:r>
            <a:endParaRPr lang="en-GB" sz="4400" dirty="0">
              <a:latin typeface="Tw Cen MT" panose="020B0602020104020603" pitchFamily="34" charset="0"/>
            </a:endParaRPr>
          </a:p>
        </p:txBody>
      </p:sp>
      <p:pic>
        <p:nvPicPr>
          <p:cNvPr id="5" name="Picture 6" descr="See the source imag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3608" y="620688"/>
            <a:ext cx="6552220" cy="6552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28675" name="Picture 3" descr="lapiz_de_memoria"/>
          <p:cNvSpPr>
            <a:spLocks noChangeAspect="1" noChangeArrowheads="1"/>
          </p:cNvSpPr>
          <p:nvPr/>
        </p:nvSpPr>
        <p:spPr bwMode="auto">
          <a:xfrm>
            <a:off x="2752725" y="3925888"/>
            <a:ext cx="3835400"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 name="Text Box 3"/>
          <p:cNvSpPr txBox="1">
            <a:spLocks noChangeArrowheads="1"/>
          </p:cNvSpPr>
          <p:nvPr/>
        </p:nvSpPr>
        <p:spPr bwMode="auto">
          <a:xfrm rot="10800000">
            <a:off x="1692275" y="1384382"/>
            <a:ext cx="575945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13800" dirty="0" smtClean="0">
                <a:solidFill>
                  <a:srgbClr val="FFFFFF"/>
                </a:solidFill>
                <a:latin typeface="Tw Cen MT" panose="020B0602020104020603" pitchFamily="34" charset="0"/>
              </a:rPr>
              <a:t>un </a:t>
            </a:r>
            <a:r>
              <a:rPr lang="en-GB" altLang="en-US" sz="13800" dirty="0" err="1" smtClean="0">
                <a:solidFill>
                  <a:srgbClr val="FFFFFF"/>
                </a:solidFill>
                <a:latin typeface="Tw Cen MT" panose="020B0602020104020603" pitchFamily="34" charset="0"/>
              </a:rPr>
              <a:t>usb</a:t>
            </a:r>
            <a:endParaRPr lang="en-GB" altLang="en-US" sz="13800" dirty="0">
              <a:solidFill>
                <a:srgbClr val="FFFFFF"/>
              </a:solidFill>
              <a:latin typeface="Tw Cen MT" panose="020B0602020104020603" pitchFamily="34" charset="0"/>
            </a:endParaRPr>
          </a:p>
        </p:txBody>
      </p:sp>
      <p:sp>
        <p:nvSpPr>
          <p:cNvPr id="6" name="Text Box 3"/>
          <p:cNvSpPr txBox="1">
            <a:spLocks noChangeArrowheads="1"/>
          </p:cNvSpPr>
          <p:nvPr/>
        </p:nvSpPr>
        <p:spPr bwMode="auto">
          <a:xfrm>
            <a:off x="1676400" y="2356052"/>
            <a:ext cx="575945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13800" dirty="0" smtClean="0">
                <a:solidFill>
                  <a:srgbClr val="FFFFFF"/>
                </a:solidFill>
                <a:latin typeface="Tw Cen MT" panose="020B0602020104020603" pitchFamily="34" charset="0"/>
              </a:rPr>
              <a:t>un </a:t>
            </a:r>
            <a:r>
              <a:rPr lang="en-GB" altLang="en-US" sz="13800" dirty="0" err="1" smtClean="0">
                <a:solidFill>
                  <a:srgbClr val="FFFFFF"/>
                </a:solidFill>
                <a:latin typeface="Tw Cen MT" panose="020B0602020104020603" pitchFamily="34" charset="0"/>
              </a:rPr>
              <a:t>usb</a:t>
            </a:r>
            <a:endParaRPr lang="en-GB" altLang="en-US" sz="13800" dirty="0">
              <a:solidFill>
                <a:srgbClr val="FFFFFF"/>
              </a:solidFill>
              <a:latin typeface="Tw Cen MT" panose="020B06020201040206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nodePh="1">
                                  <p:stCondLst>
                                    <p:cond delay="0"/>
                                  </p:stCondLst>
                                  <p:endCondLst>
                                    <p:cond evt="begin" delay="0">
                                      <p:tn val="5"/>
                                    </p:cond>
                                  </p:endCondLst>
                                  <p:childTnLst>
                                    <p:set>
                                      <p:cBhvr>
                                        <p:cTn id="6" dur="1" fill="hold">
                                          <p:stCondLst>
                                            <p:cond delay="0"/>
                                          </p:stCondLst>
                                        </p:cTn>
                                        <p:tgtEl>
                                          <p:spTgt spid="28675"/>
                                        </p:tgtEl>
                                        <p:attrNameLst>
                                          <p:attrName>style.visibility</p:attrName>
                                        </p:attrNameLst>
                                      </p:cBhvr>
                                      <p:to>
                                        <p:strVal val="visible"/>
                                      </p:to>
                                    </p:set>
                                    <p:anim calcmode="lin" valueType="num">
                                      <p:cBhvr>
                                        <p:cTn id="7" dur="500" fill="hold"/>
                                        <p:tgtEl>
                                          <p:spTgt spid="28675"/>
                                        </p:tgtEl>
                                        <p:attrNameLst>
                                          <p:attrName>ppt_w</p:attrName>
                                        </p:attrNameLst>
                                      </p:cBhvr>
                                      <p:tavLst>
                                        <p:tav tm="0">
                                          <p:val>
                                            <p:fltVal val="0"/>
                                          </p:val>
                                        </p:tav>
                                        <p:tav tm="100000">
                                          <p:val>
                                            <p:strVal val="#ppt_w"/>
                                          </p:val>
                                        </p:tav>
                                      </p:tavLst>
                                    </p:anim>
                                    <p:anim calcmode="lin" valueType="num">
                                      <p:cBhvr>
                                        <p:cTn id="8" dur="500" fill="hold"/>
                                        <p:tgtEl>
                                          <p:spTgt spid="28675"/>
                                        </p:tgtEl>
                                        <p:attrNameLst>
                                          <p:attrName>ppt_h</p:attrName>
                                        </p:attrNameLst>
                                      </p:cBhvr>
                                      <p:tavLst>
                                        <p:tav tm="0">
                                          <p:val>
                                            <p:fltVal val="0"/>
                                          </p:val>
                                        </p:tav>
                                        <p:tav tm="100000">
                                          <p:val>
                                            <p:strVal val="#ppt_h"/>
                                          </p:val>
                                        </p:tav>
                                      </p:tavLst>
                                    </p:anim>
                                    <p:anim calcmode="lin" valueType="num">
                                      <p:cBhvr>
                                        <p:cTn id="9" dur="500" fill="hold"/>
                                        <p:tgtEl>
                                          <p:spTgt spid="28675"/>
                                        </p:tgtEl>
                                        <p:attrNameLst>
                                          <p:attrName>style.rotation</p:attrName>
                                        </p:attrNameLst>
                                      </p:cBhvr>
                                      <p:tavLst>
                                        <p:tav tm="0">
                                          <p:val>
                                            <p:fltVal val="360"/>
                                          </p:val>
                                        </p:tav>
                                        <p:tav tm="100000">
                                          <p:val>
                                            <p:fltVal val="0"/>
                                          </p:val>
                                        </p:tav>
                                      </p:tavLst>
                                    </p:anim>
                                    <p:animEffect transition="in" filter="fade">
                                      <p:cBhvr>
                                        <p:cTn id="10" dur="500"/>
                                        <p:tgtEl>
                                          <p:spTgt spid="2867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rot="10800000">
            <a:off x="343954" y="1556792"/>
            <a:ext cx="8424341"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13800" dirty="0" err="1" smtClean="0">
                <a:solidFill>
                  <a:srgbClr val="FFFFFF"/>
                </a:solidFill>
                <a:latin typeface="Tw Cen MT" panose="020B0602020104020603" pitchFamily="34" charset="0"/>
              </a:rPr>
              <a:t>une</a:t>
            </a:r>
            <a:r>
              <a:rPr lang="en-GB" altLang="en-US" sz="13800" dirty="0" smtClean="0">
                <a:solidFill>
                  <a:srgbClr val="FFFFFF"/>
                </a:solidFill>
                <a:latin typeface="Tw Cen MT" panose="020B0602020104020603" pitchFamily="34" charset="0"/>
              </a:rPr>
              <a:t> </a:t>
            </a:r>
            <a:r>
              <a:rPr lang="en-GB" altLang="en-US" sz="13800" dirty="0" err="1" smtClean="0">
                <a:solidFill>
                  <a:srgbClr val="FFFFFF"/>
                </a:solidFill>
                <a:latin typeface="Tw Cen MT" panose="020B0602020104020603" pitchFamily="34" charset="0"/>
              </a:rPr>
              <a:t>gomme</a:t>
            </a:r>
            <a:endParaRPr lang="en-GB" altLang="en-US" sz="13800" dirty="0">
              <a:solidFill>
                <a:srgbClr val="FFFFFF"/>
              </a:solidFill>
              <a:latin typeface="Tw Cen MT" panose="020B0602020104020603" pitchFamily="34" charset="0"/>
            </a:endParaRPr>
          </a:p>
        </p:txBody>
      </p:sp>
      <p:sp>
        <p:nvSpPr>
          <p:cNvPr id="6" name="Text Box 3"/>
          <p:cNvSpPr txBox="1">
            <a:spLocks noChangeArrowheads="1"/>
          </p:cNvSpPr>
          <p:nvPr/>
        </p:nvSpPr>
        <p:spPr bwMode="auto">
          <a:xfrm>
            <a:off x="577043" y="2276872"/>
            <a:ext cx="81724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13800" dirty="0" err="1" smtClean="0">
                <a:solidFill>
                  <a:srgbClr val="FFFFFF"/>
                </a:solidFill>
                <a:latin typeface="Tw Cen MT" panose="020B0602020104020603" pitchFamily="34" charset="0"/>
              </a:rPr>
              <a:t>une</a:t>
            </a:r>
            <a:r>
              <a:rPr lang="en-GB" altLang="en-US" sz="13800" dirty="0" smtClean="0">
                <a:solidFill>
                  <a:srgbClr val="FFFFFF"/>
                </a:solidFill>
                <a:latin typeface="Tw Cen MT" panose="020B0602020104020603" pitchFamily="34" charset="0"/>
              </a:rPr>
              <a:t> </a:t>
            </a:r>
            <a:r>
              <a:rPr lang="en-GB" altLang="en-US" sz="13800" dirty="0" err="1" smtClean="0">
                <a:solidFill>
                  <a:srgbClr val="FFFFFF"/>
                </a:solidFill>
                <a:latin typeface="Tw Cen MT" panose="020B0602020104020603" pitchFamily="34" charset="0"/>
              </a:rPr>
              <a:t>gomme</a:t>
            </a:r>
            <a:endParaRPr lang="en-GB" altLang="en-US" sz="13800" dirty="0">
              <a:solidFill>
                <a:srgbClr val="FFFFFF"/>
              </a:solidFill>
              <a:latin typeface="Tw Cen MT" panose="020B06020201040206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rot="10800000">
            <a:off x="559978" y="1412776"/>
            <a:ext cx="7992293"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13800" dirty="0" err="1" smtClean="0">
                <a:solidFill>
                  <a:srgbClr val="FFFFFF"/>
                </a:solidFill>
                <a:latin typeface="Tw Cen MT" panose="020B0602020104020603" pitchFamily="34" charset="0"/>
              </a:rPr>
              <a:t>une</a:t>
            </a:r>
            <a:r>
              <a:rPr lang="en-GB" altLang="en-US" sz="13800" dirty="0" smtClean="0">
                <a:solidFill>
                  <a:srgbClr val="FFFFFF"/>
                </a:solidFill>
                <a:latin typeface="Tw Cen MT" panose="020B0602020104020603" pitchFamily="34" charset="0"/>
              </a:rPr>
              <a:t> </a:t>
            </a:r>
            <a:r>
              <a:rPr lang="en-GB" altLang="en-US" sz="13800" dirty="0" err="1" smtClean="0">
                <a:solidFill>
                  <a:srgbClr val="FFFFFF"/>
                </a:solidFill>
                <a:latin typeface="Tw Cen MT" panose="020B0602020104020603" pitchFamily="34" charset="0"/>
              </a:rPr>
              <a:t>trousse</a:t>
            </a:r>
            <a:endParaRPr lang="en-GB" altLang="en-US" sz="13800" dirty="0">
              <a:solidFill>
                <a:srgbClr val="FFFFFF"/>
              </a:solidFill>
              <a:latin typeface="Tw Cen MT" panose="020B0602020104020603" pitchFamily="34" charset="0"/>
            </a:endParaRPr>
          </a:p>
        </p:txBody>
      </p:sp>
      <p:sp>
        <p:nvSpPr>
          <p:cNvPr id="7" name="Text Box 3"/>
          <p:cNvSpPr txBox="1">
            <a:spLocks noChangeArrowheads="1"/>
          </p:cNvSpPr>
          <p:nvPr/>
        </p:nvSpPr>
        <p:spPr bwMode="auto">
          <a:xfrm>
            <a:off x="400087" y="2060848"/>
            <a:ext cx="8152184"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13800" dirty="0" err="1" smtClean="0">
                <a:solidFill>
                  <a:srgbClr val="FFFFFF"/>
                </a:solidFill>
                <a:latin typeface="Tw Cen MT" panose="020B0602020104020603" pitchFamily="34" charset="0"/>
              </a:rPr>
              <a:t>une</a:t>
            </a:r>
            <a:r>
              <a:rPr lang="en-GB" altLang="en-US" sz="13800" dirty="0" smtClean="0">
                <a:solidFill>
                  <a:srgbClr val="FFFFFF"/>
                </a:solidFill>
                <a:latin typeface="Tw Cen MT" panose="020B0602020104020603" pitchFamily="34" charset="0"/>
              </a:rPr>
              <a:t> </a:t>
            </a:r>
            <a:r>
              <a:rPr lang="en-GB" altLang="en-US" sz="13800" dirty="0" err="1" smtClean="0">
                <a:solidFill>
                  <a:srgbClr val="FFFFFF"/>
                </a:solidFill>
                <a:latin typeface="Tw Cen MT" panose="020B0602020104020603" pitchFamily="34" charset="0"/>
              </a:rPr>
              <a:t>trousse</a:t>
            </a:r>
            <a:endParaRPr lang="en-GB" altLang="en-US" sz="13800" dirty="0">
              <a:solidFill>
                <a:srgbClr val="FFFFFF"/>
              </a:solidFill>
              <a:latin typeface="Tw Cen MT" panose="020B06020201040206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rot="10800000">
            <a:off x="830262" y="1556792"/>
            <a:ext cx="7451725"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13800" dirty="0" smtClean="0">
                <a:solidFill>
                  <a:srgbClr val="FFFFFF"/>
                </a:solidFill>
                <a:latin typeface="Tw Cen MT" panose="020B0602020104020603" pitchFamily="34" charset="0"/>
              </a:rPr>
              <a:t>un crayon</a:t>
            </a:r>
            <a:endParaRPr lang="en-GB" altLang="en-US" sz="13800" dirty="0">
              <a:solidFill>
                <a:srgbClr val="FFFFFF"/>
              </a:solidFill>
              <a:latin typeface="Tw Cen MT" panose="020B0602020104020603" pitchFamily="34" charset="0"/>
            </a:endParaRPr>
          </a:p>
        </p:txBody>
      </p:sp>
      <p:sp>
        <p:nvSpPr>
          <p:cNvPr id="6" name="Text Box 3"/>
          <p:cNvSpPr txBox="1">
            <a:spLocks noChangeArrowheads="1"/>
          </p:cNvSpPr>
          <p:nvPr/>
        </p:nvSpPr>
        <p:spPr bwMode="auto">
          <a:xfrm>
            <a:off x="948084" y="2204864"/>
            <a:ext cx="721608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13800" dirty="0" smtClean="0">
                <a:solidFill>
                  <a:srgbClr val="FFFFFF"/>
                </a:solidFill>
                <a:latin typeface="Tw Cen MT" panose="020B0602020104020603" pitchFamily="34" charset="0"/>
              </a:rPr>
              <a:t>un crayon</a:t>
            </a:r>
            <a:endParaRPr lang="en-GB" altLang="en-US" sz="13800" dirty="0">
              <a:solidFill>
                <a:srgbClr val="FFFFFF"/>
              </a:solidFill>
              <a:latin typeface="Tw Cen MT" panose="020B06020201040206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4" name="TextBox 3"/>
          <p:cNvSpPr txBox="1"/>
          <p:nvPr/>
        </p:nvSpPr>
        <p:spPr>
          <a:xfrm>
            <a:off x="18095" y="132"/>
            <a:ext cx="8820472" cy="1446550"/>
          </a:xfrm>
          <a:prstGeom prst="rect">
            <a:avLst/>
          </a:prstGeom>
          <a:noFill/>
        </p:spPr>
        <p:txBody>
          <a:bodyPr wrap="square" rtlCol="0">
            <a:spAutoFit/>
          </a:bodyPr>
          <a:lstStyle/>
          <a:p>
            <a:r>
              <a:rPr lang="en-GB" sz="8800" b="1" dirty="0" err="1" smtClean="0">
                <a:solidFill>
                  <a:schemeClr val="bg1"/>
                </a:solidFill>
                <a:latin typeface="Tw Cen MT" panose="020B0602020104020603" pitchFamily="34" charset="0"/>
              </a:rPr>
              <a:t>J’ai</a:t>
            </a:r>
            <a:r>
              <a:rPr lang="en-GB" sz="8800" b="1" dirty="0" smtClean="0">
                <a:solidFill>
                  <a:schemeClr val="bg1"/>
                </a:solidFill>
                <a:latin typeface="Tw Cen MT" panose="020B0602020104020603" pitchFamily="34" charset="0"/>
              </a:rPr>
              <a:t>…</a:t>
            </a:r>
            <a:endParaRPr lang="en-GB" sz="8800" b="1" dirty="0">
              <a:solidFill>
                <a:schemeClr val="bg1"/>
              </a:solidFill>
              <a:latin typeface="Tw Cen MT" panose="020B0602020104020603" pitchFamily="34" charset="0"/>
            </a:endParaRPr>
          </a:p>
        </p:txBody>
      </p:sp>
      <p:sp>
        <p:nvSpPr>
          <p:cNvPr id="5" name="TextBox 4"/>
          <p:cNvSpPr txBox="1"/>
          <p:nvPr/>
        </p:nvSpPr>
        <p:spPr>
          <a:xfrm>
            <a:off x="4023544" y="5157192"/>
            <a:ext cx="5112568" cy="1446550"/>
          </a:xfrm>
          <a:prstGeom prst="rect">
            <a:avLst/>
          </a:prstGeom>
          <a:noFill/>
        </p:spPr>
        <p:txBody>
          <a:bodyPr wrap="square" rtlCol="0">
            <a:spAutoFit/>
          </a:bodyPr>
          <a:lstStyle/>
          <a:p>
            <a:r>
              <a:rPr lang="en-GB" sz="8800" b="1" dirty="0" smtClean="0">
                <a:solidFill>
                  <a:schemeClr val="bg1"/>
                </a:solidFill>
                <a:latin typeface="Tw Cen MT" panose="020B0602020104020603" pitchFamily="34" charset="0"/>
              </a:rPr>
              <a:t>un crayon</a:t>
            </a:r>
            <a:endParaRPr lang="en-GB" sz="8800" b="1" dirty="0">
              <a:solidFill>
                <a:schemeClr val="bg1"/>
              </a:solidFill>
              <a:latin typeface="Tw Cen MT" panose="020B0602020104020603" pitchFamily="34" charset="0"/>
            </a:endParaRPr>
          </a:p>
        </p:txBody>
      </p:sp>
      <p:pic>
        <p:nvPicPr>
          <p:cNvPr id="6" name="Picture 4" descr="school clipart pencil"/>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298040">
            <a:off x="2879925" y="-954693"/>
            <a:ext cx="3257599" cy="723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29699" name="Rectangle 7"/>
          <p:cNvSpPr>
            <a:spLocks noChangeArrowheads="1"/>
          </p:cNvSpPr>
          <p:nvPr/>
        </p:nvSpPr>
        <p:spPr bwMode="auto">
          <a:xfrm>
            <a:off x="7524750" y="1700213"/>
            <a:ext cx="215900" cy="4752975"/>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00" name="Rectangle 8"/>
          <p:cNvSpPr>
            <a:spLocks noChangeArrowheads="1"/>
          </p:cNvSpPr>
          <p:nvPr/>
        </p:nvSpPr>
        <p:spPr bwMode="auto">
          <a:xfrm>
            <a:off x="1476375" y="6237288"/>
            <a:ext cx="6119813" cy="144462"/>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 name="TextBox 6"/>
          <p:cNvSpPr txBox="1"/>
          <p:nvPr/>
        </p:nvSpPr>
        <p:spPr>
          <a:xfrm>
            <a:off x="18095" y="132"/>
            <a:ext cx="8820472" cy="1446550"/>
          </a:xfrm>
          <a:prstGeom prst="rect">
            <a:avLst/>
          </a:prstGeom>
          <a:noFill/>
        </p:spPr>
        <p:txBody>
          <a:bodyPr wrap="square" rtlCol="0">
            <a:spAutoFit/>
          </a:bodyPr>
          <a:lstStyle/>
          <a:p>
            <a:r>
              <a:rPr lang="en-GB" sz="8800" b="1" dirty="0" err="1" smtClean="0">
                <a:solidFill>
                  <a:schemeClr val="bg1"/>
                </a:solidFill>
                <a:latin typeface="Tw Cen MT" panose="020B0602020104020603" pitchFamily="34" charset="0"/>
              </a:rPr>
              <a:t>J’ai</a:t>
            </a:r>
            <a:r>
              <a:rPr lang="en-GB" sz="8800" b="1" dirty="0" smtClean="0">
                <a:solidFill>
                  <a:schemeClr val="bg1"/>
                </a:solidFill>
                <a:latin typeface="Tw Cen MT" panose="020B0602020104020603" pitchFamily="34" charset="0"/>
              </a:rPr>
              <a:t>…</a:t>
            </a:r>
            <a:endParaRPr lang="en-GB" sz="8800" b="1" dirty="0">
              <a:solidFill>
                <a:schemeClr val="bg1"/>
              </a:solidFill>
              <a:latin typeface="Tw Cen MT" panose="020B0602020104020603" pitchFamily="34" charset="0"/>
            </a:endParaRPr>
          </a:p>
        </p:txBody>
      </p:sp>
      <p:sp>
        <p:nvSpPr>
          <p:cNvPr id="8" name="TextBox 7"/>
          <p:cNvSpPr txBox="1"/>
          <p:nvPr/>
        </p:nvSpPr>
        <p:spPr>
          <a:xfrm>
            <a:off x="5063716" y="5260169"/>
            <a:ext cx="5112568" cy="1446550"/>
          </a:xfrm>
          <a:prstGeom prst="rect">
            <a:avLst/>
          </a:prstGeom>
          <a:noFill/>
        </p:spPr>
        <p:txBody>
          <a:bodyPr wrap="square" rtlCol="0">
            <a:spAutoFit/>
          </a:bodyPr>
          <a:lstStyle/>
          <a:p>
            <a:r>
              <a:rPr lang="en-GB" sz="8800" b="1" dirty="0" smtClean="0">
                <a:solidFill>
                  <a:schemeClr val="bg1"/>
                </a:solidFill>
                <a:latin typeface="Tw Cen MT" panose="020B0602020104020603" pitchFamily="34" charset="0"/>
              </a:rPr>
              <a:t>un </a:t>
            </a:r>
            <a:r>
              <a:rPr lang="en-GB" sz="8800" b="1" dirty="0" err="1" smtClean="0">
                <a:solidFill>
                  <a:schemeClr val="bg1"/>
                </a:solidFill>
                <a:latin typeface="Tw Cen MT" panose="020B0602020104020603" pitchFamily="34" charset="0"/>
              </a:rPr>
              <a:t>stylo</a:t>
            </a:r>
            <a:endParaRPr lang="en-GB" sz="8800" b="1" dirty="0">
              <a:solidFill>
                <a:schemeClr val="bg1"/>
              </a:solidFill>
              <a:latin typeface="Tw Cen MT" panose="020B0602020104020603" pitchFamily="34" charset="0"/>
            </a:endParaRPr>
          </a:p>
        </p:txBody>
      </p:sp>
      <p:pic>
        <p:nvPicPr>
          <p:cNvPr id="9" name="Picture 24" descr="p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446682"/>
            <a:ext cx="3528392" cy="462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5" name="TextBox 4"/>
          <p:cNvSpPr txBox="1"/>
          <p:nvPr/>
        </p:nvSpPr>
        <p:spPr>
          <a:xfrm>
            <a:off x="18095" y="132"/>
            <a:ext cx="8820472" cy="1446550"/>
          </a:xfrm>
          <a:prstGeom prst="rect">
            <a:avLst/>
          </a:prstGeom>
          <a:noFill/>
        </p:spPr>
        <p:txBody>
          <a:bodyPr wrap="square" rtlCol="0">
            <a:spAutoFit/>
          </a:bodyPr>
          <a:lstStyle/>
          <a:p>
            <a:r>
              <a:rPr lang="en-GB" sz="8800" b="1" dirty="0" err="1" smtClean="0">
                <a:solidFill>
                  <a:schemeClr val="bg1"/>
                </a:solidFill>
                <a:latin typeface="Tw Cen MT" panose="020B0602020104020603" pitchFamily="34" charset="0"/>
              </a:rPr>
              <a:t>J’ai</a:t>
            </a:r>
            <a:r>
              <a:rPr lang="en-GB" sz="8800" b="1" dirty="0" smtClean="0">
                <a:solidFill>
                  <a:schemeClr val="bg1"/>
                </a:solidFill>
                <a:latin typeface="Tw Cen MT" panose="020B0602020104020603" pitchFamily="34" charset="0"/>
              </a:rPr>
              <a:t>…</a:t>
            </a:r>
            <a:endParaRPr lang="en-GB" sz="8800" b="1" dirty="0">
              <a:solidFill>
                <a:schemeClr val="bg1"/>
              </a:solidFill>
              <a:latin typeface="Tw Cen MT" panose="020B0602020104020603" pitchFamily="34" charset="0"/>
            </a:endParaRPr>
          </a:p>
        </p:txBody>
      </p:sp>
      <p:sp>
        <p:nvSpPr>
          <p:cNvPr id="6" name="TextBox 5"/>
          <p:cNvSpPr txBox="1"/>
          <p:nvPr/>
        </p:nvSpPr>
        <p:spPr>
          <a:xfrm>
            <a:off x="4023544" y="5157192"/>
            <a:ext cx="5112568" cy="1446550"/>
          </a:xfrm>
          <a:prstGeom prst="rect">
            <a:avLst/>
          </a:prstGeom>
          <a:noFill/>
        </p:spPr>
        <p:txBody>
          <a:bodyPr wrap="square" rtlCol="0">
            <a:spAutoFit/>
          </a:bodyPr>
          <a:lstStyle/>
          <a:p>
            <a:r>
              <a:rPr lang="en-GB" sz="8800" b="1" dirty="0" smtClean="0">
                <a:solidFill>
                  <a:schemeClr val="bg1"/>
                </a:solidFill>
                <a:latin typeface="Tw Cen MT" panose="020B0602020104020603" pitchFamily="34" charset="0"/>
              </a:rPr>
              <a:t>un </a:t>
            </a:r>
            <a:r>
              <a:rPr lang="en-GB" sz="8800" b="1" dirty="0" err="1" smtClean="0">
                <a:solidFill>
                  <a:schemeClr val="bg1"/>
                </a:solidFill>
                <a:latin typeface="Tw Cen MT" panose="020B0602020104020603" pitchFamily="34" charset="0"/>
              </a:rPr>
              <a:t>usb</a:t>
            </a:r>
            <a:endParaRPr lang="en-GB" sz="8800" b="1" dirty="0">
              <a:solidFill>
                <a:schemeClr val="bg1"/>
              </a:solidFill>
              <a:latin typeface="Tw Cen MT" panose="020B0602020104020603" pitchFamily="34" charset="0"/>
            </a:endParaRPr>
          </a:p>
        </p:txBody>
      </p:sp>
      <p:pic>
        <p:nvPicPr>
          <p:cNvPr id="7" name="Picture 31" descr="11949856731276210523usb_memory_stick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916832"/>
            <a:ext cx="4526451" cy="282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4" name="TextBox 3"/>
          <p:cNvSpPr txBox="1"/>
          <p:nvPr/>
        </p:nvSpPr>
        <p:spPr>
          <a:xfrm>
            <a:off x="18095" y="132"/>
            <a:ext cx="8820472" cy="1446550"/>
          </a:xfrm>
          <a:prstGeom prst="rect">
            <a:avLst/>
          </a:prstGeom>
          <a:noFill/>
        </p:spPr>
        <p:txBody>
          <a:bodyPr wrap="square" rtlCol="0">
            <a:spAutoFit/>
          </a:bodyPr>
          <a:lstStyle/>
          <a:p>
            <a:r>
              <a:rPr lang="en-GB" sz="8800" b="1" dirty="0" err="1" smtClean="0">
                <a:solidFill>
                  <a:schemeClr val="bg1"/>
                </a:solidFill>
                <a:latin typeface="Tw Cen MT" panose="020B0602020104020603" pitchFamily="34" charset="0"/>
              </a:rPr>
              <a:t>J’ai</a:t>
            </a:r>
            <a:r>
              <a:rPr lang="en-GB" sz="8800" b="1" dirty="0" smtClean="0">
                <a:solidFill>
                  <a:schemeClr val="bg1"/>
                </a:solidFill>
                <a:latin typeface="Tw Cen MT" panose="020B0602020104020603" pitchFamily="34" charset="0"/>
              </a:rPr>
              <a:t>…</a:t>
            </a:r>
            <a:endParaRPr lang="en-GB" sz="8800" b="1" dirty="0">
              <a:solidFill>
                <a:schemeClr val="bg1"/>
              </a:solidFill>
              <a:latin typeface="Tw Cen MT" panose="020B0602020104020603" pitchFamily="34" charset="0"/>
            </a:endParaRPr>
          </a:p>
        </p:txBody>
      </p:sp>
      <p:sp>
        <p:nvSpPr>
          <p:cNvPr id="5" name="TextBox 4"/>
          <p:cNvSpPr txBox="1"/>
          <p:nvPr/>
        </p:nvSpPr>
        <p:spPr>
          <a:xfrm>
            <a:off x="47916" y="5411450"/>
            <a:ext cx="9118017" cy="1446550"/>
          </a:xfrm>
          <a:prstGeom prst="rect">
            <a:avLst/>
          </a:prstGeom>
          <a:noFill/>
        </p:spPr>
        <p:txBody>
          <a:bodyPr wrap="square" rtlCol="0">
            <a:spAutoFit/>
          </a:bodyPr>
          <a:lstStyle/>
          <a:p>
            <a:r>
              <a:rPr lang="en-GB" sz="8800" b="1" dirty="0" smtClean="0">
                <a:solidFill>
                  <a:schemeClr val="bg1"/>
                </a:solidFill>
                <a:latin typeface="Tw Cen MT" panose="020B0602020104020603" pitchFamily="34" charset="0"/>
              </a:rPr>
              <a:t>un </a:t>
            </a:r>
            <a:r>
              <a:rPr lang="en-GB" sz="8800" b="1" dirty="0" err="1" smtClean="0">
                <a:solidFill>
                  <a:schemeClr val="bg1"/>
                </a:solidFill>
                <a:latin typeface="Tw Cen MT" panose="020B0602020104020603" pitchFamily="34" charset="0"/>
              </a:rPr>
              <a:t>bâton</a:t>
            </a:r>
            <a:r>
              <a:rPr lang="en-GB" sz="8800" b="1" dirty="0" smtClean="0">
                <a:solidFill>
                  <a:schemeClr val="bg1"/>
                </a:solidFill>
                <a:latin typeface="Tw Cen MT" panose="020B0602020104020603" pitchFamily="34" charset="0"/>
              </a:rPr>
              <a:t> de </a:t>
            </a:r>
            <a:r>
              <a:rPr lang="en-GB" sz="8800" b="1" dirty="0" err="1" smtClean="0">
                <a:solidFill>
                  <a:schemeClr val="bg1"/>
                </a:solidFill>
                <a:latin typeface="Tw Cen MT" panose="020B0602020104020603" pitchFamily="34" charset="0"/>
              </a:rPr>
              <a:t>colle</a:t>
            </a:r>
            <a:endParaRPr lang="en-GB" sz="8800" b="1" dirty="0">
              <a:solidFill>
                <a:schemeClr val="bg1"/>
              </a:solidFill>
              <a:latin typeface="Tw Cen MT" panose="020B0602020104020603" pitchFamily="34" charset="0"/>
            </a:endParaRPr>
          </a:p>
        </p:txBody>
      </p:sp>
      <p:pic>
        <p:nvPicPr>
          <p:cNvPr id="6" name="Picture 4" descr="pegament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720" y="422717"/>
            <a:ext cx="5184576" cy="5184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5" name="TextBox 4"/>
          <p:cNvSpPr txBox="1"/>
          <p:nvPr/>
        </p:nvSpPr>
        <p:spPr>
          <a:xfrm>
            <a:off x="18095" y="132"/>
            <a:ext cx="8820472" cy="1446550"/>
          </a:xfrm>
          <a:prstGeom prst="rect">
            <a:avLst/>
          </a:prstGeom>
          <a:noFill/>
        </p:spPr>
        <p:txBody>
          <a:bodyPr wrap="square" rtlCol="0">
            <a:spAutoFit/>
          </a:bodyPr>
          <a:lstStyle/>
          <a:p>
            <a:r>
              <a:rPr lang="en-GB" sz="8800" b="1" dirty="0" err="1" smtClean="0">
                <a:solidFill>
                  <a:schemeClr val="bg1"/>
                </a:solidFill>
                <a:latin typeface="Tw Cen MT" panose="020B0602020104020603" pitchFamily="34" charset="0"/>
              </a:rPr>
              <a:t>J’ai</a:t>
            </a:r>
            <a:r>
              <a:rPr lang="en-GB" sz="8800" b="1" dirty="0" smtClean="0">
                <a:solidFill>
                  <a:schemeClr val="bg1"/>
                </a:solidFill>
                <a:latin typeface="Tw Cen MT" panose="020B0602020104020603" pitchFamily="34" charset="0"/>
              </a:rPr>
              <a:t>…</a:t>
            </a:r>
            <a:endParaRPr lang="en-GB" sz="8800" b="1" dirty="0">
              <a:solidFill>
                <a:schemeClr val="bg1"/>
              </a:solidFill>
              <a:latin typeface="Tw Cen MT" panose="020B0602020104020603" pitchFamily="34" charset="0"/>
            </a:endParaRPr>
          </a:p>
        </p:txBody>
      </p:sp>
      <p:sp>
        <p:nvSpPr>
          <p:cNvPr id="6" name="TextBox 5"/>
          <p:cNvSpPr txBox="1"/>
          <p:nvPr/>
        </p:nvSpPr>
        <p:spPr>
          <a:xfrm>
            <a:off x="47916" y="5411450"/>
            <a:ext cx="9118017" cy="1446550"/>
          </a:xfrm>
          <a:prstGeom prst="rect">
            <a:avLst/>
          </a:prstGeom>
          <a:noFill/>
        </p:spPr>
        <p:txBody>
          <a:bodyPr wrap="square" rtlCol="0">
            <a:spAutoFit/>
          </a:bodyPr>
          <a:lstStyle/>
          <a:p>
            <a:r>
              <a:rPr lang="en-GB" sz="8800" b="1" dirty="0" smtClean="0">
                <a:solidFill>
                  <a:schemeClr val="bg1"/>
                </a:solidFill>
                <a:latin typeface="Tw Cen MT" panose="020B0602020104020603" pitchFamily="34" charset="0"/>
              </a:rPr>
              <a:t>un </a:t>
            </a:r>
            <a:r>
              <a:rPr lang="en-GB" sz="8800" b="1" dirty="0" err="1" smtClean="0">
                <a:solidFill>
                  <a:schemeClr val="bg1"/>
                </a:solidFill>
                <a:latin typeface="Tw Cen MT" panose="020B0602020104020603" pitchFamily="34" charset="0"/>
              </a:rPr>
              <a:t>taille</a:t>
            </a:r>
            <a:r>
              <a:rPr lang="en-GB" sz="8800" b="1" dirty="0" smtClean="0">
                <a:solidFill>
                  <a:schemeClr val="bg1"/>
                </a:solidFill>
                <a:latin typeface="Tw Cen MT" panose="020B0602020104020603" pitchFamily="34" charset="0"/>
              </a:rPr>
              <a:t>-crayon</a:t>
            </a:r>
            <a:endParaRPr lang="en-GB" sz="8800" b="1" dirty="0">
              <a:solidFill>
                <a:schemeClr val="bg1"/>
              </a:solidFill>
              <a:latin typeface="Tw Cen MT" panose="020B0602020104020603" pitchFamily="34" charset="0"/>
            </a:endParaRPr>
          </a:p>
        </p:txBody>
      </p:sp>
      <p:pic>
        <p:nvPicPr>
          <p:cNvPr id="7" name="Picture 4" descr="sacapuntas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2066" y="848692"/>
            <a:ext cx="4109715" cy="456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TextBox 3"/>
          <p:cNvSpPr txBox="1"/>
          <p:nvPr/>
        </p:nvSpPr>
        <p:spPr>
          <a:xfrm>
            <a:off x="18095" y="132"/>
            <a:ext cx="8820472" cy="1446550"/>
          </a:xfrm>
          <a:prstGeom prst="rect">
            <a:avLst/>
          </a:prstGeom>
          <a:noFill/>
        </p:spPr>
        <p:txBody>
          <a:bodyPr wrap="square" rtlCol="0">
            <a:spAutoFit/>
          </a:bodyPr>
          <a:lstStyle/>
          <a:p>
            <a:r>
              <a:rPr lang="en-GB" sz="8800" b="1" dirty="0" err="1" smtClean="0">
                <a:solidFill>
                  <a:schemeClr val="bg1"/>
                </a:solidFill>
                <a:latin typeface="Tw Cen MT" panose="020B0602020104020603" pitchFamily="34" charset="0"/>
              </a:rPr>
              <a:t>J’ai</a:t>
            </a:r>
            <a:r>
              <a:rPr lang="en-GB" sz="8800" b="1" dirty="0" smtClean="0">
                <a:solidFill>
                  <a:schemeClr val="bg1"/>
                </a:solidFill>
                <a:latin typeface="Tw Cen MT" panose="020B0602020104020603" pitchFamily="34" charset="0"/>
              </a:rPr>
              <a:t>…</a:t>
            </a:r>
            <a:endParaRPr lang="en-GB" sz="8800" b="1" dirty="0">
              <a:solidFill>
                <a:schemeClr val="bg1"/>
              </a:solidFill>
              <a:latin typeface="Tw Cen MT" panose="020B0602020104020603" pitchFamily="34" charset="0"/>
            </a:endParaRPr>
          </a:p>
        </p:txBody>
      </p:sp>
      <p:sp>
        <p:nvSpPr>
          <p:cNvPr id="5" name="TextBox 4"/>
          <p:cNvSpPr txBox="1"/>
          <p:nvPr/>
        </p:nvSpPr>
        <p:spPr>
          <a:xfrm>
            <a:off x="47916" y="5411450"/>
            <a:ext cx="9118017" cy="1446550"/>
          </a:xfrm>
          <a:prstGeom prst="rect">
            <a:avLst/>
          </a:prstGeom>
          <a:noFill/>
        </p:spPr>
        <p:txBody>
          <a:bodyPr wrap="square" rtlCol="0">
            <a:spAutoFit/>
          </a:bodyPr>
          <a:lstStyle/>
          <a:p>
            <a:r>
              <a:rPr lang="en-GB" sz="8800" b="1" dirty="0" err="1" smtClean="0">
                <a:solidFill>
                  <a:schemeClr val="bg1"/>
                </a:solidFill>
                <a:latin typeface="Tw Cen MT" panose="020B0602020104020603" pitchFamily="34" charset="0"/>
              </a:rPr>
              <a:t>une</a:t>
            </a:r>
            <a:r>
              <a:rPr lang="en-GB" sz="8800" b="1" dirty="0" smtClean="0">
                <a:solidFill>
                  <a:schemeClr val="bg1"/>
                </a:solidFill>
                <a:latin typeface="Tw Cen MT" panose="020B0602020104020603" pitchFamily="34" charset="0"/>
              </a:rPr>
              <a:t> </a:t>
            </a:r>
            <a:r>
              <a:rPr lang="en-GB" sz="8800" b="1" dirty="0" err="1" smtClean="0">
                <a:solidFill>
                  <a:schemeClr val="bg1"/>
                </a:solidFill>
                <a:latin typeface="Tw Cen MT" panose="020B0602020104020603" pitchFamily="34" charset="0"/>
              </a:rPr>
              <a:t>gomme</a:t>
            </a:r>
            <a:endParaRPr lang="en-GB" sz="8800" b="1" dirty="0">
              <a:solidFill>
                <a:schemeClr val="bg1"/>
              </a:solidFill>
              <a:latin typeface="Tw Cen MT" panose="020B0602020104020603" pitchFamily="34" charset="0"/>
            </a:endParaRPr>
          </a:p>
        </p:txBody>
      </p:sp>
      <p:pic>
        <p:nvPicPr>
          <p:cNvPr id="6" name="Picture 4" descr="gom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03648" y="1628800"/>
            <a:ext cx="5292269" cy="3282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 name="TextBox 4"/>
          <p:cNvSpPr txBox="1"/>
          <p:nvPr/>
        </p:nvSpPr>
        <p:spPr>
          <a:xfrm>
            <a:off x="18095" y="132"/>
            <a:ext cx="8820472" cy="1446550"/>
          </a:xfrm>
          <a:prstGeom prst="rect">
            <a:avLst/>
          </a:prstGeom>
          <a:noFill/>
        </p:spPr>
        <p:txBody>
          <a:bodyPr wrap="square" rtlCol="0">
            <a:spAutoFit/>
          </a:bodyPr>
          <a:lstStyle/>
          <a:p>
            <a:r>
              <a:rPr lang="en-GB" sz="8800" b="1" dirty="0" err="1" smtClean="0">
                <a:solidFill>
                  <a:schemeClr val="bg1"/>
                </a:solidFill>
                <a:latin typeface="Tw Cen MT" panose="020B0602020104020603" pitchFamily="34" charset="0"/>
              </a:rPr>
              <a:t>J’ai</a:t>
            </a:r>
            <a:r>
              <a:rPr lang="en-GB" sz="8800" b="1" dirty="0" smtClean="0">
                <a:solidFill>
                  <a:schemeClr val="bg1"/>
                </a:solidFill>
                <a:latin typeface="Tw Cen MT" panose="020B0602020104020603" pitchFamily="34" charset="0"/>
              </a:rPr>
              <a:t>…</a:t>
            </a:r>
            <a:endParaRPr lang="en-GB" sz="8800" b="1" dirty="0">
              <a:solidFill>
                <a:schemeClr val="bg1"/>
              </a:solidFill>
              <a:latin typeface="Tw Cen MT" panose="020B0602020104020603" pitchFamily="34" charset="0"/>
            </a:endParaRPr>
          </a:p>
        </p:txBody>
      </p:sp>
      <p:sp>
        <p:nvSpPr>
          <p:cNvPr id="6" name="TextBox 5"/>
          <p:cNvSpPr txBox="1"/>
          <p:nvPr/>
        </p:nvSpPr>
        <p:spPr>
          <a:xfrm>
            <a:off x="121735" y="5446970"/>
            <a:ext cx="9118017" cy="1446550"/>
          </a:xfrm>
          <a:prstGeom prst="rect">
            <a:avLst/>
          </a:prstGeom>
          <a:noFill/>
        </p:spPr>
        <p:txBody>
          <a:bodyPr wrap="square" rtlCol="0">
            <a:spAutoFit/>
          </a:bodyPr>
          <a:lstStyle/>
          <a:p>
            <a:r>
              <a:rPr lang="en-GB" sz="8800" b="1" dirty="0" err="1" smtClean="0">
                <a:solidFill>
                  <a:schemeClr val="bg1"/>
                </a:solidFill>
                <a:latin typeface="Tw Cen MT" panose="020B0602020104020603" pitchFamily="34" charset="0"/>
              </a:rPr>
              <a:t>une</a:t>
            </a:r>
            <a:r>
              <a:rPr lang="en-GB" sz="8800" b="1" dirty="0" smtClean="0">
                <a:solidFill>
                  <a:schemeClr val="bg1"/>
                </a:solidFill>
                <a:latin typeface="Tw Cen MT" panose="020B0602020104020603" pitchFamily="34" charset="0"/>
              </a:rPr>
              <a:t> </a:t>
            </a:r>
            <a:r>
              <a:rPr lang="en-GB" sz="8800" b="1" dirty="0" err="1" smtClean="0">
                <a:solidFill>
                  <a:schemeClr val="bg1"/>
                </a:solidFill>
                <a:latin typeface="Tw Cen MT" panose="020B0602020104020603" pitchFamily="34" charset="0"/>
              </a:rPr>
              <a:t>règle</a:t>
            </a:r>
            <a:endParaRPr lang="en-GB" sz="8800" b="1" dirty="0">
              <a:solidFill>
                <a:schemeClr val="bg1"/>
              </a:solidFill>
              <a:latin typeface="Tw Cen MT" panose="020B0602020104020603"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628800"/>
            <a:ext cx="7416565" cy="35475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862</TotalTime>
  <Words>383</Words>
  <Application>Microsoft Office PowerPoint</Application>
  <PresentationFormat>On-screen Show (4:3)</PresentationFormat>
  <Paragraphs>89</Paragraphs>
  <Slides>23</Slides>
  <Notes>14</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23</vt:i4>
      </vt:variant>
    </vt:vector>
  </HeadingPairs>
  <TitlesOfParts>
    <vt:vector size="28" baseType="lpstr">
      <vt:lpstr>Arial</vt:lpstr>
      <vt:lpstr>Tw Cen MT</vt:lpstr>
      <vt:lpstr>Default Design</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I.T.SUPPORT</dc:creator>
  <cp:lastModifiedBy>Study</cp:lastModifiedBy>
  <cp:revision>58</cp:revision>
  <dcterms:created xsi:type="dcterms:W3CDTF">2008-11-05T10:18:18Z</dcterms:created>
  <dcterms:modified xsi:type="dcterms:W3CDTF">2018-09-22T10:56:22Z</dcterms:modified>
</cp:coreProperties>
</file>