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9" r:id="rId3"/>
    <p:sldId id="274" r:id="rId4"/>
    <p:sldId id="280" r:id="rId5"/>
    <p:sldId id="275" r:id="rId6"/>
    <p:sldId id="281" r:id="rId7"/>
    <p:sldId id="276" r:id="rId8"/>
    <p:sldId id="282" r:id="rId9"/>
    <p:sldId id="277" r:id="rId10"/>
    <p:sldId id="283" r:id="rId11"/>
    <p:sldId id="278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7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9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6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7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4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D603-7832-4D48-A703-9D1C4E285509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DF71-B3A8-4DCB-A090-9CB2C2808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ez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ez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1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755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l’enfant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serpent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l’éléphant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France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" y="3929448"/>
            <a:ext cx="1777274" cy="1807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37" y="3765399"/>
            <a:ext cx="2061163" cy="1971548"/>
          </a:xfrm>
          <a:prstGeom prst="rect">
            <a:avLst/>
          </a:prstGeom>
        </p:spPr>
      </p:pic>
      <p:pic>
        <p:nvPicPr>
          <p:cNvPr id="18" name="Picture 6" descr="elephan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5" y="3780030"/>
            <a:ext cx="2291382" cy="19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765399"/>
            <a:ext cx="2181813" cy="2215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6" y="4491329"/>
            <a:ext cx="779531" cy="519687"/>
          </a:xfrm>
          <a:prstGeom prst="rect">
            <a:avLst/>
          </a:prstGeom>
        </p:spPr>
      </p:pic>
      <p:sp>
        <p:nvSpPr>
          <p:cNvPr id="12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l’enfant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serpent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l’éléphant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591442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France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" y="413432"/>
            <a:ext cx="1777274" cy="1807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37" y="249383"/>
            <a:ext cx="2061163" cy="1971548"/>
          </a:xfrm>
          <a:prstGeom prst="rect">
            <a:avLst/>
          </a:prstGeom>
        </p:spPr>
      </p:pic>
      <p:pic>
        <p:nvPicPr>
          <p:cNvPr id="23" name="Picture 6" descr="elephan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55" y="264014"/>
            <a:ext cx="2291382" cy="19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249383"/>
            <a:ext cx="2181813" cy="22152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6" y="975313"/>
            <a:ext cx="779531" cy="5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275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lundi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brun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jungle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" y="3521677"/>
            <a:ext cx="977302" cy="2375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3536377"/>
            <a:ext cx="2099041" cy="198709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98547" y="3763794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657608" y="3707299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923913"/>
            <a:ext cx="2132742" cy="1599557"/>
          </a:xfrm>
          <a:prstGeom prst="rect">
            <a:avLst/>
          </a:prstGeom>
        </p:spPr>
      </p:pic>
      <p:sp>
        <p:nvSpPr>
          <p:cNvPr id="12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lundi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brun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6252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jungle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" y="39435"/>
            <a:ext cx="977302" cy="23757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54135"/>
            <a:ext cx="2099041" cy="1987093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1193"/>
              </p:ext>
            </p:extLst>
          </p:nvPr>
        </p:nvGraphicFramePr>
        <p:xfrm>
          <a:off x="2898547" y="281552"/>
          <a:ext cx="1047093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093"/>
              </a:tblGrid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lundi</a:t>
                      </a:r>
                      <a:endParaRPr lang="en-GB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mardi</a:t>
                      </a:r>
                      <a:endParaRPr lang="en-GB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mercredi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jeudi</a:t>
                      </a:r>
                      <a:endParaRPr lang="en-GB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vendredi</a:t>
                      </a:r>
                      <a:endParaRPr lang="en-GB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samedi</a:t>
                      </a:r>
                      <a:endParaRPr lang="en-GB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60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dimanche</a:t>
                      </a:r>
                      <a:endParaRPr lang="en-GB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2657608" y="225057"/>
            <a:ext cx="1444838" cy="385170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41671"/>
            <a:ext cx="2132742" cy="15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396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bébé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9904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penser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dessinez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et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616" y="3759221"/>
            <a:ext cx="2299726" cy="1996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" y="3653029"/>
            <a:ext cx="1534541" cy="2102896"/>
          </a:xfrm>
          <a:prstGeom prst="rect">
            <a:avLst/>
          </a:prstGeom>
        </p:spPr>
      </p:pic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4645429" y="3805881"/>
            <a:ext cx="2115733" cy="1853183"/>
            <a:chOff x="5855786" y="4829736"/>
            <a:chExt cx="1600123" cy="1334143"/>
          </a:xfrm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8" y="3571206"/>
            <a:ext cx="1718401" cy="2184719"/>
          </a:xfrm>
          <a:prstGeom prst="rect">
            <a:avLst/>
          </a:prstGeom>
        </p:spPr>
      </p:pic>
      <p:sp>
        <p:nvSpPr>
          <p:cNvPr id="13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bébé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9904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penser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dessinez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60635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et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616" y="258114"/>
            <a:ext cx="2299726" cy="199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" y="151922"/>
            <a:ext cx="1534541" cy="2102896"/>
          </a:xfrm>
          <a:prstGeom prst="rect">
            <a:avLst/>
          </a:prstGeom>
        </p:spPr>
      </p:pic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4645429" y="304774"/>
            <a:ext cx="2115733" cy="1853183"/>
            <a:chOff x="5855786" y="4829736"/>
            <a:chExt cx="1600123" cy="1334143"/>
          </a:xfrm>
        </p:grpSpPr>
        <p:pic>
          <p:nvPicPr>
            <p:cNvPr id="26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8" y="70099"/>
            <a:ext cx="1718401" cy="21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è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ê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è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9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938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règle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fête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lait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treize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1127">
            <a:off x="-91833" y="4114485"/>
            <a:ext cx="2345649" cy="1122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2394445" y="4051974"/>
            <a:ext cx="2051048" cy="1517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4859607" y="3613290"/>
            <a:ext cx="2067768" cy="20677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7390161" y="3822521"/>
            <a:ext cx="1645889" cy="1645889"/>
          </a:xfrm>
          <a:prstGeom prst="rect">
            <a:avLst/>
          </a:prstGeom>
        </p:spPr>
      </p:pic>
      <p:sp>
        <p:nvSpPr>
          <p:cNvPr id="11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6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règle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48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fête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1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lait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898" y="2638416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treize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1127">
            <a:off x="-91835" y="645443"/>
            <a:ext cx="2345649" cy="11220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2394443" y="582932"/>
            <a:ext cx="2051048" cy="15177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4859605" y="144248"/>
            <a:ext cx="2067768" cy="20677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45">
            <a:off x="7390159" y="353479"/>
            <a:ext cx="1645889" cy="1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3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319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chat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chien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vache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chocolat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" y="3667321"/>
            <a:ext cx="1901567" cy="2160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11" y="3944219"/>
            <a:ext cx="1820227" cy="1792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2" y="3599419"/>
            <a:ext cx="2054311" cy="22966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8" y="3667321"/>
            <a:ext cx="2378498" cy="1851265"/>
          </a:xfrm>
          <a:prstGeom prst="rect">
            <a:avLst/>
          </a:prstGeom>
        </p:spPr>
      </p:pic>
      <p:sp>
        <p:nvSpPr>
          <p:cNvPr id="11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chat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chien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vache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695134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chocolat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9" y="254997"/>
            <a:ext cx="1901567" cy="21608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11" y="531895"/>
            <a:ext cx="1820227" cy="1792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2" y="187095"/>
            <a:ext cx="2054311" cy="22966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8" y="254997"/>
            <a:ext cx="2378498" cy="1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0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700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théâtre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cathédrale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les maths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16" y="3904734"/>
            <a:ext cx="2082472" cy="175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4" y="3967853"/>
            <a:ext cx="2282598" cy="1628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0" y="3717661"/>
            <a:ext cx="2111884" cy="21517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5" y="3826870"/>
            <a:ext cx="2292265" cy="1910221"/>
          </a:xfrm>
          <a:prstGeom prst="rect">
            <a:avLst/>
          </a:prstGeom>
        </p:spPr>
      </p:pic>
      <p:sp>
        <p:nvSpPr>
          <p:cNvPr id="11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théâtre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cathédrale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2590471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les maths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16" y="387747"/>
            <a:ext cx="2082472" cy="17544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04" y="450866"/>
            <a:ext cx="2282598" cy="16282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0" y="200674"/>
            <a:ext cx="2111884" cy="2151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5" y="309883"/>
            <a:ext cx="2292265" cy="1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</a:t>
                      </a: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/an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8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140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4</cp:revision>
  <dcterms:created xsi:type="dcterms:W3CDTF">2018-05-07T05:19:55Z</dcterms:created>
  <dcterms:modified xsi:type="dcterms:W3CDTF">2018-05-07T16:14:14Z</dcterms:modified>
</cp:coreProperties>
</file>