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av" ContentType="audio/x-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6"/>
  </p:notesMasterIdLst>
  <p:sldIdLst>
    <p:sldId id="267" r:id="rId2"/>
    <p:sldId id="259" r:id="rId3"/>
    <p:sldId id="266" r:id="rId4"/>
    <p:sldId id="260" r:id="rId5"/>
    <p:sldId id="261" r:id="rId6"/>
    <p:sldId id="262" r:id="rId7"/>
    <p:sldId id="263" r:id="rId8"/>
    <p:sldId id="264" r:id="rId9"/>
    <p:sldId id="258" r:id="rId10"/>
    <p:sldId id="265" r:id="rId11"/>
    <p:sldId id="271" r:id="rId12"/>
    <p:sldId id="268" r:id="rId13"/>
    <p:sldId id="270" r:id="rId14"/>
    <p:sldId id="269" r:id="rId15"/>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74852" autoAdjust="0"/>
  </p:normalViewPr>
  <p:slideViewPr>
    <p:cSldViewPr snapToGrid="0">
      <p:cViewPr varScale="1">
        <p:scale>
          <a:sx n="83" d="100"/>
          <a:sy n="83" d="100"/>
        </p:scale>
        <p:origin x="2382" y="90"/>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869B269-0ABE-46F0-9165-BEADE1A59CC8}" type="datetimeFigureOut">
              <a:rPr lang="en-GB"/>
              <a:pPr>
                <a:defRPr/>
              </a:pPr>
              <a:t>01/08/2018</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pPr lvl="0"/>
            <a:endParaRPr lang="en-GB" noProof="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anose="020F0502020204030204" pitchFamily="34" charset="0"/>
              </a:defRPr>
            </a:lvl1pPr>
          </a:lstStyle>
          <a:p>
            <a:fld id="{59B7EA23-9926-4890-AA71-14743CD58214}" type="slidenum">
              <a:rPr lang="en-GB" altLang="en-US"/>
              <a:pPr/>
              <a:t>‹#›</a:t>
            </a:fld>
            <a:endParaRPr lang="en-GB" altLang="en-US"/>
          </a:p>
        </p:txBody>
      </p:sp>
    </p:spTree>
    <p:extLst>
      <p:ext uri="{BB962C8B-B14F-4D97-AF65-F5344CB8AC3E}">
        <p14:creationId xmlns:p14="http://schemas.microsoft.com/office/powerpoint/2010/main" val="275604622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GB" altLang="en-US" dirty="0" smtClean="0"/>
              <a:t>Slide giving a clue about the aim of the lesson. </a:t>
            </a:r>
          </a:p>
        </p:txBody>
      </p:sp>
      <p:sp>
        <p:nvSpPr>
          <p:cNvPr id="15364" name="Slide Number Placeholder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E89E095B-E586-44D6-9594-1FDF46786928}" type="slidenum">
              <a:rPr lang="en-GB" altLang="en-US">
                <a:latin typeface="Calibri" panose="020F0502020204030204" pitchFamily="34" charset="0"/>
              </a:rPr>
              <a:pPr eaLnBrk="1" hangingPunct="1"/>
              <a:t>1</a:t>
            </a:fld>
            <a:endParaRPr lang="en-GB" altLang="en-US">
              <a:latin typeface="Calibri" panose="020F0502020204030204" pitchFamily="34" charset="0"/>
            </a:endParaRPr>
          </a:p>
        </p:txBody>
      </p:sp>
    </p:spTree>
    <p:extLst>
      <p:ext uri="{BB962C8B-B14F-4D97-AF65-F5344CB8AC3E}">
        <p14:creationId xmlns:p14="http://schemas.microsoft.com/office/powerpoint/2010/main" val="136887632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GB" altLang="en-US" dirty="0" smtClean="0"/>
              <a:t>There is a similar exercise to this in the Year 3 study booklet for further practice.</a:t>
            </a:r>
            <a:br>
              <a:rPr lang="en-GB" altLang="en-US" dirty="0" smtClean="0"/>
            </a:br>
            <a:r>
              <a:rPr lang="en-GB" altLang="en-US" dirty="0" smtClean="0"/>
              <a:t>Pupils read and write in the correct numbers.</a:t>
            </a:r>
          </a:p>
        </p:txBody>
      </p:sp>
      <p:sp>
        <p:nvSpPr>
          <p:cNvPr id="24580" name="Slide Number Placeholder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FEA21977-4674-43B3-BC3D-0057E8E52E48}" type="slidenum">
              <a:rPr lang="en-GB" altLang="en-US">
                <a:latin typeface="Calibri" panose="020F0502020204030204" pitchFamily="34" charset="0"/>
              </a:rPr>
              <a:pPr eaLnBrk="1" hangingPunct="1"/>
              <a:t>12</a:t>
            </a:fld>
            <a:endParaRPr lang="en-GB" altLang="en-US">
              <a:latin typeface="Calibri" panose="020F0502020204030204" pitchFamily="34" charset="0"/>
            </a:endParaRPr>
          </a:p>
        </p:txBody>
      </p:sp>
    </p:spTree>
    <p:extLst>
      <p:ext uri="{BB962C8B-B14F-4D97-AF65-F5344CB8AC3E}">
        <p14:creationId xmlns:p14="http://schemas.microsoft.com/office/powerpoint/2010/main" val="169061244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Do the 45 second rap again to prime for the </a:t>
            </a:r>
            <a:r>
              <a:rPr lang="en-GB" smtClean="0"/>
              <a:t>speaking</a:t>
            </a:r>
            <a:r>
              <a:rPr lang="en-GB" baseline="0" smtClean="0"/>
              <a:t> activity.</a:t>
            </a:r>
            <a:endParaRPr lang="en-GB" dirty="0" smtClean="0"/>
          </a:p>
          <a:p>
            <a:pPr marL="0" marR="0" lvl="0" indent="0" algn="l" defTabSz="914400" rtl="0" eaLnBrk="0" fontAlgn="base" latinLnBrk="0" hangingPunct="0">
              <a:lnSpc>
                <a:spcPct val="100000"/>
              </a:lnSpc>
              <a:spcBef>
                <a:spcPct val="30000"/>
              </a:spcBef>
              <a:spcAft>
                <a:spcPct val="0"/>
              </a:spcAft>
              <a:buClrTx/>
              <a:buSzTx/>
              <a:buFontTx/>
              <a:buNone/>
              <a:tabLst/>
              <a:defRPr/>
            </a:pPr>
            <a:r>
              <a:rPr lang="en-GB" dirty="0" smtClean="0"/>
              <a:t>https://www.youtube.com/watch?v=4WksvcV6vU0</a:t>
            </a:r>
          </a:p>
          <a:p>
            <a:endParaRPr lang="en-GB" dirty="0"/>
          </a:p>
        </p:txBody>
      </p:sp>
      <p:sp>
        <p:nvSpPr>
          <p:cNvPr id="4" name="Slide Number Placeholder 3"/>
          <p:cNvSpPr>
            <a:spLocks noGrp="1"/>
          </p:cNvSpPr>
          <p:nvPr>
            <p:ph type="sldNum" sz="quarter" idx="10"/>
          </p:nvPr>
        </p:nvSpPr>
        <p:spPr/>
        <p:txBody>
          <a:bodyPr/>
          <a:lstStyle/>
          <a:p>
            <a:fld id="{59B7EA23-9926-4890-AA71-14743CD58214}" type="slidenum">
              <a:rPr lang="en-GB" altLang="en-US" smtClean="0"/>
              <a:pPr/>
              <a:t>13</a:t>
            </a:fld>
            <a:endParaRPr lang="en-GB" altLang="en-US"/>
          </a:p>
        </p:txBody>
      </p:sp>
    </p:spTree>
    <p:extLst>
      <p:ext uri="{BB962C8B-B14F-4D97-AF65-F5344CB8AC3E}">
        <p14:creationId xmlns:p14="http://schemas.microsoft.com/office/powerpoint/2010/main" val="114949331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GB" altLang="en-US" dirty="0" smtClean="0"/>
              <a:t>Slide to practise Q&amp;A</a:t>
            </a:r>
          </a:p>
        </p:txBody>
      </p:sp>
      <p:sp>
        <p:nvSpPr>
          <p:cNvPr id="15364" name="Slide Number Placeholder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E89E095B-E586-44D6-9594-1FDF46786928}" type="slidenum">
              <a:rPr lang="en-GB" altLang="en-US">
                <a:latin typeface="Calibri" panose="020F0502020204030204" pitchFamily="34" charset="0"/>
              </a:rPr>
              <a:pPr eaLnBrk="1" hangingPunct="1"/>
              <a:t>14</a:t>
            </a:fld>
            <a:endParaRPr lang="en-GB" altLang="en-US">
              <a:latin typeface="Calibri" panose="020F0502020204030204" pitchFamily="34" charset="0"/>
            </a:endParaRPr>
          </a:p>
        </p:txBody>
      </p:sp>
    </p:spTree>
    <p:extLst>
      <p:ext uri="{BB962C8B-B14F-4D97-AF65-F5344CB8AC3E}">
        <p14:creationId xmlns:p14="http://schemas.microsoft.com/office/powerpoint/2010/main" val="3302066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2AA236C8-BBC5-45FC-A071-413D578B961D}" type="slidenum">
              <a:rPr lang="en-GB" altLang="en-US">
                <a:solidFill>
                  <a:srgbClr val="000000"/>
                </a:solidFill>
                <a:latin typeface="Calibri" panose="020F0502020204030204" pitchFamily="34" charset="0"/>
              </a:rPr>
              <a:pPr eaLnBrk="1" hangingPunct="1"/>
              <a:t>2</a:t>
            </a:fld>
            <a:endParaRPr lang="en-GB" altLang="en-US">
              <a:solidFill>
                <a:srgbClr val="000000"/>
              </a:solidFill>
              <a:latin typeface="Calibri" panose="020F0502020204030204" pitchFamily="34" charset="0"/>
            </a:endParaRPr>
          </a:p>
        </p:txBody>
      </p:sp>
      <p:sp>
        <p:nvSpPr>
          <p:cNvPr id="16387"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8"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50000"/>
              </a:spcBef>
            </a:pPr>
            <a:r>
              <a:rPr lang="en-GB" altLang="en-US" dirty="0" smtClean="0"/>
              <a:t>Short song to revise the numbers.</a:t>
            </a:r>
          </a:p>
          <a:p>
            <a:pPr eaLnBrk="1" hangingPunct="1">
              <a:spcBef>
                <a:spcPct val="50000"/>
              </a:spcBef>
            </a:pPr>
            <a:endParaRPr lang="en-GB" altLang="en-US" dirty="0" smtClean="0"/>
          </a:p>
          <a:p>
            <a:pPr marL="0" marR="0" lvl="0" indent="0" algn="l" defTabSz="914400" rtl="0" eaLnBrk="1" fontAlgn="base" latinLnBrk="0" hangingPunct="1">
              <a:lnSpc>
                <a:spcPct val="100000"/>
              </a:lnSpc>
              <a:spcBef>
                <a:spcPct val="50000"/>
              </a:spcBef>
              <a:spcAft>
                <a:spcPct val="0"/>
              </a:spcAft>
              <a:buClrTx/>
              <a:buSzTx/>
              <a:buFontTx/>
              <a:buNone/>
              <a:tabLst/>
              <a:defRPr/>
            </a:pPr>
            <a:r>
              <a:rPr lang="en-GB" altLang="en-US" sz="1200" dirty="0" smtClean="0"/>
              <a:t>https://www.youtube.com/watch?v=lsc3qLMaCu8</a:t>
            </a:r>
          </a:p>
          <a:p>
            <a:pPr eaLnBrk="1" hangingPunct="1">
              <a:spcBef>
                <a:spcPct val="50000"/>
              </a:spcBef>
            </a:pPr>
            <a:endParaRPr lang="en-GB" altLang="en-US" dirty="0" smtClean="0"/>
          </a:p>
        </p:txBody>
      </p:sp>
    </p:spTree>
    <p:extLst>
      <p:ext uri="{BB962C8B-B14F-4D97-AF65-F5344CB8AC3E}">
        <p14:creationId xmlns:p14="http://schemas.microsoft.com/office/powerpoint/2010/main" val="28209409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GB" altLang="en-US" dirty="0" smtClean="0"/>
              <a:t>A slide to revise numbers (and add the numbers 11 and 12 – </a:t>
            </a:r>
            <a:r>
              <a:rPr lang="en-GB" altLang="en-US" dirty="0" err="1" smtClean="0"/>
              <a:t>onze</a:t>
            </a:r>
            <a:r>
              <a:rPr lang="en-GB" altLang="en-US" baseline="0" dirty="0" smtClean="0"/>
              <a:t> et </a:t>
            </a:r>
            <a:r>
              <a:rPr lang="en-GB" altLang="en-US" baseline="0" dirty="0" err="1" smtClean="0"/>
              <a:t>douze</a:t>
            </a:r>
            <a:endParaRPr lang="en-GB" altLang="en-US" dirty="0" smtClean="0"/>
          </a:p>
        </p:txBody>
      </p:sp>
      <p:sp>
        <p:nvSpPr>
          <p:cNvPr id="17412" name="Slide Number Placeholder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643D6904-CB9B-4DE4-8FE9-D0E51D8EE44B}" type="slidenum">
              <a:rPr lang="en-GB" altLang="en-US">
                <a:latin typeface="Calibri" panose="020F0502020204030204" pitchFamily="34" charset="0"/>
              </a:rPr>
              <a:pPr eaLnBrk="1" hangingPunct="1"/>
              <a:t>3</a:t>
            </a:fld>
            <a:endParaRPr lang="en-GB" altLang="en-US">
              <a:latin typeface="Calibri" panose="020F0502020204030204" pitchFamily="34" charset="0"/>
            </a:endParaRPr>
          </a:p>
        </p:txBody>
      </p:sp>
    </p:spTree>
    <p:extLst>
      <p:ext uri="{BB962C8B-B14F-4D97-AF65-F5344CB8AC3E}">
        <p14:creationId xmlns:p14="http://schemas.microsoft.com/office/powerpoint/2010/main" val="38636256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AC5FF18B-DFD7-4F96-AAAC-9F6CAA5A1FCB}" type="slidenum">
              <a:rPr lang="en-GB" altLang="en-US">
                <a:solidFill>
                  <a:srgbClr val="000000"/>
                </a:solidFill>
                <a:latin typeface="Calibri" panose="020F0502020204030204" pitchFamily="34" charset="0"/>
              </a:rPr>
              <a:pPr eaLnBrk="1" hangingPunct="1"/>
              <a:t>4</a:t>
            </a:fld>
            <a:endParaRPr lang="en-GB" altLang="en-US">
              <a:solidFill>
                <a:srgbClr val="000000"/>
              </a:solidFill>
              <a:latin typeface="Calibri" panose="020F0502020204030204" pitchFamily="34" charset="0"/>
            </a:endParaRPr>
          </a:p>
        </p:txBody>
      </p:sp>
      <p:sp>
        <p:nvSpPr>
          <p:cNvPr id="18435"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6"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GB" altLang="en-US" smtClean="0"/>
              <a:t>Hot-seating activity</a:t>
            </a:r>
          </a:p>
        </p:txBody>
      </p:sp>
    </p:spTree>
    <p:extLst>
      <p:ext uri="{BB962C8B-B14F-4D97-AF65-F5344CB8AC3E}">
        <p14:creationId xmlns:p14="http://schemas.microsoft.com/office/powerpoint/2010/main" val="28574490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EB1A99CB-002E-4FA0-A914-DAC50D5613ED}" type="slidenum">
              <a:rPr lang="en-GB" altLang="en-US">
                <a:solidFill>
                  <a:srgbClr val="000000"/>
                </a:solidFill>
                <a:latin typeface="Calibri" panose="020F0502020204030204" pitchFamily="34" charset="0"/>
              </a:rPr>
              <a:pPr eaLnBrk="1" hangingPunct="1"/>
              <a:t>5</a:t>
            </a:fld>
            <a:endParaRPr lang="en-GB" altLang="en-US">
              <a:solidFill>
                <a:srgbClr val="000000"/>
              </a:solidFill>
              <a:latin typeface="Calibri" panose="020F0502020204030204" pitchFamily="34" charset="0"/>
            </a:endParaRPr>
          </a:p>
        </p:txBody>
      </p:sp>
      <p:sp>
        <p:nvSpPr>
          <p:cNvPr id="19459"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60"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GB" altLang="en-US" dirty="0" smtClean="0"/>
              <a:t>Hot-seating activity. One pupil accepts the challenge of calling out the numbers which appear before them on the whiteboard (numbers are timed to appear so teacher just has to click once to start the activity). The speed increases with each slide. </a:t>
            </a:r>
          </a:p>
          <a:p>
            <a:pPr eaLnBrk="1" hangingPunct="1">
              <a:spcBef>
                <a:spcPct val="0"/>
              </a:spcBef>
            </a:pPr>
            <a:r>
              <a:rPr lang="en-GB" altLang="en-US" dirty="0" smtClean="0"/>
              <a:t>This can also be done chorally, with the whole class calling out the numbers (I usually</a:t>
            </a:r>
            <a:r>
              <a:rPr lang="en-GB" altLang="en-US" baseline="0" dirty="0" smtClean="0"/>
              <a:t> prefer to do it this way, these days).</a:t>
            </a:r>
            <a:endParaRPr lang="en-GB" altLang="en-US" dirty="0" smtClean="0"/>
          </a:p>
        </p:txBody>
      </p:sp>
    </p:spTree>
    <p:extLst>
      <p:ext uri="{BB962C8B-B14F-4D97-AF65-F5344CB8AC3E}">
        <p14:creationId xmlns:p14="http://schemas.microsoft.com/office/powerpoint/2010/main" val="399875515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17ADAAFE-054F-48E5-8613-C73AFB7FDC22}" type="slidenum">
              <a:rPr lang="en-GB" altLang="en-US">
                <a:solidFill>
                  <a:srgbClr val="000000"/>
                </a:solidFill>
                <a:latin typeface="Calibri" panose="020F0502020204030204" pitchFamily="34" charset="0"/>
              </a:rPr>
              <a:pPr eaLnBrk="1" hangingPunct="1"/>
              <a:t>8</a:t>
            </a:fld>
            <a:endParaRPr lang="en-GB" altLang="en-US">
              <a:solidFill>
                <a:srgbClr val="000000"/>
              </a:solidFill>
              <a:latin typeface="Calibri" panose="020F0502020204030204" pitchFamily="34" charset="0"/>
            </a:endParaRPr>
          </a:p>
        </p:txBody>
      </p:sp>
      <p:sp>
        <p:nvSpPr>
          <p:cNvPr id="20483"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GB" altLang="en-US" smtClean="0"/>
              <a:t>These hot-seating activity grids should keep the rest of the class involved whilst one pupil is in the hot-seat. The other pupils fill in a grid for each person in the hot-seat, recording whether they agree with the answer given and making a comment if they wish at the bottom. This could be something like ‘excellent’ or ‘assez bien’ etc. Make copies for your pupils or get them to write a grid out on paper.</a:t>
            </a:r>
          </a:p>
        </p:txBody>
      </p:sp>
    </p:spTree>
    <p:extLst>
      <p:ext uri="{BB962C8B-B14F-4D97-AF65-F5344CB8AC3E}">
        <p14:creationId xmlns:p14="http://schemas.microsoft.com/office/powerpoint/2010/main" val="343984677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GB" altLang="en-US" smtClean="0"/>
              <a:t>Revise the numbers 1-12 once more.</a:t>
            </a:r>
          </a:p>
        </p:txBody>
      </p:sp>
      <p:sp>
        <p:nvSpPr>
          <p:cNvPr id="21508" name="Slide Number Placeholder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93D92A84-AEC3-4CE8-A356-1B2FF4087C28}" type="slidenum">
              <a:rPr lang="en-GB" altLang="en-US">
                <a:latin typeface="Calibri" panose="020F0502020204030204" pitchFamily="34" charset="0"/>
              </a:rPr>
              <a:pPr eaLnBrk="1" hangingPunct="1"/>
              <a:t>9</a:t>
            </a:fld>
            <a:endParaRPr lang="en-GB" altLang="en-US">
              <a:latin typeface="Calibri" panose="020F0502020204030204" pitchFamily="34" charset="0"/>
            </a:endParaRPr>
          </a:p>
        </p:txBody>
      </p:sp>
    </p:spTree>
    <p:extLst>
      <p:ext uri="{BB962C8B-B14F-4D97-AF65-F5344CB8AC3E}">
        <p14:creationId xmlns:p14="http://schemas.microsoft.com/office/powerpoint/2010/main" val="303541944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GB" altLang="en-US" dirty="0" smtClean="0"/>
              <a:t>This slide models the question ‘How old are you?’ and the answer ‘I am…years old’, with the question ‘And you?’</a:t>
            </a:r>
          </a:p>
        </p:txBody>
      </p:sp>
      <p:sp>
        <p:nvSpPr>
          <p:cNvPr id="22532" name="Slide Number Placeholder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FDE8ADCF-41DB-4BFB-8284-7B4AC1D49475}" type="slidenum">
              <a:rPr lang="en-GB" altLang="en-US">
                <a:latin typeface="Calibri" panose="020F0502020204030204" pitchFamily="34" charset="0"/>
              </a:rPr>
              <a:pPr eaLnBrk="1" hangingPunct="1"/>
              <a:t>10</a:t>
            </a:fld>
            <a:endParaRPr lang="en-GB" altLang="en-US">
              <a:latin typeface="Calibri" panose="020F0502020204030204" pitchFamily="34" charset="0"/>
            </a:endParaRPr>
          </a:p>
        </p:txBody>
      </p:sp>
    </p:spTree>
    <p:extLst>
      <p:ext uri="{BB962C8B-B14F-4D97-AF65-F5344CB8AC3E}">
        <p14:creationId xmlns:p14="http://schemas.microsoft.com/office/powerpoint/2010/main" val="390488488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Useful little rap to practise the Q </a:t>
            </a:r>
            <a:r>
              <a:rPr lang="en-GB" smtClean="0"/>
              <a:t>and Answer</a:t>
            </a:r>
            <a:endParaRPr lang="en-GB" dirty="0" smtClean="0"/>
          </a:p>
          <a:p>
            <a:pPr marL="0" marR="0" lvl="0" indent="0" algn="l" defTabSz="914400" rtl="0" eaLnBrk="0" fontAlgn="base" latinLnBrk="0" hangingPunct="0">
              <a:lnSpc>
                <a:spcPct val="100000"/>
              </a:lnSpc>
              <a:spcBef>
                <a:spcPct val="30000"/>
              </a:spcBef>
              <a:spcAft>
                <a:spcPct val="0"/>
              </a:spcAft>
              <a:buClrTx/>
              <a:buSzTx/>
              <a:buFontTx/>
              <a:buNone/>
              <a:tabLst/>
              <a:defRPr/>
            </a:pPr>
            <a:r>
              <a:rPr lang="en-GB" dirty="0" smtClean="0"/>
              <a:t>https://www.youtube.com/watch?v=4WksvcV6vU0</a:t>
            </a:r>
          </a:p>
          <a:p>
            <a:endParaRPr lang="en-GB" dirty="0"/>
          </a:p>
        </p:txBody>
      </p:sp>
      <p:sp>
        <p:nvSpPr>
          <p:cNvPr id="4" name="Slide Number Placeholder 3"/>
          <p:cNvSpPr>
            <a:spLocks noGrp="1"/>
          </p:cNvSpPr>
          <p:nvPr>
            <p:ph type="sldNum" sz="quarter" idx="10"/>
          </p:nvPr>
        </p:nvSpPr>
        <p:spPr/>
        <p:txBody>
          <a:bodyPr/>
          <a:lstStyle/>
          <a:p>
            <a:fld id="{59B7EA23-9926-4890-AA71-14743CD58214}" type="slidenum">
              <a:rPr lang="en-GB" altLang="en-US" smtClean="0"/>
              <a:pPr/>
              <a:t>11</a:t>
            </a:fld>
            <a:endParaRPr lang="en-GB" altLang="en-US"/>
          </a:p>
        </p:txBody>
      </p:sp>
    </p:spTree>
    <p:extLst>
      <p:ext uri="{BB962C8B-B14F-4D97-AF65-F5344CB8AC3E}">
        <p14:creationId xmlns:p14="http://schemas.microsoft.com/office/powerpoint/2010/main" val="21943016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defRPr/>
            </a:lvl1pPr>
          </a:lstStyle>
          <a:p>
            <a:pPr>
              <a:defRPr/>
            </a:pPr>
            <a:fld id="{8DCFCF36-5E21-4209-917B-7643F27DFDA4}" type="datetimeFigureOut">
              <a:rPr lang="en-GB"/>
              <a:pPr>
                <a:defRPr/>
              </a:pPr>
              <a:t>01/08/2018</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fld id="{5CBFB278-314A-4F0F-A1A1-E3F5151CA0DC}" type="slidenum">
              <a:rPr lang="en-GB" altLang="en-US"/>
              <a:pPr/>
              <a:t>‹#›</a:t>
            </a:fld>
            <a:endParaRPr lang="en-GB" altLang="en-US"/>
          </a:p>
        </p:txBody>
      </p:sp>
    </p:spTree>
    <p:extLst>
      <p:ext uri="{BB962C8B-B14F-4D97-AF65-F5344CB8AC3E}">
        <p14:creationId xmlns:p14="http://schemas.microsoft.com/office/powerpoint/2010/main" val="11741896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0CFEFA54-4842-4887-B7E0-0461FCB097CF}" type="datetimeFigureOut">
              <a:rPr lang="en-GB"/>
              <a:pPr>
                <a:defRPr/>
              </a:pPr>
              <a:t>01/08/2018</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fld id="{59EA438E-752A-4F25-8493-3C6A8F332DD5}" type="slidenum">
              <a:rPr lang="en-GB" altLang="en-US"/>
              <a:pPr/>
              <a:t>‹#›</a:t>
            </a:fld>
            <a:endParaRPr lang="en-GB" altLang="en-US"/>
          </a:p>
        </p:txBody>
      </p:sp>
    </p:spTree>
    <p:extLst>
      <p:ext uri="{BB962C8B-B14F-4D97-AF65-F5344CB8AC3E}">
        <p14:creationId xmlns:p14="http://schemas.microsoft.com/office/powerpoint/2010/main" val="26727953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87626E97-E0B6-46D1-A202-6C137FF201DC}" type="datetimeFigureOut">
              <a:rPr lang="en-GB"/>
              <a:pPr>
                <a:defRPr/>
              </a:pPr>
              <a:t>01/08/2018</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fld id="{6819823B-168B-4D03-AF4F-87D3718AB548}" type="slidenum">
              <a:rPr lang="en-GB" altLang="en-US"/>
              <a:pPr/>
              <a:t>‹#›</a:t>
            </a:fld>
            <a:endParaRPr lang="en-GB" altLang="en-US"/>
          </a:p>
        </p:txBody>
      </p:sp>
    </p:spTree>
    <p:extLst>
      <p:ext uri="{BB962C8B-B14F-4D97-AF65-F5344CB8AC3E}">
        <p14:creationId xmlns:p14="http://schemas.microsoft.com/office/powerpoint/2010/main" val="2239297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8D8260E6-3B4F-4050-BAE2-C8997AA21FC3}" type="datetimeFigureOut">
              <a:rPr lang="en-GB"/>
              <a:pPr>
                <a:defRPr/>
              </a:pPr>
              <a:t>01/08/2018</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fld id="{C3387E20-3D4D-4FA4-AA23-952AC82F2F83}" type="slidenum">
              <a:rPr lang="en-GB" altLang="en-US"/>
              <a:pPr/>
              <a:t>‹#›</a:t>
            </a:fld>
            <a:endParaRPr lang="en-GB" altLang="en-US"/>
          </a:p>
        </p:txBody>
      </p:sp>
    </p:spTree>
    <p:extLst>
      <p:ext uri="{BB962C8B-B14F-4D97-AF65-F5344CB8AC3E}">
        <p14:creationId xmlns:p14="http://schemas.microsoft.com/office/powerpoint/2010/main" val="28440034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2B156A46-71AD-4FC2-915B-99EA9475C44D}" type="datetimeFigureOut">
              <a:rPr lang="en-GB"/>
              <a:pPr>
                <a:defRPr/>
              </a:pPr>
              <a:t>01/08/2018</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fld id="{324B3DE8-25E2-440C-A207-69D0E95BE67A}" type="slidenum">
              <a:rPr lang="en-GB" altLang="en-US"/>
              <a:pPr/>
              <a:t>‹#›</a:t>
            </a:fld>
            <a:endParaRPr lang="en-GB" altLang="en-US"/>
          </a:p>
        </p:txBody>
      </p:sp>
    </p:spTree>
    <p:extLst>
      <p:ext uri="{BB962C8B-B14F-4D97-AF65-F5344CB8AC3E}">
        <p14:creationId xmlns:p14="http://schemas.microsoft.com/office/powerpoint/2010/main" val="40112792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3"/>
          <p:cNvSpPr>
            <a:spLocks noGrp="1"/>
          </p:cNvSpPr>
          <p:nvPr>
            <p:ph type="dt" sz="half" idx="10"/>
          </p:nvPr>
        </p:nvSpPr>
        <p:spPr/>
        <p:txBody>
          <a:bodyPr/>
          <a:lstStyle>
            <a:lvl1pPr>
              <a:defRPr/>
            </a:lvl1pPr>
          </a:lstStyle>
          <a:p>
            <a:pPr>
              <a:defRPr/>
            </a:pPr>
            <a:fld id="{22F6014F-DE96-417A-9223-8FA72DA45DCD}" type="datetimeFigureOut">
              <a:rPr lang="en-GB"/>
              <a:pPr>
                <a:defRPr/>
              </a:pPr>
              <a:t>01/08/2018</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fld id="{98F2C5DA-BCB0-4BFF-AA58-9B6CCED96992}" type="slidenum">
              <a:rPr lang="en-GB" altLang="en-US"/>
              <a:pPr/>
              <a:t>‹#›</a:t>
            </a:fld>
            <a:endParaRPr lang="en-GB" altLang="en-US"/>
          </a:p>
        </p:txBody>
      </p:sp>
    </p:spTree>
    <p:extLst>
      <p:ext uri="{BB962C8B-B14F-4D97-AF65-F5344CB8AC3E}">
        <p14:creationId xmlns:p14="http://schemas.microsoft.com/office/powerpoint/2010/main" val="21507322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p:txBody>
          <a:bodyPr/>
          <a:lstStyle>
            <a:lvl1pPr>
              <a:defRPr/>
            </a:lvl1pPr>
          </a:lstStyle>
          <a:p>
            <a:pPr>
              <a:defRPr/>
            </a:pPr>
            <a:fld id="{F4271636-8B08-4778-8339-B7FE0030A3AE}" type="datetimeFigureOut">
              <a:rPr lang="en-GB"/>
              <a:pPr>
                <a:defRPr/>
              </a:pPr>
              <a:t>01/08/2018</a:t>
            </a:fld>
            <a:endParaRPr lang="en-GB"/>
          </a:p>
        </p:txBody>
      </p:sp>
      <p:sp>
        <p:nvSpPr>
          <p:cNvPr id="8" name="Footer Placeholder 4"/>
          <p:cNvSpPr>
            <a:spLocks noGrp="1"/>
          </p:cNvSpPr>
          <p:nvPr>
            <p:ph type="ftr" sz="quarter" idx="11"/>
          </p:nvPr>
        </p:nvSpPr>
        <p:spPr/>
        <p:txBody>
          <a:bodyPr/>
          <a:lstStyle>
            <a:lvl1pPr>
              <a:defRPr/>
            </a:lvl1pPr>
          </a:lstStyle>
          <a:p>
            <a:pPr>
              <a:defRPr/>
            </a:pPr>
            <a:endParaRPr lang="en-GB"/>
          </a:p>
        </p:txBody>
      </p:sp>
      <p:sp>
        <p:nvSpPr>
          <p:cNvPr id="9" name="Slide Number Placeholder 5"/>
          <p:cNvSpPr>
            <a:spLocks noGrp="1"/>
          </p:cNvSpPr>
          <p:nvPr>
            <p:ph type="sldNum" sz="quarter" idx="12"/>
          </p:nvPr>
        </p:nvSpPr>
        <p:spPr/>
        <p:txBody>
          <a:bodyPr/>
          <a:lstStyle>
            <a:lvl1pPr>
              <a:defRPr/>
            </a:lvl1pPr>
          </a:lstStyle>
          <a:p>
            <a:fld id="{807C4821-3F2A-4914-9B3C-AD13937D4863}" type="slidenum">
              <a:rPr lang="en-GB" altLang="en-US"/>
              <a:pPr/>
              <a:t>‹#›</a:t>
            </a:fld>
            <a:endParaRPr lang="en-GB" altLang="en-US"/>
          </a:p>
        </p:txBody>
      </p:sp>
    </p:spTree>
    <p:extLst>
      <p:ext uri="{BB962C8B-B14F-4D97-AF65-F5344CB8AC3E}">
        <p14:creationId xmlns:p14="http://schemas.microsoft.com/office/powerpoint/2010/main" val="42427447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3"/>
          <p:cNvSpPr>
            <a:spLocks noGrp="1"/>
          </p:cNvSpPr>
          <p:nvPr>
            <p:ph type="dt" sz="half" idx="10"/>
          </p:nvPr>
        </p:nvSpPr>
        <p:spPr/>
        <p:txBody>
          <a:bodyPr/>
          <a:lstStyle>
            <a:lvl1pPr>
              <a:defRPr/>
            </a:lvl1pPr>
          </a:lstStyle>
          <a:p>
            <a:pPr>
              <a:defRPr/>
            </a:pPr>
            <a:fld id="{720EE8B0-FA10-4D5A-926A-591D5F7487F4}" type="datetimeFigureOut">
              <a:rPr lang="en-GB"/>
              <a:pPr>
                <a:defRPr/>
              </a:pPr>
              <a:t>01/08/2018</a:t>
            </a:fld>
            <a:endParaRPr lang="en-GB"/>
          </a:p>
        </p:txBody>
      </p:sp>
      <p:sp>
        <p:nvSpPr>
          <p:cNvPr id="4" name="Footer Placeholder 4"/>
          <p:cNvSpPr>
            <a:spLocks noGrp="1"/>
          </p:cNvSpPr>
          <p:nvPr>
            <p:ph type="ftr" sz="quarter" idx="11"/>
          </p:nvPr>
        </p:nvSpPr>
        <p:spPr/>
        <p:txBody>
          <a:bodyPr/>
          <a:lstStyle>
            <a:lvl1pPr>
              <a:defRPr/>
            </a:lvl1pPr>
          </a:lstStyle>
          <a:p>
            <a:pPr>
              <a:defRPr/>
            </a:pPr>
            <a:endParaRPr lang="en-GB"/>
          </a:p>
        </p:txBody>
      </p:sp>
      <p:sp>
        <p:nvSpPr>
          <p:cNvPr id="5" name="Slide Number Placeholder 5"/>
          <p:cNvSpPr>
            <a:spLocks noGrp="1"/>
          </p:cNvSpPr>
          <p:nvPr>
            <p:ph type="sldNum" sz="quarter" idx="12"/>
          </p:nvPr>
        </p:nvSpPr>
        <p:spPr/>
        <p:txBody>
          <a:bodyPr/>
          <a:lstStyle>
            <a:lvl1pPr>
              <a:defRPr/>
            </a:lvl1pPr>
          </a:lstStyle>
          <a:p>
            <a:fld id="{AAF6F90D-7225-46AB-AFDD-2CA277129107}" type="slidenum">
              <a:rPr lang="en-GB" altLang="en-US"/>
              <a:pPr/>
              <a:t>‹#›</a:t>
            </a:fld>
            <a:endParaRPr lang="en-GB" altLang="en-US"/>
          </a:p>
        </p:txBody>
      </p:sp>
    </p:spTree>
    <p:extLst>
      <p:ext uri="{BB962C8B-B14F-4D97-AF65-F5344CB8AC3E}">
        <p14:creationId xmlns:p14="http://schemas.microsoft.com/office/powerpoint/2010/main" val="19676507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10B51420-898E-4F76-BB59-779A090B5647}" type="datetimeFigureOut">
              <a:rPr lang="en-GB"/>
              <a:pPr>
                <a:defRPr/>
              </a:pPr>
              <a:t>01/08/2018</a:t>
            </a:fld>
            <a:endParaRPr lang="en-GB"/>
          </a:p>
        </p:txBody>
      </p:sp>
      <p:sp>
        <p:nvSpPr>
          <p:cNvPr id="3" name="Footer Placeholder 4"/>
          <p:cNvSpPr>
            <a:spLocks noGrp="1"/>
          </p:cNvSpPr>
          <p:nvPr>
            <p:ph type="ftr" sz="quarter" idx="11"/>
          </p:nvPr>
        </p:nvSpPr>
        <p:spPr/>
        <p:txBody>
          <a:bodyPr/>
          <a:lstStyle>
            <a:lvl1pPr>
              <a:defRPr/>
            </a:lvl1pPr>
          </a:lstStyle>
          <a:p>
            <a:pPr>
              <a:defRPr/>
            </a:pPr>
            <a:endParaRPr lang="en-GB"/>
          </a:p>
        </p:txBody>
      </p:sp>
      <p:sp>
        <p:nvSpPr>
          <p:cNvPr id="4" name="Slide Number Placeholder 5"/>
          <p:cNvSpPr>
            <a:spLocks noGrp="1"/>
          </p:cNvSpPr>
          <p:nvPr>
            <p:ph type="sldNum" sz="quarter" idx="12"/>
          </p:nvPr>
        </p:nvSpPr>
        <p:spPr/>
        <p:txBody>
          <a:bodyPr/>
          <a:lstStyle>
            <a:lvl1pPr>
              <a:defRPr/>
            </a:lvl1pPr>
          </a:lstStyle>
          <a:p>
            <a:fld id="{EEE0CD05-7E27-44F8-A455-EACD32FA7B82}" type="slidenum">
              <a:rPr lang="en-GB" altLang="en-US"/>
              <a:pPr/>
              <a:t>‹#›</a:t>
            </a:fld>
            <a:endParaRPr lang="en-GB" altLang="en-US"/>
          </a:p>
        </p:txBody>
      </p:sp>
    </p:spTree>
    <p:extLst>
      <p:ext uri="{BB962C8B-B14F-4D97-AF65-F5344CB8AC3E}">
        <p14:creationId xmlns:p14="http://schemas.microsoft.com/office/powerpoint/2010/main" val="33792841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ED6DA066-1ED0-4B19-90C6-ED112E13B17D}" type="datetimeFigureOut">
              <a:rPr lang="en-GB"/>
              <a:pPr>
                <a:defRPr/>
              </a:pPr>
              <a:t>01/08/2018</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fld id="{93154D72-1EE1-404B-B8C7-6FD916CE6F94}" type="slidenum">
              <a:rPr lang="en-GB" altLang="en-US"/>
              <a:pPr/>
              <a:t>‹#›</a:t>
            </a:fld>
            <a:endParaRPr lang="en-GB" altLang="en-US"/>
          </a:p>
        </p:txBody>
      </p:sp>
    </p:spTree>
    <p:extLst>
      <p:ext uri="{BB962C8B-B14F-4D97-AF65-F5344CB8AC3E}">
        <p14:creationId xmlns:p14="http://schemas.microsoft.com/office/powerpoint/2010/main" val="32573749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DB13F887-6521-4D08-8B8A-D23F80FF1E89}" type="datetimeFigureOut">
              <a:rPr lang="en-GB"/>
              <a:pPr>
                <a:defRPr/>
              </a:pPr>
              <a:t>01/08/2018</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fld id="{EE3B8AD0-0408-45B1-810D-E4EABCF4EDBE}" type="slidenum">
              <a:rPr lang="en-GB" altLang="en-US"/>
              <a:pPr/>
              <a:t>‹#›</a:t>
            </a:fld>
            <a:endParaRPr lang="en-GB" altLang="en-US"/>
          </a:p>
        </p:txBody>
      </p:sp>
    </p:spTree>
    <p:extLst>
      <p:ext uri="{BB962C8B-B14F-4D97-AF65-F5344CB8AC3E}">
        <p14:creationId xmlns:p14="http://schemas.microsoft.com/office/powerpoint/2010/main" val="9850788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28650" y="365125"/>
            <a:ext cx="78867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Text Placeholder 2"/>
          <p:cNvSpPr>
            <a:spLocks noGrp="1"/>
          </p:cNvSpPr>
          <p:nvPr>
            <p:ph type="body" idx="1"/>
          </p:nvPr>
        </p:nvSpPr>
        <p:spPr bwMode="auto">
          <a:xfrm>
            <a:off x="628650" y="1825625"/>
            <a:ext cx="78867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E92C2F6D-05C3-44DC-8147-448EF0B2F162}" type="datetimeFigureOut">
              <a:rPr lang="en-GB"/>
              <a:pPr>
                <a:defRPr/>
              </a:pPr>
              <a:t>01/08/2018</a:t>
            </a:fld>
            <a:endParaRPr lang="en-GB"/>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GB"/>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panose="020F0502020204030204" pitchFamily="34" charset="0"/>
              </a:defRPr>
            </a:lvl1pPr>
          </a:lstStyle>
          <a:p>
            <a:fld id="{2EE65AC2-969E-48A3-8A70-BE0DE2D4D19C}" type="slidenum">
              <a:rPr lang="en-GB" altLang="en-US"/>
              <a:pPr/>
              <a:t>‹#›</a:t>
            </a:fld>
            <a:endParaRPr lang="en-GB" alt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itchFamily="34" charset="0"/>
        </a:defRPr>
      </a:lvl2pPr>
      <a:lvl3pPr algn="l" rtl="0" eaLnBrk="0" fontAlgn="base" hangingPunct="0">
        <a:lnSpc>
          <a:spcPct val="90000"/>
        </a:lnSpc>
        <a:spcBef>
          <a:spcPct val="0"/>
        </a:spcBef>
        <a:spcAft>
          <a:spcPct val="0"/>
        </a:spcAft>
        <a:defRPr sz="4400">
          <a:solidFill>
            <a:schemeClr val="tx1"/>
          </a:solidFill>
          <a:latin typeface="Calibri Light" pitchFamily="34" charset="0"/>
        </a:defRPr>
      </a:lvl3pPr>
      <a:lvl4pPr algn="l" rtl="0" eaLnBrk="0" fontAlgn="base" hangingPunct="0">
        <a:lnSpc>
          <a:spcPct val="90000"/>
        </a:lnSpc>
        <a:spcBef>
          <a:spcPct val="0"/>
        </a:spcBef>
        <a:spcAft>
          <a:spcPct val="0"/>
        </a:spcAft>
        <a:defRPr sz="4400">
          <a:solidFill>
            <a:schemeClr val="tx1"/>
          </a:solidFill>
          <a:latin typeface="Calibri Light" pitchFamily="34" charset="0"/>
        </a:defRPr>
      </a:lvl4pPr>
      <a:lvl5pPr algn="l" rtl="0" eaLnBrk="0" fontAlgn="base" hangingPunct="0">
        <a:lnSpc>
          <a:spcPct val="90000"/>
        </a:lnSpc>
        <a:spcBef>
          <a:spcPct val="0"/>
        </a:spcBef>
        <a:spcAft>
          <a:spcPct val="0"/>
        </a:spcAft>
        <a:defRPr sz="4400">
          <a:solidFill>
            <a:schemeClr val="tx1"/>
          </a:solidFill>
          <a:latin typeface="Calibri Light" pitchFamily="34" charset="0"/>
        </a:defRPr>
      </a:lvl5pPr>
      <a:lvl6pPr marL="457200" algn="l" rtl="0" fontAlgn="base">
        <a:lnSpc>
          <a:spcPct val="90000"/>
        </a:lnSpc>
        <a:spcBef>
          <a:spcPct val="0"/>
        </a:spcBef>
        <a:spcAft>
          <a:spcPct val="0"/>
        </a:spcAft>
        <a:defRPr sz="4400">
          <a:solidFill>
            <a:schemeClr val="tx1"/>
          </a:solidFill>
          <a:latin typeface="Calibri Light" pitchFamily="34" charset="0"/>
        </a:defRPr>
      </a:lvl6pPr>
      <a:lvl7pPr marL="914400" algn="l" rtl="0" fontAlgn="base">
        <a:lnSpc>
          <a:spcPct val="90000"/>
        </a:lnSpc>
        <a:spcBef>
          <a:spcPct val="0"/>
        </a:spcBef>
        <a:spcAft>
          <a:spcPct val="0"/>
        </a:spcAft>
        <a:defRPr sz="4400">
          <a:solidFill>
            <a:schemeClr val="tx1"/>
          </a:solidFill>
          <a:latin typeface="Calibri Light" pitchFamily="34" charset="0"/>
        </a:defRPr>
      </a:lvl7pPr>
      <a:lvl8pPr marL="1371600" algn="l" rtl="0" fontAlgn="base">
        <a:lnSpc>
          <a:spcPct val="90000"/>
        </a:lnSpc>
        <a:spcBef>
          <a:spcPct val="0"/>
        </a:spcBef>
        <a:spcAft>
          <a:spcPct val="0"/>
        </a:spcAft>
        <a:defRPr sz="4400">
          <a:solidFill>
            <a:schemeClr val="tx1"/>
          </a:solidFill>
          <a:latin typeface="Calibri Light" pitchFamily="34" charset="0"/>
        </a:defRPr>
      </a:lvl8pPr>
      <a:lvl9pPr marL="1828800" algn="l" rtl="0" fontAlgn="base">
        <a:lnSpc>
          <a:spcPct val="90000"/>
        </a:lnSpc>
        <a:spcBef>
          <a:spcPct val="0"/>
        </a:spcBef>
        <a:spcAft>
          <a:spcPct val="0"/>
        </a:spcAft>
        <a:defRPr sz="4400">
          <a:solidFill>
            <a:schemeClr val="tx1"/>
          </a:solidFill>
          <a:latin typeface="Calibri Light" pitchFamily="34" charset="0"/>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jpe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7.xml"/><Relationship Id="rId1" Type="http://schemas.openxmlformats.org/officeDocument/2006/relationships/video" Target="https://www.youtube.com/embed/4WksvcV6vU0" TargetMode="External"/><Relationship Id="rId4" Type="http://schemas.openxmlformats.org/officeDocument/2006/relationships/image" Target="../media/image9.jpe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7.xml"/><Relationship Id="rId1" Type="http://schemas.openxmlformats.org/officeDocument/2006/relationships/video" Target="https://www.youtube.com/embed/4WksvcV6vU0" TargetMode="External"/><Relationship Id="rId4" Type="http://schemas.openxmlformats.org/officeDocument/2006/relationships/image" Target="../media/image9.jpeg"/></Relationships>
</file>

<file path=ppt/slides/_rels/slide14.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jpeg"/><Relationship Id="rId7" Type="http://schemas.openxmlformats.org/officeDocument/2006/relationships/image" Target="../media/image5.png"/><Relationship Id="rId2" Type="http://schemas.openxmlformats.org/officeDocument/2006/relationships/notesSlide" Target="../notesSlides/notesSlide12.xml"/><Relationship Id="rId1" Type="http://schemas.openxmlformats.org/officeDocument/2006/relationships/slideLayout" Target="../slideLayouts/slideLayout7.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7.xml"/><Relationship Id="rId1" Type="http://schemas.openxmlformats.org/officeDocument/2006/relationships/video" Target="https://www.youtube.com/embed/lsc3qLMaCu8" TargetMode="External"/><Relationship Id="rId5" Type="http://schemas.openxmlformats.org/officeDocument/2006/relationships/image" Target="../media/image7.jpeg"/><Relationship Id="rId4" Type="http://schemas.openxmlformats.org/officeDocument/2006/relationships/audio" Target="../media/audio1.wav"/></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ext Box 2"/>
          <p:cNvSpPr txBox="1">
            <a:spLocks noChangeArrowheads="1"/>
          </p:cNvSpPr>
          <p:nvPr/>
        </p:nvSpPr>
        <p:spPr bwMode="auto">
          <a:xfrm>
            <a:off x="138113" y="-72133"/>
            <a:ext cx="7920038" cy="1014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sz="6000" b="1" dirty="0" err="1">
                <a:latin typeface="Tw Cen MT" panose="020B0602020104020603" pitchFamily="34" charset="0"/>
              </a:rPr>
              <a:t>Quel</a:t>
            </a:r>
            <a:r>
              <a:rPr lang="en-US" altLang="en-US" sz="6000" b="1" dirty="0">
                <a:latin typeface="Tw Cen MT" panose="020B0602020104020603" pitchFamily="34" charset="0"/>
              </a:rPr>
              <a:t> </a:t>
            </a:r>
            <a:r>
              <a:rPr lang="en-US" altLang="en-US" sz="6000" b="1" dirty="0" err="1">
                <a:latin typeface="Tw Cen MT" panose="020B0602020104020603" pitchFamily="34" charset="0"/>
              </a:rPr>
              <a:t>âge</a:t>
            </a:r>
            <a:r>
              <a:rPr lang="en-US" altLang="en-US" sz="6000" b="1" dirty="0">
                <a:latin typeface="Tw Cen MT" panose="020B0602020104020603" pitchFamily="34" charset="0"/>
              </a:rPr>
              <a:t> as-</a:t>
            </a:r>
            <a:r>
              <a:rPr lang="en-US" altLang="en-US" sz="6000" b="1" dirty="0" err="1">
                <a:latin typeface="Tw Cen MT" panose="020B0602020104020603" pitchFamily="34" charset="0"/>
              </a:rPr>
              <a:t>tu</a:t>
            </a:r>
            <a:r>
              <a:rPr lang="en-US" altLang="en-US" sz="6000" b="1" dirty="0">
                <a:latin typeface="Tw Cen MT" panose="020B0602020104020603" pitchFamily="34" charset="0"/>
              </a:rPr>
              <a:t> ?</a:t>
            </a:r>
          </a:p>
        </p:txBody>
      </p:sp>
      <p:sp>
        <p:nvSpPr>
          <p:cNvPr id="2051" name="Text Box 3"/>
          <p:cNvSpPr txBox="1">
            <a:spLocks noChangeArrowheads="1"/>
          </p:cNvSpPr>
          <p:nvPr/>
        </p:nvSpPr>
        <p:spPr bwMode="auto">
          <a:xfrm>
            <a:off x="138113" y="1052513"/>
            <a:ext cx="7920037"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endParaRPr lang="en-US" altLang="en-US" sz="3600">
              <a:latin typeface="Calibri" panose="020F0502020204030204" pitchFamily="34" charset="0"/>
            </a:endParaRPr>
          </a:p>
        </p:txBody>
      </p:sp>
      <p:pic>
        <p:nvPicPr>
          <p:cNvPr id="2052" name="Picture 7" descr="how_old_r_u"/>
          <p:cNvPicPr>
            <a:picLocks noChangeAspect="1" noChangeArrowheads="1"/>
          </p:cNvPicPr>
          <p:nvPr/>
        </p:nvPicPr>
        <p:blipFill>
          <a:blip r:embed="rId3">
            <a:clrChange>
              <a:clrFrom>
                <a:srgbClr val="FDFDFD"/>
              </a:clrFrom>
              <a:clrTo>
                <a:srgbClr val="FDFDFD">
                  <a:alpha val="0"/>
                </a:srgbClr>
              </a:clrTo>
            </a:clrChange>
            <a:extLst>
              <a:ext uri="{28A0092B-C50C-407E-A947-70E740481C1C}">
                <a14:useLocalDpi xmlns:a14="http://schemas.microsoft.com/office/drawing/2010/main" val="0"/>
              </a:ext>
            </a:extLst>
          </a:blip>
          <a:srcRect/>
          <a:stretch>
            <a:fillRect/>
          </a:stretch>
        </p:blipFill>
        <p:spPr bwMode="auto">
          <a:xfrm>
            <a:off x="7007225" y="0"/>
            <a:ext cx="2498725" cy="2571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3" name="Picture 1"/>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298450" y="1174750"/>
            <a:ext cx="1870075" cy="306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p:nvSpPr>
        <p:spPr>
          <a:xfrm>
            <a:off x="951380" y="1471599"/>
            <a:ext cx="1088760" cy="2231380"/>
          </a:xfrm>
          <a:prstGeom prst="rect">
            <a:avLst/>
          </a:prstGeom>
          <a:noFill/>
        </p:spPr>
        <p:txBody>
          <a:bodyPr wrap="none">
            <a:spAutoFit/>
          </a:bodyPr>
          <a:lstStyle/>
          <a:p>
            <a:pPr algn="ctr" fontAlgn="auto">
              <a:spcBef>
                <a:spcPts val="0"/>
              </a:spcBef>
              <a:spcAft>
                <a:spcPts val="0"/>
              </a:spcAft>
              <a:defRPr/>
            </a:pPr>
            <a:r>
              <a:rPr lang="en-US" sz="13900" b="1" dirty="0">
                <a:ln w="38100">
                  <a:solidFill>
                    <a:sysClr val="windowText" lastClr="000000"/>
                  </a:solidFill>
                  <a:prstDash val="solid"/>
                </a:ln>
                <a:solidFill>
                  <a:srgbClr val="FFFFFF"/>
                </a:solidFill>
                <a:effectLst>
                  <a:outerShdw blurRad="38100" dist="22860" dir="5400000" algn="tl" rotWithShape="0">
                    <a:srgbClr val="000000">
                      <a:alpha val="30000"/>
                    </a:srgbClr>
                  </a:outerShdw>
                </a:effectLst>
                <a:latin typeface="+mn-lt"/>
                <a:cs typeface="+mn-cs"/>
              </a:rPr>
              <a:t>9</a:t>
            </a:r>
          </a:p>
        </p:txBody>
      </p:sp>
      <p:pic>
        <p:nvPicPr>
          <p:cNvPr id="2055" name="Picture 4"/>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1689100" y="3519488"/>
            <a:ext cx="2043113" cy="3338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Rectangle 11"/>
          <p:cNvSpPr/>
          <p:nvPr/>
        </p:nvSpPr>
        <p:spPr>
          <a:xfrm>
            <a:off x="2328427" y="3984427"/>
            <a:ext cx="1088760" cy="2231380"/>
          </a:xfrm>
          <a:prstGeom prst="rect">
            <a:avLst/>
          </a:prstGeom>
          <a:noFill/>
        </p:spPr>
        <p:txBody>
          <a:bodyPr wrap="none">
            <a:spAutoFit/>
          </a:bodyPr>
          <a:lstStyle/>
          <a:p>
            <a:pPr algn="ctr" fontAlgn="auto">
              <a:spcBef>
                <a:spcPts val="0"/>
              </a:spcBef>
              <a:spcAft>
                <a:spcPts val="0"/>
              </a:spcAft>
              <a:defRPr/>
            </a:pPr>
            <a:r>
              <a:rPr lang="en-US" sz="13900" b="1" dirty="0">
                <a:ln w="38100">
                  <a:solidFill>
                    <a:sysClr val="windowText" lastClr="000000"/>
                  </a:solidFill>
                  <a:prstDash val="solid"/>
                </a:ln>
                <a:solidFill>
                  <a:srgbClr val="FFFFFF"/>
                </a:solidFill>
                <a:effectLst>
                  <a:outerShdw blurRad="38100" dist="22860" dir="5400000" algn="tl" rotWithShape="0">
                    <a:srgbClr val="000000">
                      <a:alpha val="30000"/>
                    </a:srgbClr>
                  </a:outerShdw>
                </a:effectLst>
                <a:latin typeface="+mn-lt"/>
                <a:cs typeface="+mn-cs"/>
              </a:rPr>
              <a:t>7</a:t>
            </a:r>
          </a:p>
        </p:txBody>
      </p:sp>
      <p:pic>
        <p:nvPicPr>
          <p:cNvPr id="2057" name="Picture 5"/>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4357688" y="3638550"/>
            <a:ext cx="2185987" cy="3582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8" name="Picture 6"/>
          <p:cNvPicPr>
            <a:picLocks noChangeAspect="1"/>
          </p:cNvPicPr>
          <p:nvPr/>
        </p:nvPicPr>
        <p:blipFill>
          <a:blip r:embed="rId7">
            <a:extLst>
              <a:ext uri="{28A0092B-C50C-407E-A947-70E740481C1C}">
                <a14:useLocalDpi xmlns:a14="http://schemas.microsoft.com/office/drawing/2010/main" val="0"/>
              </a:ext>
            </a:extLst>
          </a:blip>
          <a:srcRect/>
          <a:stretch>
            <a:fillRect/>
          </a:stretch>
        </p:blipFill>
        <p:spPr bwMode="auto">
          <a:xfrm>
            <a:off x="3171825" y="1108075"/>
            <a:ext cx="2154238" cy="353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9" name="Picture 7"/>
          <p:cNvPicPr>
            <a:picLocks noChangeAspect="1"/>
          </p:cNvPicPr>
          <p:nvPr/>
        </p:nvPicPr>
        <p:blipFill>
          <a:blip r:embed="rId8">
            <a:extLst>
              <a:ext uri="{28A0092B-C50C-407E-A947-70E740481C1C}">
                <a14:useLocalDpi xmlns:a14="http://schemas.microsoft.com/office/drawing/2010/main" val="0"/>
              </a:ext>
            </a:extLst>
          </a:blip>
          <a:srcRect/>
          <a:stretch>
            <a:fillRect/>
          </a:stretch>
        </p:blipFill>
        <p:spPr bwMode="auto">
          <a:xfrm>
            <a:off x="6696075" y="2587625"/>
            <a:ext cx="2132013" cy="3489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 name="Rectangle 15"/>
          <p:cNvSpPr/>
          <p:nvPr/>
        </p:nvSpPr>
        <p:spPr>
          <a:xfrm>
            <a:off x="3965708" y="1654295"/>
            <a:ext cx="1088760" cy="2231380"/>
          </a:xfrm>
          <a:prstGeom prst="rect">
            <a:avLst/>
          </a:prstGeom>
          <a:noFill/>
        </p:spPr>
        <p:txBody>
          <a:bodyPr wrap="none">
            <a:spAutoFit/>
          </a:bodyPr>
          <a:lstStyle/>
          <a:p>
            <a:pPr algn="ctr" fontAlgn="auto">
              <a:spcBef>
                <a:spcPts val="0"/>
              </a:spcBef>
              <a:spcAft>
                <a:spcPts val="0"/>
              </a:spcAft>
              <a:defRPr/>
            </a:pPr>
            <a:r>
              <a:rPr lang="en-US" sz="13900" b="1" dirty="0">
                <a:ln w="38100">
                  <a:solidFill>
                    <a:sysClr val="windowText" lastClr="000000"/>
                  </a:solidFill>
                  <a:prstDash val="solid"/>
                </a:ln>
                <a:solidFill>
                  <a:srgbClr val="FFFFFF"/>
                </a:solidFill>
                <a:effectLst>
                  <a:outerShdw blurRad="38100" dist="22860" dir="5400000" algn="tl" rotWithShape="0">
                    <a:srgbClr val="000000">
                      <a:alpha val="30000"/>
                    </a:srgbClr>
                  </a:outerShdw>
                </a:effectLst>
                <a:latin typeface="+mn-lt"/>
                <a:cs typeface="+mn-cs"/>
              </a:rPr>
              <a:t>6</a:t>
            </a:r>
          </a:p>
        </p:txBody>
      </p:sp>
      <p:sp>
        <p:nvSpPr>
          <p:cNvPr id="17" name="Rectangle 16"/>
          <p:cNvSpPr/>
          <p:nvPr/>
        </p:nvSpPr>
        <p:spPr>
          <a:xfrm>
            <a:off x="5148957" y="4223559"/>
            <a:ext cx="1088760" cy="2231380"/>
          </a:xfrm>
          <a:prstGeom prst="rect">
            <a:avLst/>
          </a:prstGeom>
          <a:noFill/>
        </p:spPr>
        <p:txBody>
          <a:bodyPr wrap="none">
            <a:spAutoFit/>
          </a:bodyPr>
          <a:lstStyle/>
          <a:p>
            <a:pPr algn="ctr" fontAlgn="auto">
              <a:spcBef>
                <a:spcPts val="0"/>
              </a:spcBef>
              <a:spcAft>
                <a:spcPts val="0"/>
              </a:spcAft>
              <a:defRPr/>
            </a:pPr>
            <a:r>
              <a:rPr lang="en-US" sz="13900" b="1" dirty="0">
                <a:ln w="38100">
                  <a:solidFill>
                    <a:sysClr val="windowText" lastClr="000000"/>
                  </a:solidFill>
                  <a:prstDash val="solid"/>
                </a:ln>
                <a:solidFill>
                  <a:srgbClr val="FFFFFF"/>
                </a:solidFill>
                <a:effectLst>
                  <a:outerShdw blurRad="38100" dist="22860" dir="5400000" algn="tl" rotWithShape="0">
                    <a:srgbClr val="000000">
                      <a:alpha val="30000"/>
                    </a:srgbClr>
                  </a:outerShdw>
                </a:effectLst>
                <a:latin typeface="+mn-lt"/>
                <a:cs typeface="+mn-cs"/>
              </a:rPr>
              <a:t>5</a:t>
            </a:r>
          </a:p>
        </p:txBody>
      </p:sp>
      <p:sp>
        <p:nvSpPr>
          <p:cNvPr id="18" name="Rectangle 17"/>
          <p:cNvSpPr/>
          <p:nvPr/>
        </p:nvSpPr>
        <p:spPr>
          <a:xfrm>
            <a:off x="7514361" y="3198895"/>
            <a:ext cx="1088760" cy="2231380"/>
          </a:xfrm>
          <a:prstGeom prst="rect">
            <a:avLst/>
          </a:prstGeom>
          <a:noFill/>
        </p:spPr>
        <p:txBody>
          <a:bodyPr wrap="none">
            <a:spAutoFit/>
          </a:bodyPr>
          <a:lstStyle/>
          <a:p>
            <a:pPr algn="ctr" fontAlgn="auto">
              <a:spcBef>
                <a:spcPts val="0"/>
              </a:spcBef>
              <a:spcAft>
                <a:spcPts val="0"/>
              </a:spcAft>
              <a:defRPr/>
            </a:pPr>
            <a:r>
              <a:rPr lang="en-US" sz="13900" b="1" dirty="0">
                <a:ln w="38100">
                  <a:solidFill>
                    <a:sysClr val="windowText" lastClr="000000"/>
                  </a:solidFill>
                  <a:prstDash val="solid"/>
                </a:ln>
                <a:solidFill>
                  <a:srgbClr val="FFFFFF"/>
                </a:solidFill>
                <a:effectLst>
                  <a:outerShdw blurRad="38100" dist="22860" dir="5400000" algn="tl" rotWithShape="0">
                    <a:srgbClr val="000000">
                      <a:alpha val="30000"/>
                    </a:srgbClr>
                  </a:outerShdw>
                </a:effectLst>
                <a:latin typeface="+mn-lt"/>
                <a:cs typeface="+mn-cs"/>
              </a:rPr>
              <a:t>8</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utoShape 7"/>
          <p:cNvSpPr>
            <a:spLocks noChangeArrowheads="1"/>
          </p:cNvSpPr>
          <p:nvPr/>
        </p:nvSpPr>
        <p:spPr bwMode="auto">
          <a:xfrm>
            <a:off x="609600" y="1727200"/>
            <a:ext cx="6067425" cy="1041400"/>
          </a:xfrm>
          <a:prstGeom prst="wedgeRoundRectCallout">
            <a:avLst>
              <a:gd name="adj1" fmla="val -17083"/>
              <a:gd name="adj2" fmla="val 130083"/>
              <a:gd name="adj3" fmla="val 16667"/>
            </a:avLst>
          </a:prstGeom>
          <a:solidFill>
            <a:schemeClr val="bg1"/>
          </a:solidFill>
          <a:ln w="9525">
            <a:solidFill>
              <a:schemeClr val="tx1"/>
            </a:solidFill>
            <a:miter lim="800000"/>
            <a:headEnd/>
            <a:tailEnd/>
          </a:ln>
        </p:spPr>
        <p:txBody>
          <a:bodyPr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sz="3600" b="1"/>
              <a:t>Quel âge as-tu ?</a:t>
            </a:r>
          </a:p>
        </p:txBody>
      </p:sp>
      <p:sp>
        <p:nvSpPr>
          <p:cNvPr id="4" name="AutoShape 7"/>
          <p:cNvSpPr>
            <a:spLocks noChangeArrowheads="1"/>
          </p:cNvSpPr>
          <p:nvPr/>
        </p:nvSpPr>
        <p:spPr bwMode="auto">
          <a:xfrm>
            <a:off x="4021138" y="3243263"/>
            <a:ext cx="4437062" cy="1447800"/>
          </a:xfrm>
          <a:prstGeom prst="wedgeRoundRectCallout">
            <a:avLst>
              <a:gd name="adj1" fmla="val -70477"/>
              <a:gd name="adj2" fmla="val 20991"/>
              <a:gd name="adj3" fmla="val 16667"/>
            </a:avLst>
          </a:prstGeom>
          <a:solidFill>
            <a:schemeClr val="bg1"/>
          </a:solidFill>
          <a:ln w="9525">
            <a:solidFill>
              <a:schemeClr val="tx1"/>
            </a:solidFill>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sz="3600" b="1"/>
              <a:t>J’ai            ans.</a:t>
            </a:r>
            <a:br>
              <a:rPr lang="en-GB" altLang="en-US" sz="3600" b="1"/>
            </a:br>
            <a:r>
              <a:rPr lang="en-GB" altLang="en-US" sz="3600" b="1"/>
              <a:t>Et toi?</a:t>
            </a:r>
          </a:p>
        </p:txBody>
      </p:sp>
      <p:sp>
        <p:nvSpPr>
          <p:cNvPr id="5" name="Rectangle 4"/>
          <p:cNvSpPr/>
          <p:nvPr/>
        </p:nvSpPr>
        <p:spPr>
          <a:xfrm>
            <a:off x="5801956" y="3090047"/>
            <a:ext cx="748923" cy="1107996"/>
          </a:xfrm>
          <a:prstGeom prst="rect">
            <a:avLst/>
          </a:prstGeom>
        </p:spPr>
        <p:txBody>
          <a:bodyPr wrap="none">
            <a:spAutoFit/>
          </a:bodyPr>
          <a:lstStyle/>
          <a:p>
            <a:pPr algn="ctr" fontAlgn="auto">
              <a:spcBef>
                <a:spcPts val="0"/>
              </a:spcBef>
              <a:spcAft>
                <a:spcPts val="0"/>
              </a:spcAft>
              <a:defRPr/>
            </a:pPr>
            <a:r>
              <a:rPr lang="en-GB" sz="6600" kern="10" dirty="0">
                <a:ln w="25400">
                  <a:solidFill>
                    <a:srgbClr val="000000"/>
                  </a:solidFill>
                  <a:round/>
                  <a:headEnd/>
                  <a:tailEnd/>
                </a:ln>
                <a:solidFill>
                  <a:srgbClr val="7030A0"/>
                </a:solidFill>
                <a:latin typeface="Arial Black" panose="020B0A04020102020204" pitchFamily="34" charset="0"/>
                <a:cs typeface="+mn-cs"/>
              </a:rPr>
              <a:t>7</a:t>
            </a:r>
            <a:endParaRPr lang="en-GB" sz="6600" dirty="0">
              <a:latin typeface="+mn-lt"/>
              <a:cs typeface="+mn-cs"/>
            </a:endParaRPr>
          </a:p>
        </p:txBody>
      </p:sp>
      <p:sp>
        <p:nvSpPr>
          <p:cNvPr id="6" name="AutoShape 7"/>
          <p:cNvSpPr>
            <a:spLocks noChangeArrowheads="1"/>
          </p:cNvSpPr>
          <p:nvPr/>
        </p:nvSpPr>
        <p:spPr bwMode="auto">
          <a:xfrm>
            <a:off x="347663" y="5011738"/>
            <a:ext cx="6067425" cy="1041400"/>
          </a:xfrm>
          <a:prstGeom prst="wedgeRoundRectCallout">
            <a:avLst>
              <a:gd name="adj1" fmla="val -13597"/>
              <a:gd name="adj2" fmla="val -99995"/>
              <a:gd name="adj3" fmla="val 16667"/>
            </a:avLst>
          </a:prstGeom>
          <a:solidFill>
            <a:schemeClr val="bg1"/>
          </a:solidFill>
          <a:ln w="9525">
            <a:solidFill>
              <a:schemeClr val="tx1"/>
            </a:solidFill>
            <a:miter lim="800000"/>
            <a:headEnd/>
            <a:tailEnd/>
          </a:ln>
        </p:spPr>
        <p:txBody>
          <a:bodyPr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sz="3600" b="1"/>
              <a:t>J’ai       ans</a:t>
            </a:r>
          </a:p>
        </p:txBody>
      </p:sp>
      <p:sp>
        <p:nvSpPr>
          <p:cNvPr id="7" name="Rectangle 6"/>
          <p:cNvSpPr/>
          <p:nvPr/>
        </p:nvSpPr>
        <p:spPr>
          <a:xfrm>
            <a:off x="3056467" y="4932515"/>
            <a:ext cx="800219" cy="1200329"/>
          </a:xfrm>
          <a:prstGeom prst="rect">
            <a:avLst/>
          </a:prstGeom>
        </p:spPr>
        <p:txBody>
          <a:bodyPr wrap="none">
            <a:spAutoFit/>
          </a:bodyPr>
          <a:lstStyle/>
          <a:p>
            <a:pPr algn="ctr" fontAlgn="auto">
              <a:spcBef>
                <a:spcPts val="0"/>
              </a:spcBef>
              <a:spcAft>
                <a:spcPts val="0"/>
              </a:spcAft>
              <a:defRPr/>
            </a:pPr>
            <a:r>
              <a:rPr lang="en-GB" sz="7200" kern="10" dirty="0">
                <a:ln w="25400">
                  <a:solidFill>
                    <a:srgbClr val="000000"/>
                  </a:solidFill>
                  <a:round/>
                  <a:headEnd/>
                  <a:tailEnd/>
                </a:ln>
                <a:solidFill>
                  <a:srgbClr val="7030A0"/>
                </a:solidFill>
                <a:latin typeface="Arial Black" panose="020B0A04020102020204" pitchFamily="34" charset="0"/>
                <a:cs typeface="+mn-cs"/>
              </a:rPr>
              <a:t>9</a:t>
            </a:r>
            <a:endParaRPr lang="en-GB" sz="7200" dirty="0">
              <a:latin typeface="+mn-lt"/>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00"/>
                                        <p:tgtEl>
                                          <p:spTgt spid="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down)">
                                      <p:cBhvr>
                                        <p:cTn id="12" dur="500"/>
                                        <p:tgtEl>
                                          <p:spTgt spid="4"/>
                                        </p:tgtEl>
                                      </p:cBhvr>
                                    </p:animEffect>
                                  </p:childTnLst>
                                </p:cTn>
                              </p:par>
                              <p:par>
                                <p:cTn id="13" presetID="10" presetClass="entr" presetSubtype="0" fill="hold" nodeType="with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fade">
                                      <p:cBhvr>
                                        <p:cTn id="15" dur="500"/>
                                        <p:tgtEl>
                                          <p:spTgt spid="5"/>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22" presetClass="entr" presetSubtype="4" fill="hold" grpId="0" nodeType="clickEffect">
                                  <p:stCondLst>
                                    <p:cond delay="0"/>
                                  </p:stCondLst>
                                  <p:childTnLst>
                                    <p:set>
                                      <p:cBhvr>
                                        <p:cTn id="19" dur="1" fill="hold">
                                          <p:stCondLst>
                                            <p:cond delay="0"/>
                                          </p:stCondLst>
                                        </p:cTn>
                                        <p:tgtEl>
                                          <p:spTgt spid="6"/>
                                        </p:tgtEl>
                                        <p:attrNameLst>
                                          <p:attrName>style.visibility</p:attrName>
                                        </p:attrNameLst>
                                      </p:cBhvr>
                                      <p:to>
                                        <p:strVal val="visible"/>
                                      </p:to>
                                    </p:set>
                                    <p:animEffect transition="in" filter="wipe(down)">
                                      <p:cBhvr>
                                        <p:cTn id="20" dur="500"/>
                                        <p:tgtEl>
                                          <p:spTgt spid="6"/>
                                        </p:tgtEl>
                                      </p:cBhvr>
                                    </p:animEffect>
                                  </p:childTnLst>
                                </p:cTn>
                              </p:par>
                              <p:par>
                                <p:cTn id="21" presetID="10" presetClass="entr" presetSubtype="0" fill="hold" nodeType="withEffect">
                                  <p:stCondLst>
                                    <p:cond delay="0"/>
                                  </p:stCondLst>
                                  <p:childTnLst>
                                    <p:set>
                                      <p:cBhvr>
                                        <p:cTn id="22" dur="1" fill="hold">
                                          <p:stCondLst>
                                            <p:cond delay="0"/>
                                          </p:stCondLst>
                                        </p:cTn>
                                        <p:tgtEl>
                                          <p:spTgt spid="7"/>
                                        </p:tgtEl>
                                        <p:attrNameLst>
                                          <p:attrName>style.visibility</p:attrName>
                                        </p:attrNameLst>
                                      </p:cBhvr>
                                      <p:to>
                                        <p:strVal val="visible"/>
                                      </p:to>
                                    </p:set>
                                    <p:animEffect transition="in" filter="fade">
                                      <p:cBhvr>
                                        <p:cTn id="23"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6"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4WksvcV6vU0"/>
          <p:cNvPicPr>
            <a:picLocks noRot="1" noChangeAspect="1"/>
          </p:cNvPicPr>
          <p:nvPr>
            <a:videoFile r:link="rId1"/>
          </p:nvPr>
        </p:nvPicPr>
        <p:blipFill>
          <a:blip r:embed="rId4"/>
          <a:stretch>
            <a:fillRect/>
          </a:stretch>
        </p:blipFill>
        <p:spPr>
          <a:xfrm>
            <a:off x="591238" y="391444"/>
            <a:ext cx="7803615" cy="4389533"/>
          </a:xfrm>
          <a:prstGeom prst="rect">
            <a:avLst/>
          </a:prstGeom>
        </p:spPr>
      </p:pic>
    </p:spTree>
    <p:extLst>
      <p:ext uri="{BB962C8B-B14F-4D97-AF65-F5344CB8AC3E}">
        <p14:creationId xmlns:p14="http://schemas.microsoft.com/office/powerpoint/2010/main" val="29040169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296863" y="2278063"/>
          <a:ext cx="8421687" cy="3697285"/>
        </p:xfrm>
        <a:graphic>
          <a:graphicData uri="http://schemas.openxmlformats.org/drawingml/2006/table">
            <a:tbl>
              <a:tblPr firstRow="1" firstCol="1" lastRow="1" lastCol="1" bandRow="1" bandCol="1">
                <a:tableStyleId>{5940675A-B579-460E-94D1-54222C63F5DA}</a:tableStyleId>
              </a:tblPr>
              <a:tblGrid>
                <a:gridCol w="484702"/>
                <a:gridCol w="2833499"/>
                <a:gridCol w="898701"/>
                <a:gridCol w="608080"/>
                <a:gridCol w="2724860"/>
                <a:gridCol w="871845"/>
              </a:tblGrid>
              <a:tr h="739457">
                <a:tc>
                  <a:txBody>
                    <a:bodyPr/>
                    <a:lstStyle/>
                    <a:p>
                      <a:pPr algn="ctr">
                        <a:spcAft>
                          <a:spcPts val="0"/>
                        </a:spcAft>
                      </a:pPr>
                      <a:r>
                        <a:rPr lang="en-GB" sz="2400" dirty="0" smtClean="0">
                          <a:effectLst/>
                          <a:latin typeface="Arial" panose="020B0604020202020204" pitchFamily="34" charset="0"/>
                          <a:cs typeface="Arial" panose="020B0604020202020204" pitchFamily="34" charset="0"/>
                        </a:rPr>
                        <a:t>A</a:t>
                      </a:r>
                      <a:endParaRPr lang="en-GB" sz="2400" dirty="0">
                        <a:effectLst/>
                        <a:latin typeface="Arial" panose="020B0604020202020204" pitchFamily="34" charset="0"/>
                        <a:ea typeface="Times New Roman" panose="02020603050405020304" pitchFamily="18" charset="0"/>
                        <a:cs typeface="Arial" panose="020B0604020202020204" pitchFamily="34" charset="0"/>
                      </a:endParaRPr>
                    </a:p>
                  </a:txBody>
                  <a:tcPr marL="68578" marR="68578" marT="0" marB="0" anchor="ctr"/>
                </a:tc>
                <a:tc>
                  <a:txBody>
                    <a:bodyPr/>
                    <a:lstStyle/>
                    <a:p>
                      <a:pPr>
                        <a:spcAft>
                          <a:spcPts val="0"/>
                        </a:spcAft>
                      </a:pPr>
                      <a:r>
                        <a:rPr lang="en-GB" sz="2400" dirty="0" err="1" smtClean="0">
                          <a:effectLst/>
                          <a:latin typeface="Arial" panose="020B0604020202020204" pitchFamily="34" charset="0"/>
                          <a:cs typeface="Arial" panose="020B0604020202020204" pitchFamily="34" charset="0"/>
                        </a:rPr>
                        <a:t>J’ai</a:t>
                      </a:r>
                      <a:r>
                        <a:rPr lang="en-GB" sz="2400" dirty="0" smtClean="0">
                          <a:effectLst/>
                          <a:latin typeface="Arial" panose="020B0604020202020204" pitchFamily="34" charset="0"/>
                          <a:cs typeface="Arial" panose="020B0604020202020204" pitchFamily="34" charset="0"/>
                        </a:rPr>
                        <a:t> </a:t>
                      </a:r>
                      <a:r>
                        <a:rPr lang="en-GB" sz="2400" dirty="0" err="1" smtClean="0">
                          <a:effectLst/>
                          <a:latin typeface="Arial" panose="020B0604020202020204" pitchFamily="34" charset="0"/>
                          <a:cs typeface="Arial" panose="020B0604020202020204" pitchFamily="34" charset="0"/>
                        </a:rPr>
                        <a:t>douze</a:t>
                      </a:r>
                      <a:r>
                        <a:rPr lang="en-GB" sz="2400" dirty="0" smtClean="0">
                          <a:effectLst/>
                          <a:latin typeface="Arial" panose="020B0604020202020204" pitchFamily="34" charset="0"/>
                          <a:cs typeface="Arial" panose="020B0604020202020204" pitchFamily="34" charset="0"/>
                        </a:rPr>
                        <a:t> ans.</a:t>
                      </a:r>
                      <a:endParaRPr lang="en-GB" sz="2400" dirty="0">
                        <a:effectLst/>
                        <a:latin typeface="Arial" panose="020B0604020202020204" pitchFamily="34" charset="0"/>
                        <a:ea typeface="Times New Roman" panose="02020603050405020304" pitchFamily="18" charset="0"/>
                        <a:cs typeface="Arial" panose="020B0604020202020204" pitchFamily="34" charset="0"/>
                      </a:endParaRPr>
                    </a:p>
                  </a:txBody>
                  <a:tcPr marL="68578" marR="68578" marT="0" marB="0" anchor="ctr"/>
                </a:tc>
                <a:tc>
                  <a:txBody>
                    <a:bodyPr/>
                    <a:lstStyle/>
                    <a:p>
                      <a:pPr algn="ctr">
                        <a:spcAft>
                          <a:spcPts val="0"/>
                        </a:spcAft>
                      </a:pPr>
                      <a:endParaRPr lang="en-GB" sz="2400" dirty="0">
                        <a:effectLst/>
                        <a:latin typeface="Arial" panose="020B0604020202020204" pitchFamily="34" charset="0"/>
                        <a:ea typeface="Times New Roman" panose="02020603050405020304" pitchFamily="18" charset="0"/>
                        <a:cs typeface="Arial" panose="020B0604020202020204" pitchFamily="34" charset="0"/>
                      </a:endParaRPr>
                    </a:p>
                  </a:txBody>
                  <a:tcPr marL="68578" marR="68578" marT="0" marB="0" anchor="ctr"/>
                </a:tc>
                <a:tc>
                  <a:txBody>
                    <a:bodyPr/>
                    <a:lstStyle/>
                    <a:p>
                      <a:pPr algn="ctr">
                        <a:spcAft>
                          <a:spcPts val="0"/>
                        </a:spcAft>
                      </a:pPr>
                      <a:r>
                        <a:rPr lang="en-GB" sz="2400" dirty="0" smtClean="0">
                          <a:effectLst/>
                          <a:latin typeface="Arial" panose="020B0604020202020204" pitchFamily="34" charset="0"/>
                          <a:cs typeface="Arial" panose="020B0604020202020204" pitchFamily="34" charset="0"/>
                        </a:rPr>
                        <a:t>F</a:t>
                      </a:r>
                      <a:endParaRPr lang="en-GB" sz="2400" dirty="0">
                        <a:effectLst/>
                        <a:latin typeface="Arial" panose="020B0604020202020204" pitchFamily="34" charset="0"/>
                        <a:ea typeface="Times New Roman" panose="02020603050405020304" pitchFamily="18" charset="0"/>
                        <a:cs typeface="Arial" panose="020B0604020202020204" pitchFamily="34" charset="0"/>
                      </a:endParaRPr>
                    </a:p>
                  </a:txBody>
                  <a:tcPr marL="68578" marR="68578" marT="0" marB="0" anchor="ctr"/>
                </a:tc>
                <a:tc>
                  <a:txBody>
                    <a:bodyPr/>
                    <a:lstStyle/>
                    <a:p>
                      <a:pPr>
                        <a:spcAft>
                          <a:spcPts val="0"/>
                        </a:spcAft>
                      </a:pPr>
                      <a:r>
                        <a:rPr lang="en-GB" sz="2400" dirty="0" err="1" smtClean="0">
                          <a:effectLst/>
                          <a:latin typeface="Arial" panose="020B0604020202020204" pitchFamily="34" charset="0"/>
                          <a:cs typeface="Arial" panose="020B0604020202020204" pitchFamily="34" charset="0"/>
                        </a:rPr>
                        <a:t>J’ai</a:t>
                      </a:r>
                      <a:r>
                        <a:rPr lang="en-GB" sz="2400" dirty="0" smtClean="0">
                          <a:effectLst/>
                          <a:latin typeface="Arial" panose="020B0604020202020204" pitchFamily="34" charset="0"/>
                          <a:cs typeface="Arial" panose="020B0604020202020204" pitchFamily="34" charset="0"/>
                        </a:rPr>
                        <a:t> six ans.</a:t>
                      </a:r>
                      <a:endParaRPr lang="en-GB" sz="2400" dirty="0">
                        <a:effectLst/>
                        <a:latin typeface="Arial" panose="020B0604020202020204" pitchFamily="34" charset="0"/>
                        <a:ea typeface="Times New Roman" panose="02020603050405020304" pitchFamily="18" charset="0"/>
                        <a:cs typeface="Arial" panose="020B0604020202020204" pitchFamily="34" charset="0"/>
                      </a:endParaRPr>
                    </a:p>
                  </a:txBody>
                  <a:tcPr marL="68578" marR="68578" marT="0" marB="0" anchor="ctr"/>
                </a:tc>
                <a:tc>
                  <a:txBody>
                    <a:bodyPr/>
                    <a:lstStyle/>
                    <a:p>
                      <a:pPr>
                        <a:spcAft>
                          <a:spcPts val="0"/>
                        </a:spcAft>
                      </a:pPr>
                      <a:r>
                        <a:rPr lang="en-GB" sz="2400">
                          <a:effectLst/>
                          <a:latin typeface="Arial" panose="020B0604020202020204" pitchFamily="34" charset="0"/>
                          <a:cs typeface="Arial" panose="020B0604020202020204" pitchFamily="34" charset="0"/>
                        </a:rPr>
                        <a:t> </a:t>
                      </a:r>
                      <a:endParaRPr lang="en-GB" sz="2400">
                        <a:effectLst/>
                        <a:latin typeface="Arial" panose="020B0604020202020204" pitchFamily="34" charset="0"/>
                        <a:ea typeface="Times New Roman" panose="02020603050405020304" pitchFamily="18" charset="0"/>
                        <a:cs typeface="Arial" panose="020B0604020202020204" pitchFamily="34" charset="0"/>
                      </a:endParaRPr>
                    </a:p>
                  </a:txBody>
                  <a:tcPr marL="68578" marR="68578" marT="0" marB="0" anchor="ctr"/>
                </a:tc>
              </a:tr>
              <a:tr h="739457">
                <a:tc>
                  <a:txBody>
                    <a:bodyPr/>
                    <a:lstStyle/>
                    <a:p>
                      <a:pPr algn="ctr">
                        <a:spcAft>
                          <a:spcPts val="0"/>
                        </a:spcAft>
                      </a:pPr>
                      <a:r>
                        <a:rPr lang="en-GB" sz="2400" dirty="0" smtClean="0">
                          <a:effectLst/>
                          <a:latin typeface="Arial" panose="020B0604020202020204" pitchFamily="34" charset="0"/>
                          <a:ea typeface="+mn-ea"/>
                          <a:cs typeface="Arial" panose="020B0604020202020204" pitchFamily="34" charset="0"/>
                        </a:rPr>
                        <a:t>B</a:t>
                      </a:r>
                      <a:endParaRPr lang="en-GB" sz="2400" dirty="0">
                        <a:effectLst/>
                        <a:latin typeface="Arial" panose="020B0604020202020204" pitchFamily="34" charset="0"/>
                        <a:ea typeface="Times New Roman" panose="02020603050405020304" pitchFamily="18" charset="0"/>
                        <a:cs typeface="Arial" panose="020B0604020202020204" pitchFamily="34" charset="0"/>
                      </a:endParaRPr>
                    </a:p>
                  </a:txBody>
                  <a:tcPr marL="68578" marR="68578" marT="0" marB="0" anchor="ctr"/>
                </a:tc>
                <a:tc>
                  <a:txBody>
                    <a:bodyPr/>
                    <a:lstStyle/>
                    <a:p>
                      <a:pPr>
                        <a:spcAft>
                          <a:spcPts val="0"/>
                        </a:spcAft>
                      </a:pPr>
                      <a:r>
                        <a:rPr lang="en-GB" sz="2400" dirty="0" err="1" smtClean="0">
                          <a:effectLst/>
                          <a:latin typeface="Arial" panose="020B0604020202020204" pitchFamily="34" charset="0"/>
                          <a:cs typeface="Arial" panose="020B0604020202020204" pitchFamily="34" charset="0"/>
                        </a:rPr>
                        <a:t>J’ai</a:t>
                      </a:r>
                      <a:r>
                        <a:rPr lang="en-GB" sz="2400" dirty="0" smtClean="0">
                          <a:effectLst/>
                          <a:latin typeface="Arial" panose="020B0604020202020204" pitchFamily="34" charset="0"/>
                          <a:cs typeface="Arial" panose="020B0604020202020204" pitchFamily="34" charset="0"/>
                        </a:rPr>
                        <a:t> </a:t>
                      </a:r>
                      <a:r>
                        <a:rPr lang="en-GB" sz="2400" dirty="0" err="1" smtClean="0">
                          <a:effectLst/>
                          <a:latin typeface="Arial" panose="020B0604020202020204" pitchFamily="34" charset="0"/>
                          <a:cs typeface="Arial" panose="020B0604020202020204" pitchFamily="34" charset="0"/>
                        </a:rPr>
                        <a:t>huit</a:t>
                      </a:r>
                      <a:r>
                        <a:rPr lang="en-GB" sz="2400" dirty="0" smtClean="0">
                          <a:effectLst/>
                          <a:latin typeface="Arial" panose="020B0604020202020204" pitchFamily="34" charset="0"/>
                          <a:cs typeface="Arial" panose="020B0604020202020204" pitchFamily="34" charset="0"/>
                        </a:rPr>
                        <a:t> ans.</a:t>
                      </a:r>
                      <a:endParaRPr lang="en-GB" sz="2400" dirty="0">
                        <a:effectLst/>
                        <a:latin typeface="Arial" panose="020B0604020202020204" pitchFamily="34" charset="0"/>
                        <a:ea typeface="Times New Roman" panose="02020603050405020304" pitchFamily="18" charset="0"/>
                        <a:cs typeface="Arial" panose="020B0604020202020204" pitchFamily="34" charset="0"/>
                      </a:endParaRPr>
                    </a:p>
                  </a:txBody>
                  <a:tcPr marL="68578" marR="68578" marT="0" marB="0" anchor="ctr"/>
                </a:tc>
                <a:tc>
                  <a:txBody>
                    <a:bodyPr/>
                    <a:lstStyle/>
                    <a:p>
                      <a:pPr algn="ctr">
                        <a:spcAft>
                          <a:spcPts val="0"/>
                        </a:spcAft>
                      </a:pPr>
                      <a:r>
                        <a:rPr lang="en-GB" sz="2400" dirty="0">
                          <a:effectLst/>
                          <a:latin typeface="Arial" panose="020B0604020202020204" pitchFamily="34" charset="0"/>
                          <a:cs typeface="Arial" panose="020B0604020202020204" pitchFamily="34" charset="0"/>
                        </a:rPr>
                        <a:t> </a:t>
                      </a:r>
                      <a:endParaRPr lang="en-GB" sz="2400" dirty="0">
                        <a:effectLst/>
                        <a:latin typeface="Arial" panose="020B0604020202020204" pitchFamily="34" charset="0"/>
                        <a:ea typeface="Times New Roman" panose="02020603050405020304" pitchFamily="18" charset="0"/>
                        <a:cs typeface="Arial" panose="020B0604020202020204" pitchFamily="34" charset="0"/>
                      </a:endParaRPr>
                    </a:p>
                  </a:txBody>
                  <a:tcPr marL="68578" marR="68578" marT="0" marB="0" anchor="ctr"/>
                </a:tc>
                <a:tc>
                  <a:txBody>
                    <a:bodyPr/>
                    <a:lstStyle/>
                    <a:p>
                      <a:pPr algn="ctr">
                        <a:spcAft>
                          <a:spcPts val="0"/>
                        </a:spcAft>
                      </a:pPr>
                      <a:r>
                        <a:rPr lang="en-GB" sz="2400" dirty="0" smtClean="0">
                          <a:effectLst/>
                          <a:latin typeface="Arial" panose="020B0604020202020204" pitchFamily="34" charset="0"/>
                          <a:ea typeface="+mn-ea"/>
                          <a:cs typeface="Arial" panose="020B0604020202020204" pitchFamily="34" charset="0"/>
                        </a:rPr>
                        <a:t>G</a:t>
                      </a:r>
                      <a:endParaRPr lang="en-GB" sz="2400" dirty="0">
                        <a:effectLst/>
                        <a:latin typeface="Arial" panose="020B0604020202020204" pitchFamily="34" charset="0"/>
                        <a:ea typeface="Times New Roman" panose="02020603050405020304" pitchFamily="18" charset="0"/>
                        <a:cs typeface="Arial" panose="020B0604020202020204" pitchFamily="34" charset="0"/>
                      </a:endParaRPr>
                    </a:p>
                  </a:txBody>
                  <a:tcPr marL="68578" marR="68578" marT="0" marB="0" anchor="ctr"/>
                </a:tc>
                <a:tc>
                  <a:txBody>
                    <a:bodyPr/>
                    <a:lstStyle/>
                    <a:p>
                      <a:pPr>
                        <a:spcAft>
                          <a:spcPts val="0"/>
                        </a:spcAft>
                      </a:pPr>
                      <a:r>
                        <a:rPr lang="en-GB" sz="2400" dirty="0" err="1" smtClean="0">
                          <a:effectLst/>
                          <a:latin typeface="Arial" panose="020B0604020202020204" pitchFamily="34" charset="0"/>
                          <a:cs typeface="Arial" panose="020B0604020202020204" pitchFamily="34" charset="0"/>
                        </a:rPr>
                        <a:t>J’ai</a:t>
                      </a:r>
                      <a:r>
                        <a:rPr lang="en-GB" sz="2400" dirty="0" smtClean="0">
                          <a:effectLst/>
                          <a:latin typeface="Arial" panose="020B0604020202020204" pitchFamily="34" charset="0"/>
                          <a:cs typeface="Arial" panose="020B0604020202020204" pitchFamily="34" charset="0"/>
                        </a:rPr>
                        <a:t> </a:t>
                      </a:r>
                      <a:r>
                        <a:rPr lang="en-GB" sz="2400" dirty="0" err="1" smtClean="0">
                          <a:effectLst/>
                          <a:latin typeface="Arial" panose="020B0604020202020204" pitchFamily="34" charset="0"/>
                          <a:cs typeface="Arial" panose="020B0604020202020204" pitchFamily="34" charset="0"/>
                        </a:rPr>
                        <a:t>neuf</a:t>
                      </a:r>
                      <a:r>
                        <a:rPr lang="en-GB" sz="2400" dirty="0" smtClean="0">
                          <a:effectLst/>
                          <a:latin typeface="Arial" panose="020B0604020202020204" pitchFamily="34" charset="0"/>
                          <a:cs typeface="Arial" panose="020B0604020202020204" pitchFamily="34" charset="0"/>
                        </a:rPr>
                        <a:t> ans.</a:t>
                      </a:r>
                      <a:endParaRPr lang="en-GB" sz="2400" dirty="0">
                        <a:effectLst/>
                        <a:latin typeface="Arial" panose="020B0604020202020204" pitchFamily="34" charset="0"/>
                        <a:ea typeface="Times New Roman" panose="02020603050405020304" pitchFamily="18" charset="0"/>
                        <a:cs typeface="Arial" panose="020B0604020202020204" pitchFamily="34" charset="0"/>
                      </a:endParaRPr>
                    </a:p>
                  </a:txBody>
                  <a:tcPr marL="68578" marR="68578" marT="0" marB="0" anchor="ctr"/>
                </a:tc>
                <a:tc>
                  <a:txBody>
                    <a:bodyPr/>
                    <a:lstStyle/>
                    <a:p>
                      <a:pPr>
                        <a:spcAft>
                          <a:spcPts val="0"/>
                        </a:spcAft>
                      </a:pPr>
                      <a:r>
                        <a:rPr lang="en-GB" sz="2400">
                          <a:effectLst/>
                          <a:latin typeface="Arial" panose="020B0604020202020204" pitchFamily="34" charset="0"/>
                          <a:cs typeface="Arial" panose="020B0604020202020204" pitchFamily="34" charset="0"/>
                        </a:rPr>
                        <a:t> </a:t>
                      </a:r>
                      <a:endParaRPr lang="en-GB" sz="2400">
                        <a:effectLst/>
                        <a:latin typeface="Arial" panose="020B0604020202020204" pitchFamily="34" charset="0"/>
                        <a:ea typeface="Times New Roman" panose="02020603050405020304" pitchFamily="18" charset="0"/>
                        <a:cs typeface="Arial" panose="020B0604020202020204" pitchFamily="34" charset="0"/>
                      </a:endParaRPr>
                    </a:p>
                  </a:txBody>
                  <a:tcPr marL="68578" marR="68578" marT="0" marB="0" anchor="ctr"/>
                </a:tc>
              </a:tr>
              <a:tr h="739457">
                <a:tc>
                  <a:txBody>
                    <a:bodyPr/>
                    <a:lstStyle/>
                    <a:p>
                      <a:pPr algn="ctr">
                        <a:spcAft>
                          <a:spcPts val="0"/>
                        </a:spcAft>
                      </a:pPr>
                      <a:r>
                        <a:rPr lang="en-GB" sz="2400" dirty="0" smtClean="0">
                          <a:effectLst/>
                          <a:latin typeface="Arial" panose="020B0604020202020204" pitchFamily="34" charset="0"/>
                          <a:ea typeface="+mn-ea"/>
                          <a:cs typeface="Arial" panose="020B0604020202020204" pitchFamily="34" charset="0"/>
                        </a:rPr>
                        <a:t>C</a:t>
                      </a:r>
                      <a:endParaRPr lang="en-GB" sz="2400" dirty="0">
                        <a:effectLst/>
                        <a:latin typeface="Arial" panose="020B0604020202020204" pitchFamily="34" charset="0"/>
                        <a:ea typeface="Times New Roman" panose="02020603050405020304" pitchFamily="18" charset="0"/>
                        <a:cs typeface="Arial" panose="020B0604020202020204" pitchFamily="34" charset="0"/>
                      </a:endParaRPr>
                    </a:p>
                  </a:txBody>
                  <a:tcPr marL="68578" marR="68578" marT="0" marB="0" anchor="ctr"/>
                </a:tc>
                <a:tc>
                  <a:txBody>
                    <a:bodyPr/>
                    <a:lstStyle/>
                    <a:p>
                      <a:pPr>
                        <a:spcAft>
                          <a:spcPts val="0"/>
                        </a:spcAft>
                      </a:pPr>
                      <a:r>
                        <a:rPr lang="en-GB" sz="2400" dirty="0" err="1" smtClean="0">
                          <a:effectLst/>
                          <a:latin typeface="Arial" panose="020B0604020202020204" pitchFamily="34" charset="0"/>
                          <a:cs typeface="Arial" panose="020B0604020202020204" pitchFamily="34" charset="0"/>
                        </a:rPr>
                        <a:t>J’ai</a:t>
                      </a:r>
                      <a:r>
                        <a:rPr lang="en-GB" sz="2400" dirty="0" smtClean="0">
                          <a:effectLst/>
                          <a:latin typeface="Arial" panose="020B0604020202020204" pitchFamily="34" charset="0"/>
                          <a:cs typeface="Arial" panose="020B0604020202020204" pitchFamily="34" charset="0"/>
                        </a:rPr>
                        <a:t> </a:t>
                      </a:r>
                      <a:r>
                        <a:rPr lang="en-GB" sz="2400" dirty="0" err="1" smtClean="0">
                          <a:effectLst/>
                          <a:latin typeface="Arial" panose="020B0604020202020204" pitchFamily="34" charset="0"/>
                          <a:cs typeface="Arial" panose="020B0604020202020204" pitchFamily="34" charset="0"/>
                        </a:rPr>
                        <a:t>dix</a:t>
                      </a:r>
                      <a:r>
                        <a:rPr lang="en-GB" sz="2400" dirty="0" smtClean="0">
                          <a:effectLst/>
                          <a:latin typeface="Arial" panose="020B0604020202020204" pitchFamily="34" charset="0"/>
                          <a:cs typeface="Arial" panose="020B0604020202020204" pitchFamily="34" charset="0"/>
                        </a:rPr>
                        <a:t> ans.</a:t>
                      </a:r>
                      <a:endParaRPr lang="en-GB" sz="2400" dirty="0">
                        <a:effectLst/>
                        <a:latin typeface="Arial" panose="020B0604020202020204" pitchFamily="34" charset="0"/>
                        <a:ea typeface="Times New Roman" panose="02020603050405020304" pitchFamily="18" charset="0"/>
                        <a:cs typeface="Arial" panose="020B0604020202020204" pitchFamily="34" charset="0"/>
                      </a:endParaRPr>
                    </a:p>
                  </a:txBody>
                  <a:tcPr marL="68578" marR="68578" marT="0" marB="0" anchor="ctr"/>
                </a:tc>
                <a:tc>
                  <a:txBody>
                    <a:bodyPr/>
                    <a:lstStyle/>
                    <a:p>
                      <a:pPr algn="ctr">
                        <a:spcAft>
                          <a:spcPts val="0"/>
                        </a:spcAft>
                      </a:pPr>
                      <a:r>
                        <a:rPr lang="en-GB" sz="2400" dirty="0">
                          <a:effectLst/>
                          <a:latin typeface="Arial" panose="020B0604020202020204" pitchFamily="34" charset="0"/>
                          <a:cs typeface="Arial" panose="020B0604020202020204" pitchFamily="34" charset="0"/>
                        </a:rPr>
                        <a:t> </a:t>
                      </a:r>
                      <a:endParaRPr lang="en-GB" sz="2400" dirty="0">
                        <a:effectLst/>
                        <a:latin typeface="Arial" panose="020B0604020202020204" pitchFamily="34" charset="0"/>
                        <a:ea typeface="Times New Roman" panose="02020603050405020304" pitchFamily="18" charset="0"/>
                        <a:cs typeface="Arial" panose="020B0604020202020204" pitchFamily="34" charset="0"/>
                      </a:endParaRPr>
                    </a:p>
                  </a:txBody>
                  <a:tcPr marL="68578" marR="68578" marT="0" marB="0" anchor="ctr"/>
                </a:tc>
                <a:tc>
                  <a:txBody>
                    <a:bodyPr/>
                    <a:lstStyle/>
                    <a:p>
                      <a:pPr algn="ctr">
                        <a:spcAft>
                          <a:spcPts val="0"/>
                        </a:spcAft>
                      </a:pPr>
                      <a:r>
                        <a:rPr lang="en-GB" sz="2400" dirty="0" smtClean="0">
                          <a:effectLst/>
                          <a:latin typeface="Arial" panose="020B0604020202020204" pitchFamily="34" charset="0"/>
                          <a:ea typeface="+mn-ea"/>
                          <a:cs typeface="Arial" panose="020B0604020202020204" pitchFamily="34" charset="0"/>
                        </a:rPr>
                        <a:t>H</a:t>
                      </a:r>
                      <a:endParaRPr lang="en-GB" sz="2400" dirty="0">
                        <a:effectLst/>
                        <a:latin typeface="Arial" panose="020B0604020202020204" pitchFamily="34" charset="0"/>
                        <a:ea typeface="Times New Roman" panose="02020603050405020304" pitchFamily="18" charset="0"/>
                        <a:cs typeface="Arial" panose="020B0604020202020204" pitchFamily="34" charset="0"/>
                      </a:endParaRPr>
                    </a:p>
                  </a:txBody>
                  <a:tcPr marL="68578" marR="68578" marT="0" marB="0" anchor="ctr"/>
                </a:tc>
                <a:tc>
                  <a:txBody>
                    <a:bodyPr/>
                    <a:lstStyle/>
                    <a:p>
                      <a:pPr>
                        <a:spcAft>
                          <a:spcPts val="0"/>
                        </a:spcAft>
                      </a:pPr>
                      <a:r>
                        <a:rPr lang="en-GB" sz="2400" dirty="0" err="1" smtClean="0">
                          <a:effectLst/>
                          <a:latin typeface="Arial" panose="020B0604020202020204" pitchFamily="34" charset="0"/>
                          <a:cs typeface="Arial" panose="020B0604020202020204" pitchFamily="34" charset="0"/>
                        </a:rPr>
                        <a:t>J’ai</a:t>
                      </a:r>
                      <a:r>
                        <a:rPr lang="en-GB" sz="2400" dirty="0" smtClean="0">
                          <a:effectLst/>
                          <a:latin typeface="Arial" panose="020B0604020202020204" pitchFamily="34" charset="0"/>
                          <a:cs typeface="Arial" panose="020B0604020202020204" pitchFamily="34" charset="0"/>
                        </a:rPr>
                        <a:t> </a:t>
                      </a:r>
                      <a:r>
                        <a:rPr lang="en-GB" sz="2400" dirty="0" err="1" smtClean="0">
                          <a:effectLst/>
                          <a:latin typeface="Arial" panose="020B0604020202020204" pitchFamily="34" charset="0"/>
                          <a:cs typeface="Arial" panose="020B0604020202020204" pitchFamily="34" charset="0"/>
                        </a:rPr>
                        <a:t>onze</a:t>
                      </a:r>
                      <a:r>
                        <a:rPr lang="en-GB" sz="2400" dirty="0" smtClean="0">
                          <a:effectLst/>
                          <a:latin typeface="Arial" panose="020B0604020202020204" pitchFamily="34" charset="0"/>
                          <a:cs typeface="Arial" panose="020B0604020202020204" pitchFamily="34" charset="0"/>
                        </a:rPr>
                        <a:t> ans.</a:t>
                      </a:r>
                      <a:endParaRPr lang="en-GB" sz="2400" dirty="0">
                        <a:effectLst/>
                        <a:latin typeface="Arial" panose="020B0604020202020204" pitchFamily="34" charset="0"/>
                        <a:ea typeface="Times New Roman" panose="02020603050405020304" pitchFamily="18" charset="0"/>
                        <a:cs typeface="Arial" panose="020B0604020202020204" pitchFamily="34" charset="0"/>
                      </a:endParaRPr>
                    </a:p>
                  </a:txBody>
                  <a:tcPr marL="68578" marR="68578" marT="0" marB="0" anchor="ctr"/>
                </a:tc>
                <a:tc>
                  <a:txBody>
                    <a:bodyPr/>
                    <a:lstStyle/>
                    <a:p>
                      <a:pPr>
                        <a:spcAft>
                          <a:spcPts val="0"/>
                        </a:spcAft>
                      </a:pPr>
                      <a:r>
                        <a:rPr lang="en-GB" sz="2400">
                          <a:effectLst/>
                          <a:latin typeface="Arial" panose="020B0604020202020204" pitchFamily="34" charset="0"/>
                          <a:cs typeface="Arial" panose="020B0604020202020204" pitchFamily="34" charset="0"/>
                        </a:rPr>
                        <a:t> </a:t>
                      </a:r>
                      <a:endParaRPr lang="en-GB" sz="2400">
                        <a:effectLst/>
                        <a:latin typeface="Arial" panose="020B0604020202020204" pitchFamily="34" charset="0"/>
                        <a:ea typeface="Times New Roman" panose="02020603050405020304" pitchFamily="18" charset="0"/>
                        <a:cs typeface="Arial" panose="020B0604020202020204" pitchFamily="34" charset="0"/>
                      </a:endParaRPr>
                    </a:p>
                  </a:txBody>
                  <a:tcPr marL="68578" marR="68578" marT="0" marB="0" anchor="ctr"/>
                </a:tc>
              </a:tr>
              <a:tr h="739457">
                <a:tc>
                  <a:txBody>
                    <a:bodyPr/>
                    <a:lstStyle/>
                    <a:p>
                      <a:pPr algn="ctr">
                        <a:spcAft>
                          <a:spcPts val="0"/>
                        </a:spcAft>
                      </a:pPr>
                      <a:r>
                        <a:rPr lang="en-GB" sz="2400" dirty="0" smtClean="0">
                          <a:effectLst/>
                          <a:latin typeface="Arial" panose="020B0604020202020204" pitchFamily="34" charset="0"/>
                          <a:ea typeface="+mn-ea"/>
                          <a:cs typeface="Arial" panose="020B0604020202020204" pitchFamily="34" charset="0"/>
                        </a:rPr>
                        <a:t>D</a:t>
                      </a:r>
                      <a:endParaRPr lang="en-GB" sz="2400" dirty="0">
                        <a:effectLst/>
                        <a:latin typeface="Arial" panose="020B0604020202020204" pitchFamily="34" charset="0"/>
                        <a:ea typeface="Times New Roman" panose="02020603050405020304" pitchFamily="18" charset="0"/>
                        <a:cs typeface="Arial" panose="020B0604020202020204" pitchFamily="34" charset="0"/>
                      </a:endParaRPr>
                    </a:p>
                  </a:txBody>
                  <a:tcPr marL="68578" marR="68578" marT="0" marB="0" anchor="ctr"/>
                </a:tc>
                <a:tc>
                  <a:txBody>
                    <a:bodyPr/>
                    <a:lstStyle/>
                    <a:p>
                      <a:pPr>
                        <a:spcAft>
                          <a:spcPts val="0"/>
                        </a:spcAft>
                      </a:pPr>
                      <a:r>
                        <a:rPr lang="en-GB" sz="2400" dirty="0" err="1" smtClean="0">
                          <a:effectLst/>
                          <a:latin typeface="Arial" panose="020B0604020202020204" pitchFamily="34" charset="0"/>
                          <a:cs typeface="Arial" panose="020B0604020202020204" pitchFamily="34" charset="0"/>
                        </a:rPr>
                        <a:t>J’ai</a:t>
                      </a:r>
                      <a:r>
                        <a:rPr lang="en-GB" sz="2400" dirty="0" smtClean="0">
                          <a:effectLst/>
                          <a:latin typeface="Arial" panose="020B0604020202020204" pitchFamily="34" charset="0"/>
                          <a:cs typeface="Arial" panose="020B0604020202020204" pitchFamily="34" charset="0"/>
                        </a:rPr>
                        <a:t> un an.</a:t>
                      </a:r>
                      <a:endParaRPr lang="en-GB" sz="2400" dirty="0">
                        <a:effectLst/>
                        <a:latin typeface="Arial" panose="020B0604020202020204" pitchFamily="34" charset="0"/>
                        <a:ea typeface="Times New Roman" panose="02020603050405020304" pitchFamily="18" charset="0"/>
                        <a:cs typeface="Arial" panose="020B0604020202020204" pitchFamily="34" charset="0"/>
                      </a:endParaRPr>
                    </a:p>
                  </a:txBody>
                  <a:tcPr marL="68578" marR="68578" marT="0" marB="0" anchor="ctr"/>
                </a:tc>
                <a:tc>
                  <a:txBody>
                    <a:bodyPr/>
                    <a:lstStyle/>
                    <a:p>
                      <a:pPr algn="ctr">
                        <a:spcAft>
                          <a:spcPts val="0"/>
                        </a:spcAft>
                      </a:pPr>
                      <a:r>
                        <a:rPr lang="en-GB" sz="2400" dirty="0">
                          <a:effectLst/>
                          <a:latin typeface="Arial" panose="020B0604020202020204" pitchFamily="34" charset="0"/>
                          <a:cs typeface="Arial" panose="020B0604020202020204" pitchFamily="34" charset="0"/>
                        </a:rPr>
                        <a:t> </a:t>
                      </a:r>
                      <a:endParaRPr lang="en-GB" sz="2400" dirty="0">
                        <a:effectLst/>
                        <a:latin typeface="Arial" panose="020B0604020202020204" pitchFamily="34" charset="0"/>
                        <a:ea typeface="Times New Roman" panose="02020603050405020304" pitchFamily="18" charset="0"/>
                        <a:cs typeface="Arial" panose="020B0604020202020204" pitchFamily="34" charset="0"/>
                      </a:endParaRPr>
                    </a:p>
                  </a:txBody>
                  <a:tcPr marL="68578" marR="68578" marT="0" marB="0" anchor="ctr"/>
                </a:tc>
                <a:tc>
                  <a:txBody>
                    <a:bodyPr/>
                    <a:lstStyle/>
                    <a:p>
                      <a:pPr algn="ctr">
                        <a:spcAft>
                          <a:spcPts val="0"/>
                        </a:spcAft>
                      </a:pPr>
                      <a:r>
                        <a:rPr lang="en-GB" sz="2400" dirty="0" smtClean="0">
                          <a:effectLst/>
                          <a:latin typeface="Arial" panose="020B0604020202020204" pitchFamily="34" charset="0"/>
                          <a:ea typeface="+mn-ea"/>
                          <a:cs typeface="Arial" panose="020B0604020202020204" pitchFamily="34" charset="0"/>
                        </a:rPr>
                        <a:t>I</a:t>
                      </a:r>
                      <a:endParaRPr lang="en-GB" sz="2400" dirty="0">
                        <a:effectLst/>
                        <a:latin typeface="Arial" panose="020B0604020202020204" pitchFamily="34" charset="0"/>
                        <a:ea typeface="Times New Roman" panose="02020603050405020304" pitchFamily="18" charset="0"/>
                        <a:cs typeface="Arial" panose="020B0604020202020204" pitchFamily="34" charset="0"/>
                      </a:endParaRPr>
                    </a:p>
                  </a:txBody>
                  <a:tcPr marL="68578" marR="68578" marT="0" marB="0" anchor="ctr"/>
                </a:tc>
                <a:tc>
                  <a:txBody>
                    <a:bodyPr/>
                    <a:lstStyle/>
                    <a:p>
                      <a:pPr>
                        <a:spcAft>
                          <a:spcPts val="0"/>
                        </a:spcAft>
                      </a:pPr>
                      <a:r>
                        <a:rPr lang="en-GB" sz="2400" dirty="0" err="1" smtClean="0">
                          <a:effectLst/>
                          <a:latin typeface="Arial" panose="020B0604020202020204" pitchFamily="34" charset="0"/>
                          <a:cs typeface="Arial" panose="020B0604020202020204" pitchFamily="34" charset="0"/>
                        </a:rPr>
                        <a:t>J’ai</a:t>
                      </a:r>
                      <a:r>
                        <a:rPr lang="en-GB" sz="2400" dirty="0" smtClean="0">
                          <a:effectLst/>
                          <a:latin typeface="Arial" panose="020B0604020202020204" pitchFamily="34" charset="0"/>
                          <a:cs typeface="Arial" panose="020B0604020202020204" pitchFamily="34" charset="0"/>
                        </a:rPr>
                        <a:t> </a:t>
                      </a:r>
                      <a:r>
                        <a:rPr lang="en-GB" sz="2400" dirty="0" err="1" smtClean="0">
                          <a:effectLst/>
                          <a:latin typeface="Arial" panose="020B0604020202020204" pitchFamily="34" charset="0"/>
                          <a:cs typeface="Arial" panose="020B0604020202020204" pitchFamily="34" charset="0"/>
                        </a:rPr>
                        <a:t>trois</a:t>
                      </a:r>
                      <a:r>
                        <a:rPr lang="en-GB" sz="2400" dirty="0" smtClean="0">
                          <a:effectLst/>
                          <a:latin typeface="Arial" panose="020B0604020202020204" pitchFamily="34" charset="0"/>
                          <a:cs typeface="Arial" panose="020B0604020202020204" pitchFamily="34" charset="0"/>
                        </a:rPr>
                        <a:t> ans.</a:t>
                      </a:r>
                      <a:endParaRPr lang="en-GB" sz="2400" dirty="0">
                        <a:effectLst/>
                        <a:latin typeface="Arial" panose="020B0604020202020204" pitchFamily="34" charset="0"/>
                        <a:ea typeface="Times New Roman" panose="02020603050405020304" pitchFamily="18" charset="0"/>
                        <a:cs typeface="Arial" panose="020B0604020202020204" pitchFamily="34" charset="0"/>
                      </a:endParaRPr>
                    </a:p>
                  </a:txBody>
                  <a:tcPr marL="68578" marR="68578" marT="0" marB="0" anchor="ctr"/>
                </a:tc>
                <a:tc>
                  <a:txBody>
                    <a:bodyPr/>
                    <a:lstStyle/>
                    <a:p>
                      <a:pPr>
                        <a:spcAft>
                          <a:spcPts val="0"/>
                        </a:spcAft>
                      </a:pPr>
                      <a:r>
                        <a:rPr lang="en-GB" sz="2400" dirty="0">
                          <a:effectLst/>
                          <a:latin typeface="Arial" panose="020B0604020202020204" pitchFamily="34" charset="0"/>
                          <a:cs typeface="Arial" panose="020B0604020202020204" pitchFamily="34" charset="0"/>
                        </a:rPr>
                        <a:t> </a:t>
                      </a:r>
                      <a:endParaRPr lang="en-GB" sz="2400" dirty="0">
                        <a:effectLst/>
                        <a:latin typeface="Arial" panose="020B0604020202020204" pitchFamily="34" charset="0"/>
                        <a:ea typeface="Times New Roman" panose="02020603050405020304" pitchFamily="18" charset="0"/>
                        <a:cs typeface="Arial" panose="020B0604020202020204" pitchFamily="34" charset="0"/>
                      </a:endParaRPr>
                    </a:p>
                  </a:txBody>
                  <a:tcPr marL="68578" marR="68578" marT="0" marB="0" anchor="ctr"/>
                </a:tc>
              </a:tr>
              <a:tr h="739457">
                <a:tc>
                  <a:txBody>
                    <a:bodyPr/>
                    <a:lstStyle/>
                    <a:p>
                      <a:pPr algn="ctr">
                        <a:spcAft>
                          <a:spcPts val="0"/>
                        </a:spcAft>
                      </a:pPr>
                      <a:r>
                        <a:rPr lang="en-GB" sz="2400" dirty="0" smtClean="0">
                          <a:effectLst/>
                          <a:latin typeface="Arial" panose="020B0604020202020204" pitchFamily="34" charset="0"/>
                          <a:ea typeface="+mn-ea"/>
                          <a:cs typeface="Arial" panose="020B0604020202020204" pitchFamily="34" charset="0"/>
                        </a:rPr>
                        <a:t>E</a:t>
                      </a:r>
                      <a:endParaRPr lang="en-GB" sz="2400" dirty="0">
                        <a:effectLst/>
                        <a:latin typeface="Arial" panose="020B0604020202020204" pitchFamily="34" charset="0"/>
                        <a:ea typeface="Times New Roman" panose="02020603050405020304" pitchFamily="18" charset="0"/>
                        <a:cs typeface="Arial" panose="020B0604020202020204" pitchFamily="34" charset="0"/>
                      </a:endParaRPr>
                    </a:p>
                  </a:txBody>
                  <a:tcPr marL="68578" marR="68578" marT="0" marB="0" anchor="ctr"/>
                </a:tc>
                <a:tc>
                  <a:txBody>
                    <a:bodyPr/>
                    <a:lstStyle/>
                    <a:p>
                      <a:pPr>
                        <a:spcAft>
                          <a:spcPts val="0"/>
                        </a:spcAft>
                      </a:pPr>
                      <a:r>
                        <a:rPr lang="en-GB" sz="2400" dirty="0" err="1" smtClean="0">
                          <a:effectLst/>
                          <a:latin typeface="Arial" panose="020B0604020202020204" pitchFamily="34" charset="0"/>
                          <a:cs typeface="Arial" panose="020B0604020202020204" pitchFamily="34" charset="0"/>
                        </a:rPr>
                        <a:t>J’ai</a:t>
                      </a:r>
                      <a:r>
                        <a:rPr lang="en-GB" sz="2400" dirty="0" smtClean="0">
                          <a:effectLst/>
                          <a:latin typeface="Arial" panose="020B0604020202020204" pitchFamily="34" charset="0"/>
                          <a:cs typeface="Arial" panose="020B0604020202020204" pitchFamily="34" charset="0"/>
                        </a:rPr>
                        <a:t> </a:t>
                      </a:r>
                      <a:r>
                        <a:rPr lang="en-GB" sz="2400" dirty="0" err="1" smtClean="0">
                          <a:effectLst/>
                          <a:latin typeface="Arial" panose="020B0604020202020204" pitchFamily="34" charset="0"/>
                          <a:cs typeface="Arial" panose="020B0604020202020204" pitchFamily="34" charset="0"/>
                        </a:rPr>
                        <a:t>quatre</a:t>
                      </a:r>
                      <a:r>
                        <a:rPr lang="en-GB" sz="2400" dirty="0" smtClean="0">
                          <a:effectLst/>
                          <a:latin typeface="Arial" panose="020B0604020202020204" pitchFamily="34" charset="0"/>
                          <a:cs typeface="Arial" panose="020B0604020202020204" pitchFamily="34" charset="0"/>
                        </a:rPr>
                        <a:t> ans.</a:t>
                      </a:r>
                      <a:endParaRPr lang="en-GB" sz="2400" dirty="0">
                        <a:effectLst/>
                        <a:latin typeface="Arial" panose="020B0604020202020204" pitchFamily="34" charset="0"/>
                        <a:ea typeface="Times New Roman" panose="02020603050405020304" pitchFamily="18" charset="0"/>
                        <a:cs typeface="Arial" panose="020B0604020202020204" pitchFamily="34" charset="0"/>
                      </a:endParaRPr>
                    </a:p>
                  </a:txBody>
                  <a:tcPr marL="68578" marR="68578" marT="0" marB="0" anchor="ctr"/>
                </a:tc>
                <a:tc>
                  <a:txBody>
                    <a:bodyPr/>
                    <a:lstStyle/>
                    <a:p>
                      <a:pPr algn="ctr">
                        <a:spcAft>
                          <a:spcPts val="0"/>
                        </a:spcAft>
                      </a:pPr>
                      <a:r>
                        <a:rPr lang="en-GB" sz="2400" dirty="0">
                          <a:effectLst/>
                          <a:latin typeface="Arial" panose="020B0604020202020204" pitchFamily="34" charset="0"/>
                          <a:cs typeface="Arial" panose="020B0604020202020204" pitchFamily="34" charset="0"/>
                        </a:rPr>
                        <a:t> </a:t>
                      </a:r>
                      <a:endParaRPr lang="en-GB" sz="2400" dirty="0">
                        <a:effectLst/>
                        <a:latin typeface="Arial" panose="020B0604020202020204" pitchFamily="34" charset="0"/>
                        <a:ea typeface="Times New Roman" panose="02020603050405020304" pitchFamily="18" charset="0"/>
                        <a:cs typeface="Arial" panose="020B0604020202020204" pitchFamily="34" charset="0"/>
                      </a:endParaRPr>
                    </a:p>
                  </a:txBody>
                  <a:tcPr marL="68578" marR="68578" marT="0" marB="0" anchor="ctr"/>
                </a:tc>
                <a:tc>
                  <a:txBody>
                    <a:bodyPr/>
                    <a:lstStyle/>
                    <a:p>
                      <a:pPr algn="ctr">
                        <a:spcAft>
                          <a:spcPts val="0"/>
                        </a:spcAft>
                      </a:pPr>
                      <a:r>
                        <a:rPr lang="en-GB" sz="2400" dirty="0" smtClean="0">
                          <a:effectLst/>
                          <a:latin typeface="Arial" panose="020B0604020202020204" pitchFamily="34" charset="0"/>
                          <a:ea typeface="Times New Roman" panose="02020603050405020304" pitchFamily="18" charset="0"/>
                          <a:cs typeface="Arial" panose="020B0604020202020204" pitchFamily="34" charset="0"/>
                        </a:rPr>
                        <a:t>J</a:t>
                      </a:r>
                      <a:endParaRPr lang="en-GB" sz="2400" dirty="0">
                        <a:effectLst/>
                        <a:latin typeface="Arial" panose="020B0604020202020204" pitchFamily="34" charset="0"/>
                        <a:ea typeface="Times New Roman" panose="02020603050405020304" pitchFamily="18" charset="0"/>
                        <a:cs typeface="Arial" panose="020B0604020202020204" pitchFamily="34" charset="0"/>
                      </a:endParaRPr>
                    </a:p>
                  </a:txBody>
                  <a:tcPr marL="68578" marR="68578" marT="0" marB="0" anchor="ctr"/>
                </a:tc>
                <a:tc>
                  <a:txBody>
                    <a:bodyPr/>
                    <a:lstStyle/>
                    <a:p>
                      <a:pPr>
                        <a:spcAft>
                          <a:spcPts val="0"/>
                        </a:spcAft>
                      </a:pPr>
                      <a:r>
                        <a:rPr lang="en-GB" sz="2400" dirty="0" err="1" smtClean="0">
                          <a:effectLst/>
                          <a:latin typeface="Arial" panose="020B0604020202020204" pitchFamily="34" charset="0"/>
                          <a:cs typeface="Arial" panose="020B0604020202020204" pitchFamily="34" charset="0"/>
                        </a:rPr>
                        <a:t>J’ai</a:t>
                      </a:r>
                      <a:r>
                        <a:rPr lang="en-GB" sz="2400" dirty="0" smtClean="0">
                          <a:effectLst/>
                          <a:latin typeface="Arial" panose="020B0604020202020204" pitchFamily="34" charset="0"/>
                          <a:cs typeface="Arial" panose="020B0604020202020204" pitchFamily="34" charset="0"/>
                        </a:rPr>
                        <a:t> </a:t>
                      </a:r>
                      <a:r>
                        <a:rPr lang="en-GB" sz="2400" dirty="0" err="1" smtClean="0">
                          <a:effectLst/>
                          <a:latin typeface="Arial" panose="020B0604020202020204" pitchFamily="34" charset="0"/>
                          <a:cs typeface="Arial" panose="020B0604020202020204" pitchFamily="34" charset="0"/>
                        </a:rPr>
                        <a:t>deux</a:t>
                      </a:r>
                      <a:r>
                        <a:rPr lang="en-GB" sz="2400" smtClean="0">
                          <a:effectLst/>
                          <a:latin typeface="Arial" panose="020B0604020202020204" pitchFamily="34" charset="0"/>
                          <a:cs typeface="Arial" panose="020B0604020202020204" pitchFamily="34" charset="0"/>
                        </a:rPr>
                        <a:t> ans.</a:t>
                      </a:r>
                      <a:endParaRPr lang="en-GB" sz="2400" dirty="0">
                        <a:effectLst/>
                        <a:latin typeface="Arial" panose="020B0604020202020204" pitchFamily="34" charset="0"/>
                        <a:ea typeface="Times New Roman" panose="02020603050405020304" pitchFamily="18" charset="0"/>
                        <a:cs typeface="Arial" panose="020B0604020202020204" pitchFamily="34" charset="0"/>
                      </a:endParaRPr>
                    </a:p>
                  </a:txBody>
                  <a:tcPr marL="68578" marR="68578" marT="0" marB="0" anchor="ctr"/>
                </a:tc>
                <a:tc>
                  <a:txBody>
                    <a:bodyPr/>
                    <a:lstStyle/>
                    <a:p>
                      <a:pPr>
                        <a:spcAft>
                          <a:spcPts val="0"/>
                        </a:spcAft>
                      </a:pPr>
                      <a:r>
                        <a:rPr lang="en-GB" sz="2400" dirty="0">
                          <a:effectLst/>
                          <a:latin typeface="Arial" panose="020B0604020202020204" pitchFamily="34" charset="0"/>
                          <a:cs typeface="Arial" panose="020B0604020202020204" pitchFamily="34" charset="0"/>
                        </a:rPr>
                        <a:t> </a:t>
                      </a:r>
                      <a:endParaRPr lang="en-GB" sz="2400" dirty="0">
                        <a:effectLst/>
                        <a:latin typeface="Arial" panose="020B0604020202020204" pitchFamily="34" charset="0"/>
                        <a:ea typeface="Times New Roman" panose="02020603050405020304" pitchFamily="18" charset="0"/>
                        <a:cs typeface="Arial" panose="020B0604020202020204" pitchFamily="34" charset="0"/>
                      </a:endParaRPr>
                    </a:p>
                  </a:txBody>
                  <a:tcPr marL="68578" marR="68578" marT="0" marB="0" anchor="ctr"/>
                </a:tc>
              </a:tr>
            </a:tbl>
          </a:graphicData>
        </a:graphic>
      </p:graphicFrame>
      <p:sp>
        <p:nvSpPr>
          <p:cNvPr id="13358" name="AutoShape 7"/>
          <p:cNvSpPr>
            <a:spLocks noChangeArrowheads="1"/>
          </p:cNvSpPr>
          <p:nvPr/>
        </p:nvSpPr>
        <p:spPr bwMode="auto">
          <a:xfrm>
            <a:off x="173038" y="206375"/>
            <a:ext cx="6067425" cy="1041400"/>
          </a:xfrm>
          <a:prstGeom prst="wedgeRoundRectCallout">
            <a:avLst>
              <a:gd name="adj1" fmla="val -17083"/>
              <a:gd name="adj2" fmla="val 130083"/>
              <a:gd name="adj3" fmla="val 16667"/>
            </a:avLst>
          </a:prstGeom>
          <a:solidFill>
            <a:schemeClr val="bg1"/>
          </a:solidFill>
          <a:ln w="9525">
            <a:solidFill>
              <a:schemeClr val="tx1"/>
            </a:solidFill>
            <a:miter lim="800000"/>
            <a:headEnd/>
            <a:tailEnd/>
          </a:ln>
        </p:spPr>
        <p:txBody>
          <a:bodyPr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sz="3600" b="1"/>
              <a:t>Quel âge as-tu ?</a:t>
            </a:r>
          </a:p>
        </p:txBody>
      </p:sp>
      <p:sp>
        <p:nvSpPr>
          <p:cNvPr id="4" name="Rectangle 3"/>
          <p:cNvSpPr/>
          <p:nvPr/>
        </p:nvSpPr>
        <p:spPr>
          <a:xfrm>
            <a:off x="3586349" y="2180526"/>
            <a:ext cx="886781" cy="923330"/>
          </a:xfrm>
          <a:prstGeom prst="rect">
            <a:avLst/>
          </a:prstGeom>
          <a:noFill/>
        </p:spPr>
        <p:txBody>
          <a:bodyPr wrap="none">
            <a:spAutoFit/>
          </a:bodyPr>
          <a:lstStyle/>
          <a:p>
            <a:pPr algn="ctr" fontAlgn="auto">
              <a:spcBef>
                <a:spcPts val="0"/>
              </a:spcBef>
              <a:spcAft>
                <a:spcPts val="0"/>
              </a:spcAft>
              <a:defRPr/>
            </a:pPr>
            <a:r>
              <a:rPr lang="en-US" sz="5400" b="1" dirty="0">
                <a:ln w="28575">
                  <a:solidFill>
                    <a:sysClr val="windowText" lastClr="000000"/>
                  </a:solidFill>
                  <a:prstDash val="solid"/>
                </a:ln>
                <a:solidFill>
                  <a:srgbClr val="00B050"/>
                </a:solidFill>
                <a:effectLst>
                  <a:outerShdw blurRad="38100" dist="22860" dir="5400000" algn="tl" rotWithShape="0">
                    <a:srgbClr val="000000">
                      <a:alpha val="30000"/>
                    </a:srgbClr>
                  </a:outerShdw>
                </a:effectLst>
                <a:latin typeface="+mn-lt"/>
                <a:cs typeface="+mn-cs"/>
              </a:rPr>
              <a:t>12</a:t>
            </a:r>
          </a:p>
        </p:txBody>
      </p:sp>
      <p:sp>
        <p:nvSpPr>
          <p:cNvPr id="5" name="Rectangle 4"/>
          <p:cNvSpPr/>
          <p:nvPr/>
        </p:nvSpPr>
        <p:spPr>
          <a:xfrm>
            <a:off x="3761876" y="2949614"/>
            <a:ext cx="535724" cy="923330"/>
          </a:xfrm>
          <a:prstGeom prst="rect">
            <a:avLst/>
          </a:prstGeom>
          <a:noFill/>
        </p:spPr>
        <p:txBody>
          <a:bodyPr wrap="none">
            <a:spAutoFit/>
          </a:bodyPr>
          <a:lstStyle/>
          <a:p>
            <a:pPr algn="ctr" fontAlgn="auto">
              <a:spcBef>
                <a:spcPts val="0"/>
              </a:spcBef>
              <a:spcAft>
                <a:spcPts val="0"/>
              </a:spcAft>
              <a:defRPr/>
            </a:pPr>
            <a:r>
              <a:rPr lang="en-US" sz="5400" b="1" dirty="0">
                <a:ln w="28575">
                  <a:solidFill>
                    <a:sysClr val="windowText" lastClr="000000"/>
                  </a:solidFill>
                  <a:prstDash val="solid"/>
                </a:ln>
                <a:solidFill>
                  <a:srgbClr val="00B050"/>
                </a:solidFill>
                <a:effectLst>
                  <a:outerShdw blurRad="38100" dist="22860" dir="5400000" algn="tl" rotWithShape="0">
                    <a:srgbClr val="000000">
                      <a:alpha val="30000"/>
                    </a:srgbClr>
                  </a:outerShdw>
                </a:effectLst>
                <a:latin typeface="+mn-lt"/>
                <a:cs typeface="+mn-cs"/>
              </a:rPr>
              <a:t>8</a:t>
            </a:r>
          </a:p>
        </p:txBody>
      </p:sp>
      <p:sp>
        <p:nvSpPr>
          <p:cNvPr id="6" name="Rectangle 5"/>
          <p:cNvSpPr/>
          <p:nvPr/>
        </p:nvSpPr>
        <p:spPr>
          <a:xfrm>
            <a:off x="3586347" y="3686803"/>
            <a:ext cx="886781" cy="923330"/>
          </a:xfrm>
          <a:prstGeom prst="rect">
            <a:avLst/>
          </a:prstGeom>
          <a:noFill/>
        </p:spPr>
        <p:txBody>
          <a:bodyPr wrap="none">
            <a:spAutoFit/>
          </a:bodyPr>
          <a:lstStyle/>
          <a:p>
            <a:pPr algn="ctr" fontAlgn="auto">
              <a:spcBef>
                <a:spcPts val="0"/>
              </a:spcBef>
              <a:spcAft>
                <a:spcPts val="0"/>
              </a:spcAft>
              <a:defRPr/>
            </a:pPr>
            <a:r>
              <a:rPr lang="en-US" sz="5400" b="1" dirty="0">
                <a:ln w="28575">
                  <a:solidFill>
                    <a:sysClr val="windowText" lastClr="000000"/>
                  </a:solidFill>
                  <a:prstDash val="solid"/>
                </a:ln>
                <a:solidFill>
                  <a:srgbClr val="00B050"/>
                </a:solidFill>
                <a:effectLst>
                  <a:outerShdw blurRad="38100" dist="22860" dir="5400000" algn="tl" rotWithShape="0">
                    <a:srgbClr val="000000">
                      <a:alpha val="30000"/>
                    </a:srgbClr>
                  </a:outerShdw>
                </a:effectLst>
                <a:latin typeface="+mn-lt"/>
                <a:cs typeface="+mn-cs"/>
              </a:rPr>
              <a:t>10</a:t>
            </a:r>
          </a:p>
        </p:txBody>
      </p:sp>
      <p:sp>
        <p:nvSpPr>
          <p:cNvPr id="7" name="Rectangle 6"/>
          <p:cNvSpPr/>
          <p:nvPr/>
        </p:nvSpPr>
        <p:spPr>
          <a:xfrm>
            <a:off x="3795820" y="4353112"/>
            <a:ext cx="535724" cy="923330"/>
          </a:xfrm>
          <a:prstGeom prst="rect">
            <a:avLst/>
          </a:prstGeom>
          <a:noFill/>
        </p:spPr>
        <p:txBody>
          <a:bodyPr wrap="none">
            <a:spAutoFit/>
          </a:bodyPr>
          <a:lstStyle/>
          <a:p>
            <a:pPr algn="ctr" fontAlgn="auto">
              <a:spcBef>
                <a:spcPts val="0"/>
              </a:spcBef>
              <a:spcAft>
                <a:spcPts val="0"/>
              </a:spcAft>
              <a:defRPr/>
            </a:pPr>
            <a:r>
              <a:rPr lang="en-US" sz="5400" b="1" dirty="0">
                <a:ln w="28575">
                  <a:solidFill>
                    <a:sysClr val="windowText" lastClr="000000"/>
                  </a:solidFill>
                  <a:prstDash val="solid"/>
                </a:ln>
                <a:solidFill>
                  <a:srgbClr val="00B050"/>
                </a:solidFill>
                <a:effectLst>
                  <a:outerShdw blurRad="38100" dist="22860" dir="5400000" algn="tl" rotWithShape="0">
                    <a:srgbClr val="000000">
                      <a:alpha val="30000"/>
                    </a:srgbClr>
                  </a:outerShdw>
                </a:effectLst>
                <a:latin typeface="+mn-lt"/>
                <a:cs typeface="+mn-cs"/>
              </a:rPr>
              <a:t>1</a:t>
            </a:r>
          </a:p>
        </p:txBody>
      </p:sp>
      <p:sp>
        <p:nvSpPr>
          <p:cNvPr id="8" name="Rectangle 7"/>
          <p:cNvSpPr/>
          <p:nvPr/>
        </p:nvSpPr>
        <p:spPr>
          <a:xfrm>
            <a:off x="3761874" y="5144312"/>
            <a:ext cx="535724" cy="923330"/>
          </a:xfrm>
          <a:prstGeom prst="rect">
            <a:avLst/>
          </a:prstGeom>
          <a:noFill/>
        </p:spPr>
        <p:txBody>
          <a:bodyPr wrap="none">
            <a:spAutoFit/>
          </a:bodyPr>
          <a:lstStyle/>
          <a:p>
            <a:pPr algn="ctr" fontAlgn="auto">
              <a:spcBef>
                <a:spcPts val="0"/>
              </a:spcBef>
              <a:spcAft>
                <a:spcPts val="0"/>
              </a:spcAft>
              <a:defRPr/>
            </a:pPr>
            <a:r>
              <a:rPr lang="en-US" sz="5400" b="1" dirty="0">
                <a:ln w="28575">
                  <a:solidFill>
                    <a:sysClr val="windowText" lastClr="000000"/>
                  </a:solidFill>
                  <a:prstDash val="solid"/>
                </a:ln>
                <a:solidFill>
                  <a:srgbClr val="00B050"/>
                </a:solidFill>
                <a:effectLst>
                  <a:outerShdw blurRad="38100" dist="22860" dir="5400000" algn="tl" rotWithShape="0">
                    <a:srgbClr val="000000">
                      <a:alpha val="30000"/>
                    </a:srgbClr>
                  </a:outerShdw>
                </a:effectLst>
                <a:latin typeface="+mn-lt"/>
                <a:cs typeface="+mn-cs"/>
              </a:rPr>
              <a:t>4</a:t>
            </a:r>
          </a:p>
        </p:txBody>
      </p:sp>
      <p:sp>
        <p:nvSpPr>
          <p:cNvPr id="9" name="Rectangle 8"/>
          <p:cNvSpPr/>
          <p:nvPr/>
        </p:nvSpPr>
        <p:spPr>
          <a:xfrm>
            <a:off x="7997180" y="2180526"/>
            <a:ext cx="535724" cy="923330"/>
          </a:xfrm>
          <a:prstGeom prst="rect">
            <a:avLst/>
          </a:prstGeom>
          <a:noFill/>
        </p:spPr>
        <p:txBody>
          <a:bodyPr wrap="none">
            <a:spAutoFit/>
          </a:bodyPr>
          <a:lstStyle/>
          <a:p>
            <a:pPr algn="ctr" fontAlgn="auto">
              <a:spcBef>
                <a:spcPts val="0"/>
              </a:spcBef>
              <a:spcAft>
                <a:spcPts val="0"/>
              </a:spcAft>
              <a:defRPr/>
            </a:pPr>
            <a:r>
              <a:rPr lang="en-US" sz="5400" b="1" dirty="0">
                <a:ln w="28575">
                  <a:solidFill>
                    <a:sysClr val="windowText" lastClr="000000"/>
                  </a:solidFill>
                  <a:prstDash val="solid"/>
                </a:ln>
                <a:solidFill>
                  <a:srgbClr val="00B050"/>
                </a:solidFill>
                <a:effectLst>
                  <a:outerShdw blurRad="38100" dist="22860" dir="5400000" algn="tl" rotWithShape="0">
                    <a:srgbClr val="000000">
                      <a:alpha val="30000"/>
                    </a:srgbClr>
                  </a:outerShdw>
                </a:effectLst>
                <a:latin typeface="+mn-lt"/>
                <a:cs typeface="+mn-cs"/>
              </a:rPr>
              <a:t>6</a:t>
            </a:r>
          </a:p>
        </p:txBody>
      </p:sp>
      <p:sp>
        <p:nvSpPr>
          <p:cNvPr id="10" name="Rectangle 9"/>
          <p:cNvSpPr/>
          <p:nvPr/>
        </p:nvSpPr>
        <p:spPr>
          <a:xfrm>
            <a:off x="7997179" y="2949614"/>
            <a:ext cx="535724" cy="923330"/>
          </a:xfrm>
          <a:prstGeom prst="rect">
            <a:avLst/>
          </a:prstGeom>
          <a:noFill/>
        </p:spPr>
        <p:txBody>
          <a:bodyPr wrap="none">
            <a:spAutoFit/>
          </a:bodyPr>
          <a:lstStyle/>
          <a:p>
            <a:pPr algn="ctr" fontAlgn="auto">
              <a:spcBef>
                <a:spcPts val="0"/>
              </a:spcBef>
              <a:spcAft>
                <a:spcPts val="0"/>
              </a:spcAft>
              <a:defRPr/>
            </a:pPr>
            <a:r>
              <a:rPr lang="en-US" sz="5400" b="1" dirty="0">
                <a:ln w="28575">
                  <a:solidFill>
                    <a:sysClr val="windowText" lastClr="000000"/>
                  </a:solidFill>
                  <a:prstDash val="solid"/>
                </a:ln>
                <a:solidFill>
                  <a:srgbClr val="00B050"/>
                </a:solidFill>
                <a:effectLst>
                  <a:outerShdw blurRad="38100" dist="22860" dir="5400000" algn="tl" rotWithShape="0">
                    <a:srgbClr val="000000">
                      <a:alpha val="30000"/>
                    </a:srgbClr>
                  </a:outerShdw>
                </a:effectLst>
                <a:latin typeface="+mn-lt"/>
                <a:cs typeface="+mn-cs"/>
              </a:rPr>
              <a:t>9</a:t>
            </a:r>
          </a:p>
        </p:txBody>
      </p:sp>
      <p:sp>
        <p:nvSpPr>
          <p:cNvPr id="11" name="Rectangle 10"/>
          <p:cNvSpPr/>
          <p:nvPr/>
        </p:nvSpPr>
        <p:spPr>
          <a:xfrm>
            <a:off x="7821650" y="3718702"/>
            <a:ext cx="886781" cy="923330"/>
          </a:xfrm>
          <a:prstGeom prst="rect">
            <a:avLst/>
          </a:prstGeom>
          <a:noFill/>
        </p:spPr>
        <p:txBody>
          <a:bodyPr wrap="none">
            <a:spAutoFit/>
          </a:bodyPr>
          <a:lstStyle/>
          <a:p>
            <a:pPr algn="ctr" fontAlgn="auto">
              <a:spcBef>
                <a:spcPts val="0"/>
              </a:spcBef>
              <a:spcAft>
                <a:spcPts val="0"/>
              </a:spcAft>
              <a:defRPr/>
            </a:pPr>
            <a:r>
              <a:rPr lang="en-US" sz="5400" b="1" dirty="0">
                <a:ln w="28575">
                  <a:solidFill>
                    <a:sysClr val="windowText" lastClr="000000"/>
                  </a:solidFill>
                  <a:prstDash val="solid"/>
                </a:ln>
                <a:solidFill>
                  <a:srgbClr val="00B050"/>
                </a:solidFill>
                <a:effectLst>
                  <a:outerShdw blurRad="38100" dist="22860" dir="5400000" algn="tl" rotWithShape="0">
                    <a:srgbClr val="000000">
                      <a:alpha val="30000"/>
                    </a:srgbClr>
                  </a:outerShdw>
                </a:effectLst>
                <a:latin typeface="+mn-lt"/>
                <a:cs typeface="+mn-cs"/>
              </a:rPr>
              <a:t>11</a:t>
            </a:r>
          </a:p>
        </p:txBody>
      </p:sp>
      <p:sp>
        <p:nvSpPr>
          <p:cNvPr id="12" name="Rectangle 11"/>
          <p:cNvSpPr/>
          <p:nvPr/>
        </p:nvSpPr>
        <p:spPr>
          <a:xfrm>
            <a:off x="7993999" y="4439022"/>
            <a:ext cx="535724" cy="923330"/>
          </a:xfrm>
          <a:prstGeom prst="rect">
            <a:avLst/>
          </a:prstGeom>
          <a:noFill/>
        </p:spPr>
        <p:txBody>
          <a:bodyPr wrap="none">
            <a:spAutoFit/>
          </a:bodyPr>
          <a:lstStyle/>
          <a:p>
            <a:pPr algn="ctr" fontAlgn="auto">
              <a:spcBef>
                <a:spcPts val="0"/>
              </a:spcBef>
              <a:spcAft>
                <a:spcPts val="0"/>
              </a:spcAft>
              <a:defRPr/>
            </a:pPr>
            <a:r>
              <a:rPr lang="en-US" sz="5400" b="1" dirty="0">
                <a:ln w="28575">
                  <a:solidFill>
                    <a:sysClr val="windowText" lastClr="000000"/>
                  </a:solidFill>
                  <a:prstDash val="solid"/>
                </a:ln>
                <a:solidFill>
                  <a:srgbClr val="00B050"/>
                </a:solidFill>
                <a:effectLst>
                  <a:outerShdw blurRad="38100" dist="22860" dir="5400000" algn="tl" rotWithShape="0">
                    <a:srgbClr val="000000">
                      <a:alpha val="30000"/>
                    </a:srgbClr>
                  </a:outerShdw>
                </a:effectLst>
                <a:latin typeface="+mn-lt"/>
                <a:cs typeface="+mn-cs"/>
              </a:rPr>
              <a:t>3</a:t>
            </a:r>
          </a:p>
        </p:txBody>
      </p:sp>
      <p:sp>
        <p:nvSpPr>
          <p:cNvPr id="13" name="Rectangle 12"/>
          <p:cNvSpPr/>
          <p:nvPr/>
        </p:nvSpPr>
        <p:spPr>
          <a:xfrm>
            <a:off x="7993998" y="5138077"/>
            <a:ext cx="535724" cy="923330"/>
          </a:xfrm>
          <a:prstGeom prst="rect">
            <a:avLst/>
          </a:prstGeom>
          <a:noFill/>
        </p:spPr>
        <p:txBody>
          <a:bodyPr wrap="none">
            <a:spAutoFit/>
          </a:bodyPr>
          <a:lstStyle/>
          <a:p>
            <a:pPr algn="ctr" fontAlgn="auto">
              <a:spcBef>
                <a:spcPts val="0"/>
              </a:spcBef>
              <a:spcAft>
                <a:spcPts val="0"/>
              </a:spcAft>
              <a:defRPr/>
            </a:pPr>
            <a:r>
              <a:rPr lang="en-US" sz="5400" b="1" dirty="0">
                <a:ln w="28575">
                  <a:solidFill>
                    <a:sysClr val="windowText" lastClr="000000"/>
                  </a:solidFill>
                  <a:prstDash val="solid"/>
                </a:ln>
                <a:solidFill>
                  <a:srgbClr val="00B050"/>
                </a:solidFill>
                <a:effectLst>
                  <a:outerShdw blurRad="38100" dist="22860" dir="5400000" algn="tl" rotWithShape="0">
                    <a:srgbClr val="000000">
                      <a:alpha val="30000"/>
                    </a:srgbClr>
                  </a:outerShdw>
                </a:effectLst>
                <a:latin typeface="+mn-lt"/>
                <a:cs typeface="+mn-cs"/>
              </a:rPr>
              <a:t>2</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fade">
                                      <p:cBhvr>
                                        <p:cTn id="12" dur="5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6">
                                            <p:txEl>
                                              <p:pRg st="0" end="0"/>
                                            </p:txEl>
                                          </p:spTgt>
                                        </p:tgtEl>
                                        <p:attrNameLst>
                                          <p:attrName>style.visibility</p:attrName>
                                        </p:attrNameLst>
                                      </p:cBhvr>
                                      <p:to>
                                        <p:strVal val="visible"/>
                                      </p:to>
                                    </p:set>
                                    <p:animEffect transition="in" filter="fade">
                                      <p:cBhvr>
                                        <p:cTn id="17" dur="500"/>
                                        <p:tgtEl>
                                          <p:spTgt spid="6">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7">
                                            <p:txEl>
                                              <p:pRg st="0" end="0"/>
                                            </p:txEl>
                                          </p:spTgt>
                                        </p:tgtEl>
                                        <p:attrNameLst>
                                          <p:attrName>style.visibility</p:attrName>
                                        </p:attrNameLst>
                                      </p:cBhvr>
                                      <p:to>
                                        <p:strVal val="visible"/>
                                      </p:to>
                                    </p:set>
                                    <p:animEffect transition="in" filter="fade">
                                      <p:cBhvr>
                                        <p:cTn id="22" dur="500"/>
                                        <p:tgtEl>
                                          <p:spTgt spid="7">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8">
                                            <p:txEl>
                                              <p:pRg st="0" end="0"/>
                                            </p:txEl>
                                          </p:spTgt>
                                        </p:tgtEl>
                                        <p:attrNameLst>
                                          <p:attrName>style.visibility</p:attrName>
                                        </p:attrNameLst>
                                      </p:cBhvr>
                                      <p:to>
                                        <p:strVal val="visible"/>
                                      </p:to>
                                    </p:set>
                                    <p:animEffect transition="in" filter="fade">
                                      <p:cBhvr>
                                        <p:cTn id="27" dur="500"/>
                                        <p:tgtEl>
                                          <p:spTgt spid="8">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9">
                                            <p:txEl>
                                              <p:pRg st="0" end="0"/>
                                            </p:txEl>
                                          </p:spTgt>
                                        </p:tgtEl>
                                        <p:attrNameLst>
                                          <p:attrName>style.visibility</p:attrName>
                                        </p:attrNameLst>
                                      </p:cBhvr>
                                      <p:to>
                                        <p:strVal val="visible"/>
                                      </p:to>
                                    </p:set>
                                    <p:animEffect transition="in" filter="fade">
                                      <p:cBhvr>
                                        <p:cTn id="32" dur="500"/>
                                        <p:tgtEl>
                                          <p:spTgt spid="9">
                                            <p:txEl>
                                              <p:pRg st="0" end="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10">
                                            <p:txEl>
                                              <p:pRg st="0" end="0"/>
                                            </p:txEl>
                                          </p:spTgt>
                                        </p:tgtEl>
                                        <p:attrNameLst>
                                          <p:attrName>style.visibility</p:attrName>
                                        </p:attrNameLst>
                                      </p:cBhvr>
                                      <p:to>
                                        <p:strVal val="visible"/>
                                      </p:to>
                                    </p:set>
                                    <p:animEffect transition="in" filter="fade">
                                      <p:cBhvr>
                                        <p:cTn id="37" dur="500"/>
                                        <p:tgtEl>
                                          <p:spTgt spid="10">
                                            <p:txEl>
                                              <p:pRg st="0" end="0"/>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11">
                                            <p:txEl>
                                              <p:pRg st="0" end="0"/>
                                            </p:txEl>
                                          </p:spTgt>
                                        </p:tgtEl>
                                        <p:attrNameLst>
                                          <p:attrName>style.visibility</p:attrName>
                                        </p:attrNameLst>
                                      </p:cBhvr>
                                      <p:to>
                                        <p:strVal val="visible"/>
                                      </p:to>
                                    </p:set>
                                    <p:animEffect transition="in" filter="fade">
                                      <p:cBhvr>
                                        <p:cTn id="42" dur="500"/>
                                        <p:tgtEl>
                                          <p:spTgt spid="11">
                                            <p:txEl>
                                              <p:pRg st="0" end="0"/>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12">
                                            <p:txEl>
                                              <p:pRg st="0" end="0"/>
                                            </p:txEl>
                                          </p:spTgt>
                                        </p:tgtEl>
                                        <p:attrNameLst>
                                          <p:attrName>style.visibility</p:attrName>
                                        </p:attrNameLst>
                                      </p:cBhvr>
                                      <p:to>
                                        <p:strVal val="visible"/>
                                      </p:to>
                                    </p:set>
                                    <p:animEffect transition="in" filter="fade">
                                      <p:cBhvr>
                                        <p:cTn id="47" dur="500"/>
                                        <p:tgtEl>
                                          <p:spTgt spid="12">
                                            <p:txEl>
                                              <p:pRg st="0" end="0"/>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13">
                                            <p:txEl>
                                              <p:pRg st="0" end="0"/>
                                            </p:txEl>
                                          </p:spTgt>
                                        </p:tgtEl>
                                        <p:attrNameLst>
                                          <p:attrName>style.visibility</p:attrName>
                                        </p:attrNameLst>
                                      </p:cBhvr>
                                      <p:to>
                                        <p:strVal val="visible"/>
                                      </p:to>
                                    </p:set>
                                    <p:animEffect transition="in" filter="fade">
                                      <p:cBhvr>
                                        <p:cTn id="52" dur="500"/>
                                        <p:tgtEl>
                                          <p:spTgt spid="1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4WksvcV6vU0"/>
          <p:cNvPicPr>
            <a:picLocks noRot="1" noChangeAspect="1"/>
          </p:cNvPicPr>
          <p:nvPr>
            <a:videoFile r:link="rId1"/>
          </p:nvPr>
        </p:nvPicPr>
        <p:blipFill>
          <a:blip r:embed="rId4"/>
          <a:stretch>
            <a:fillRect/>
          </a:stretch>
        </p:blipFill>
        <p:spPr>
          <a:xfrm>
            <a:off x="591238" y="391444"/>
            <a:ext cx="7803615" cy="4389533"/>
          </a:xfrm>
          <a:prstGeom prst="rect">
            <a:avLst/>
          </a:prstGeom>
        </p:spPr>
      </p:pic>
    </p:spTree>
    <p:extLst>
      <p:ext uri="{BB962C8B-B14F-4D97-AF65-F5344CB8AC3E}">
        <p14:creationId xmlns:p14="http://schemas.microsoft.com/office/powerpoint/2010/main" val="3637194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ext Box 2"/>
          <p:cNvSpPr txBox="1">
            <a:spLocks noChangeArrowheads="1"/>
          </p:cNvSpPr>
          <p:nvPr/>
        </p:nvSpPr>
        <p:spPr bwMode="auto">
          <a:xfrm>
            <a:off x="138113" y="-72133"/>
            <a:ext cx="7920038" cy="1014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sz="6000" b="1" dirty="0" err="1">
                <a:latin typeface="Tw Cen MT" panose="020B0602020104020603" pitchFamily="34" charset="0"/>
              </a:rPr>
              <a:t>Quel</a:t>
            </a:r>
            <a:r>
              <a:rPr lang="en-US" altLang="en-US" sz="6000" b="1" dirty="0">
                <a:latin typeface="Tw Cen MT" panose="020B0602020104020603" pitchFamily="34" charset="0"/>
              </a:rPr>
              <a:t> </a:t>
            </a:r>
            <a:r>
              <a:rPr lang="en-US" altLang="en-US" sz="6000" b="1" dirty="0" err="1">
                <a:latin typeface="Tw Cen MT" panose="020B0602020104020603" pitchFamily="34" charset="0"/>
              </a:rPr>
              <a:t>âge</a:t>
            </a:r>
            <a:r>
              <a:rPr lang="en-US" altLang="en-US" sz="6000" b="1" dirty="0">
                <a:latin typeface="Tw Cen MT" panose="020B0602020104020603" pitchFamily="34" charset="0"/>
              </a:rPr>
              <a:t> as-</a:t>
            </a:r>
            <a:r>
              <a:rPr lang="en-US" altLang="en-US" sz="6000" b="1" dirty="0" err="1">
                <a:latin typeface="Tw Cen MT" panose="020B0602020104020603" pitchFamily="34" charset="0"/>
              </a:rPr>
              <a:t>tu</a:t>
            </a:r>
            <a:r>
              <a:rPr lang="en-US" altLang="en-US" sz="6000" b="1" dirty="0">
                <a:latin typeface="Tw Cen MT" panose="020B0602020104020603" pitchFamily="34" charset="0"/>
              </a:rPr>
              <a:t> ?</a:t>
            </a:r>
          </a:p>
        </p:txBody>
      </p:sp>
      <p:sp>
        <p:nvSpPr>
          <p:cNvPr id="2051" name="Text Box 3"/>
          <p:cNvSpPr txBox="1">
            <a:spLocks noChangeArrowheads="1"/>
          </p:cNvSpPr>
          <p:nvPr/>
        </p:nvSpPr>
        <p:spPr bwMode="auto">
          <a:xfrm>
            <a:off x="138113" y="1052513"/>
            <a:ext cx="7920037"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endParaRPr lang="en-US" altLang="en-US" sz="3600">
              <a:latin typeface="Calibri" panose="020F0502020204030204" pitchFamily="34" charset="0"/>
            </a:endParaRPr>
          </a:p>
        </p:txBody>
      </p:sp>
      <p:pic>
        <p:nvPicPr>
          <p:cNvPr id="2052" name="Picture 7" descr="how_old_r_u"/>
          <p:cNvPicPr>
            <a:picLocks noChangeAspect="1" noChangeArrowheads="1"/>
          </p:cNvPicPr>
          <p:nvPr/>
        </p:nvPicPr>
        <p:blipFill>
          <a:blip r:embed="rId3">
            <a:clrChange>
              <a:clrFrom>
                <a:srgbClr val="FDFDFD"/>
              </a:clrFrom>
              <a:clrTo>
                <a:srgbClr val="FDFDFD">
                  <a:alpha val="0"/>
                </a:srgbClr>
              </a:clrTo>
            </a:clrChange>
            <a:extLst>
              <a:ext uri="{28A0092B-C50C-407E-A947-70E740481C1C}">
                <a14:useLocalDpi xmlns:a14="http://schemas.microsoft.com/office/drawing/2010/main" val="0"/>
              </a:ext>
            </a:extLst>
          </a:blip>
          <a:srcRect/>
          <a:stretch>
            <a:fillRect/>
          </a:stretch>
        </p:blipFill>
        <p:spPr bwMode="auto">
          <a:xfrm>
            <a:off x="7007225" y="0"/>
            <a:ext cx="2498725" cy="2571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3" name="Picture 1"/>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298450" y="1174750"/>
            <a:ext cx="1870075" cy="306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p:nvSpPr>
        <p:spPr>
          <a:xfrm>
            <a:off x="951380" y="1471599"/>
            <a:ext cx="1088760" cy="2231380"/>
          </a:xfrm>
          <a:prstGeom prst="rect">
            <a:avLst/>
          </a:prstGeom>
          <a:noFill/>
        </p:spPr>
        <p:txBody>
          <a:bodyPr wrap="none">
            <a:spAutoFit/>
          </a:bodyPr>
          <a:lstStyle/>
          <a:p>
            <a:pPr algn="ctr" fontAlgn="auto">
              <a:spcBef>
                <a:spcPts val="0"/>
              </a:spcBef>
              <a:spcAft>
                <a:spcPts val="0"/>
              </a:spcAft>
              <a:defRPr/>
            </a:pPr>
            <a:r>
              <a:rPr lang="en-US" sz="13900" b="1" dirty="0">
                <a:ln w="38100">
                  <a:solidFill>
                    <a:sysClr val="windowText" lastClr="000000"/>
                  </a:solidFill>
                  <a:prstDash val="solid"/>
                </a:ln>
                <a:solidFill>
                  <a:srgbClr val="FFFFFF"/>
                </a:solidFill>
                <a:effectLst>
                  <a:outerShdw blurRad="38100" dist="22860" dir="5400000" algn="tl" rotWithShape="0">
                    <a:srgbClr val="000000">
                      <a:alpha val="30000"/>
                    </a:srgbClr>
                  </a:outerShdw>
                </a:effectLst>
                <a:latin typeface="+mn-lt"/>
                <a:cs typeface="+mn-cs"/>
              </a:rPr>
              <a:t>9</a:t>
            </a:r>
          </a:p>
        </p:txBody>
      </p:sp>
      <p:pic>
        <p:nvPicPr>
          <p:cNvPr id="2055" name="Picture 4"/>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1689100" y="3519488"/>
            <a:ext cx="2043113" cy="3338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Rectangle 11"/>
          <p:cNvSpPr/>
          <p:nvPr/>
        </p:nvSpPr>
        <p:spPr>
          <a:xfrm>
            <a:off x="2328427" y="3984427"/>
            <a:ext cx="1088760" cy="2231380"/>
          </a:xfrm>
          <a:prstGeom prst="rect">
            <a:avLst/>
          </a:prstGeom>
          <a:noFill/>
        </p:spPr>
        <p:txBody>
          <a:bodyPr wrap="none">
            <a:spAutoFit/>
          </a:bodyPr>
          <a:lstStyle/>
          <a:p>
            <a:pPr algn="ctr" fontAlgn="auto">
              <a:spcBef>
                <a:spcPts val="0"/>
              </a:spcBef>
              <a:spcAft>
                <a:spcPts val="0"/>
              </a:spcAft>
              <a:defRPr/>
            </a:pPr>
            <a:r>
              <a:rPr lang="en-US" sz="13900" b="1" dirty="0">
                <a:ln w="38100">
                  <a:solidFill>
                    <a:sysClr val="windowText" lastClr="000000"/>
                  </a:solidFill>
                  <a:prstDash val="solid"/>
                </a:ln>
                <a:solidFill>
                  <a:srgbClr val="FFFFFF"/>
                </a:solidFill>
                <a:effectLst>
                  <a:outerShdw blurRad="38100" dist="22860" dir="5400000" algn="tl" rotWithShape="0">
                    <a:srgbClr val="000000">
                      <a:alpha val="30000"/>
                    </a:srgbClr>
                  </a:outerShdw>
                </a:effectLst>
                <a:latin typeface="+mn-lt"/>
                <a:cs typeface="+mn-cs"/>
              </a:rPr>
              <a:t>7</a:t>
            </a:r>
          </a:p>
        </p:txBody>
      </p:sp>
      <p:pic>
        <p:nvPicPr>
          <p:cNvPr id="2057" name="Picture 5"/>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4357688" y="3638550"/>
            <a:ext cx="2185987" cy="3582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8" name="Picture 6"/>
          <p:cNvPicPr>
            <a:picLocks noChangeAspect="1"/>
          </p:cNvPicPr>
          <p:nvPr/>
        </p:nvPicPr>
        <p:blipFill>
          <a:blip r:embed="rId7">
            <a:extLst>
              <a:ext uri="{28A0092B-C50C-407E-A947-70E740481C1C}">
                <a14:useLocalDpi xmlns:a14="http://schemas.microsoft.com/office/drawing/2010/main" val="0"/>
              </a:ext>
            </a:extLst>
          </a:blip>
          <a:srcRect/>
          <a:stretch>
            <a:fillRect/>
          </a:stretch>
        </p:blipFill>
        <p:spPr bwMode="auto">
          <a:xfrm>
            <a:off x="3171825" y="1108075"/>
            <a:ext cx="2154238" cy="353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9" name="Picture 7"/>
          <p:cNvPicPr>
            <a:picLocks noChangeAspect="1"/>
          </p:cNvPicPr>
          <p:nvPr/>
        </p:nvPicPr>
        <p:blipFill>
          <a:blip r:embed="rId8">
            <a:extLst>
              <a:ext uri="{28A0092B-C50C-407E-A947-70E740481C1C}">
                <a14:useLocalDpi xmlns:a14="http://schemas.microsoft.com/office/drawing/2010/main" val="0"/>
              </a:ext>
            </a:extLst>
          </a:blip>
          <a:srcRect/>
          <a:stretch>
            <a:fillRect/>
          </a:stretch>
        </p:blipFill>
        <p:spPr bwMode="auto">
          <a:xfrm>
            <a:off x="6696075" y="2587625"/>
            <a:ext cx="2132013" cy="3489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 name="Rectangle 15"/>
          <p:cNvSpPr/>
          <p:nvPr/>
        </p:nvSpPr>
        <p:spPr>
          <a:xfrm>
            <a:off x="3965708" y="1654295"/>
            <a:ext cx="1088760" cy="2231380"/>
          </a:xfrm>
          <a:prstGeom prst="rect">
            <a:avLst/>
          </a:prstGeom>
          <a:noFill/>
        </p:spPr>
        <p:txBody>
          <a:bodyPr wrap="none">
            <a:spAutoFit/>
          </a:bodyPr>
          <a:lstStyle/>
          <a:p>
            <a:pPr algn="ctr" fontAlgn="auto">
              <a:spcBef>
                <a:spcPts val="0"/>
              </a:spcBef>
              <a:spcAft>
                <a:spcPts val="0"/>
              </a:spcAft>
              <a:defRPr/>
            </a:pPr>
            <a:r>
              <a:rPr lang="en-US" sz="13900" b="1" dirty="0">
                <a:ln w="38100">
                  <a:solidFill>
                    <a:sysClr val="windowText" lastClr="000000"/>
                  </a:solidFill>
                  <a:prstDash val="solid"/>
                </a:ln>
                <a:solidFill>
                  <a:srgbClr val="FFFFFF"/>
                </a:solidFill>
                <a:effectLst>
                  <a:outerShdw blurRad="38100" dist="22860" dir="5400000" algn="tl" rotWithShape="0">
                    <a:srgbClr val="000000">
                      <a:alpha val="30000"/>
                    </a:srgbClr>
                  </a:outerShdw>
                </a:effectLst>
                <a:latin typeface="+mn-lt"/>
                <a:cs typeface="+mn-cs"/>
              </a:rPr>
              <a:t>6</a:t>
            </a:r>
          </a:p>
        </p:txBody>
      </p:sp>
      <p:sp>
        <p:nvSpPr>
          <p:cNvPr id="17" name="Rectangle 16"/>
          <p:cNvSpPr/>
          <p:nvPr/>
        </p:nvSpPr>
        <p:spPr>
          <a:xfrm>
            <a:off x="5148957" y="4223559"/>
            <a:ext cx="1088760" cy="2231380"/>
          </a:xfrm>
          <a:prstGeom prst="rect">
            <a:avLst/>
          </a:prstGeom>
          <a:noFill/>
        </p:spPr>
        <p:txBody>
          <a:bodyPr wrap="none">
            <a:spAutoFit/>
          </a:bodyPr>
          <a:lstStyle/>
          <a:p>
            <a:pPr algn="ctr" fontAlgn="auto">
              <a:spcBef>
                <a:spcPts val="0"/>
              </a:spcBef>
              <a:spcAft>
                <a:spcPts val="0"/>
              </a:spcAft>
              <a:defRPr/>
            </a:pPr>
            <a:r>
              <a:rPr lang="en-US" sz="13900" b="1" dirty="0">
                <a:ln w="38100">
                  <a:solidFill>
                    <a:sysClr val="windowText" lastClr="000000"/>
                  </a:solidFill>
                  <a:prstDash val="solid"/>
                </a:ln>
                <a:solidFill>
                  <a:srgbClr val="FFFFFF"/>
                </a:solidFill>
                <a:effectLst>
                  <a:outerShdw blurRad="38100" dist="22860" dir="5400000" algn="tl" rotWithShape="0">
                    <a:srgbClr val="000000">
                      <a:alpha val="30000"/>
                    </a:srgbClr>
                  </a:outerShdw>
                </a:effectLst>
                <a:latin typeface="+mn-lt"/>
                <a:cs typeface="+mn-cs"/>
              </a:rPr>
              <a:t>5</a:t>
            </a:r>
          </a:p>
        </p:txBody>
      </p:sp>
      <p:sp>
        <p:nvSpPr>
          <p:cNvPr id="18" name="Rectangle 17"/>
          <p:cNvSpPr/>
          <p:nvPr/>
        </p:nvSpPr>
        <p:spPr>
          <a:xfrm>
            <a:off x="7514361" y="3198895"/>
            <a:ext cx="1088760" cy="2231380"/>
          </a:xfrm>
          <a:prstGeom prst="rect">
            <a:avLst/>
          </a:prstGeom>
          <a:noFill/>
        </p:spPr>
        <p:txBody>
          <a:bodyPr wrap="none">
            <a:spAutoFit/>
          </a:bodyPr>
          <a:lstStyle/>
          <a:p>
            <a:pPr algn="ctr" fontAlgn="auto">
              <a:spcBef>
                <a:spcPts val="0"/>
              </a:spcBef>
              <a:spcAft>
                <a:spcPts val="0"/>
              </a:spcAft>
              <a:defRPr/>
            </a:pPr>
            <a:r>
              <a:rPr lang="en-US" sz="13900" b="1" dirty="0">
                <a:ln w="38100">
                  <a:solidFill>
                    <a:sysClr val="windowText" lastClr="000000"/>
                  </a:solidFill>
                  <a:prstDash val="solid"/>
                </a:ln>
                <a:solidFill>
                  <a:srgbClr val="FFFFFF"/>
                </a:solidFill>
                <a:effectLst>
                  <a:outerShdw blurRad="38100" dist="22860" dir="5400000" algn="tl" rotWithShape="0">
                    <a:srgbClr val="000000">
                      <a:alpha val="30000"/>
                    </a:srgbClr>
                  </a:outerShdw>
                </a:effectLst>
                <a:latin typeface="+mn-lt"/>
                <a:cs typeface="+mn-cs"/>
              </a:rPr>
              <a:t>8</a:t>
            </a:r>
          </a:p>
        </p:txBody>
      </p:sp>
    </p:spTree>
    <p:extLst>
      <p:ext uri="{BB962C8B-B14F-4D97-AF65-F5344CB8AC3E}">
        <p14:creationId xmlns:p14="http://schemas.microsoft.com/office/powerpoint/2010/main" val="290860444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2">
            <a:hlinkClick r:id="" action="ppaction://noaction">
              <a:snd r:embed="rId4" name="vamos.wav"/>
            </a:hlinkClick>
          </p:cNvPr>
          <p:cNvSpPr txBox="1">
            <a:spLocks noChangeArrowheads="1"/>
          </p:cNvSpPr>
          <p:nvPr/>
        </p:nvSpPr>
        <p:spPr bwMode="auto">
          <a:xfrm>
            <a:off x="142875" y="44450"/>
            <a:ext cx="8893175"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GB" altLang="en-US" sz="4400" dirty="0">
                <a:solidFill>
                  <a:srgbClr val="000000"/>
                </a:solidFill>
                <a:latin typeface="Calibri" panose="020F0502020204030204" pitchFamily="34" charset="0"/>
              </a:rPr>
              <a:t>Nous </a:t>
            </a:r>
            <a:r>
              <a:rPr lang="en-GB" altLang="en-US" sz="4400" dirty="0" err="1">
                <a:solidFill>
                  <a:srgbClr val="000000"/>
                </a:solidFill>
                <a:latin typeface="Calibri" panose="020F0502020204030204" pitchFamily="34" charset="0"/>
              </a:rPr>
              <a:t>allons</a:t>
            </a:r>
            <a:r>
              <a:rPr lang="en-GB" altLang="en-US" sz="4400" dirty="0">
                <a:solidFill>
                  <a:srgbClr val="000000"/>
                </a:solidFill>
                <a:latin typeface="Calibri" panose="020F0502020204030204" pitchFamily="34" charset="0"/>
              </a:rPr>
              <a:t> </a:t>
            </a:r>
            <a:r>
              <a:rPr lang="en-GB" altLang="en-US" sz="4400" dirty="0" smtClean="0">
                <a:solidFill>
                  <a:srgbClr val="000000"/>
                </a:solidFill>
                <a:latin typeface="Calibri" panose="020F0502020204030204" pitchFamily="34" charset="0"/>
              </a:rPr>
              <a:t>chanter </a:t>
            </a:r>
            <a:r>
              <a:rPr lang="en-GB" altLang="en-US" sz="4400" dirty="0">
                <a:solidFill>
                  <a:srgbClr val="000000"/>
                </a:solidFill>
                <a:latin typeface="Calibri" panose="020F0502020204030204" pitchFamily="34" charset="0"/>
              </a:rPr>
              <a:t>les </a:t>
            </a:r>
            <a:r>
              <a:rPr lang="en-GB" altLang="en-US" sz="4400" dirty="0" err="1">
                <a:solidFill>
                  <a:srgbClr val="000000"/>
                </a:solidFill>
                <a:latin typeface="Calibri" panose="020F0502020204030204" pitchFamily="34" charset="0"/>
              </a:rPr>
              <a:t>numéros</a:t>
            </a:r>
            <a:r>
              <a:rPr lang="en-GB" altLang="en-US" sz="4400" dirty="0">
                <a:solidFill>
                  <a:srgbClr val="000000"/>
                </a:solidFill>
                <a:latin typeface="Calibri" panose="020F0502020204030204" pitchFamily="34" charset="0"/>
              </a:rPr>
              <a:t>!</a:t>
            </a:r>
          </a:p>
        </p:txBody>
      </p:sp>
      <p:pic>
        <p:nvPicPr>
          <p:cNvPr id="2" name="lsc3qLMaCu8"/>
          <p:cNvPicPr>
            <a:picLocks noRot="1" noChangeAspect="1"/>
          </p:cNvPicPr>
          <p:nvPr>
            <a:videoFile r:link="rId1"/>
          </p:nvPr>
        </p:nvPicPr>
        <p:blipFill>
          <a:blip r:embed="rId5"/>
          <a:stretch>
            <a:fillRect/>
          </a:stretch>
        </p:blipFill>
        <p:spPr>
          <a:xfrm>
            <a:off x="767508" y="1288973"/>
            <a:ext cx="7175653" cy="4036305"/>
          </a:xfrm>
          <a:prstGeom prst="rect">
            <a:avLst/>
          </a:prstGeom>
        </p:spPr>
      </p:pic>
    </p:spTree>
  </p:cSld>
  <p:clrMapOvr>
    <a:masterClrMapping/>
  </p:clrMapOvr>
  <p:transition spd="slow"/>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87924" y="357200"/>
            <a:ext cx="1210588" cy="1938992"/>
          </a:xfrm>
          <a:prstGeom prst="rect">
            <a:avLst/>
          </a:prstGeom>
        </p:spPr>
        <p:txBody>
          <a:bodyPr wrap="none">
            <a:spAutoFit/>
          </a:bodyPr>
          <a:lstStyle/>
          <a:p>
            <a:pPr fontAlgn="auto">
              <a:spcBef>
                <a:spcPts val="0"/>
              </a:spcBef>
              <a:spcAft>
                <a:spcPts val="0"/>
              </a:spcAft>
              <a:defRPr/>
            </a:pPr>
            <a:r>
              <a:rPr lang="en-GB" sz="12000" kern="10" dirty="0">
                <a:ln w="25400">
                  <a:solidFill>
                    <a:srgbClr val="000000"/>
                  </a:solidFill>
                  <a:round/>
                  <a:headEnd/>
                  <a:tailEnd/>
                </a:ln>
                <a:gradFill rotWithShape="0">
                  <a:gsLst>
                    <a:gs pos="0">
                      <a:srgbClr val="FFFF00"/>
                    </a:gs>
                    <a:gs pos="100000">
                      <a:srgbClr val="FFFF00"/>
                    </a:gs>
                  </a:gsLst>
                  <a:path path="rect">
                    <a:fillToRect l="50000" t="50000" r="50000" b="50000"/>
                  </a:path>
                </a:gradFill>
                <a:latin typeface="Arial Black" panose="020B0A04020102020204" pitchFamily="34" charset="0"/>
                <a:cs typeface="+mn-cs"/>
              </a:rPr>
              <a:t>1</a:t>
            </a:r>
            <a:endParaRPr lang="en-GB" sz="12000" dirty="0">
              <a:latin typeface="+mn-lt"/>
              <a:cs typeface="+mn-cs"/>
            </a:endParaRPr>
          </a:p>
        </p:txBody>
      </p:sp>
      <p:sp>
        <p:nvSpPr>
          <p:cNvPr id="3" name="Rectangle 2"/>
          <p:cNvSpPr/>
          <p:nvPr/>
        </p:nvSpPr>
        <p:spPr>
          <a:xfrm>
            <a:off x="2091324" y="357200"/>
            <a:ext cx="1210588" cy="1938992"/>
          </a:xfrm>
          <a:prstGeom prst="rect">
            <a:avLst/>
          </a:prstGeom>
        </p:spPr>
        <p:txBody>
          <a:bodyPr wrap="none">
            <a:spAutoFit/>
          </a:bodyPr>
          <a:lstStyle/>
          <a:p>
            <a:pPr fontAlgn="auto">
              <a:spcBef>
                <a:spcPts val="0"/>
              </a:spcBef>
              <a:spcAft>
                <a:spcPts val="0"/>
              </a:spcAft>
              <a:defRPr/>
            </a:pPr>
            <a:r>
              <a:rPr lang="en-GB" sz="12000" kern="10" dirty="0">
                <a:ln w="25400">
                  <a:solidFill>
                    <a:srgbClr val="000000"/>
                  </a:solidFill>
                  <a:round/>
                  <a:headEnd/>
                  <a:tailEnd/>
                </a:ln>
                <a:gradFill rotWithShape="0">
                  <a:gsLst>
                    <a:gs pos="0">
                      <a:srgbClr val="FFFF00"/>
                    </a:gs>
                    <a:gs pos="100000">
                      <a:srgbClr val="FFFF00"/>
                    </a:gs>
                  </a:gsLst>
                  <a:path path="rect">
                    <a:fillToRect l="50000" t="50000" r="50000" b="50000"/>
                  </a:path>
                </a:gradFill>
                <a:latin typeface="Arial Black" panose="020B0A04020102020204" pitchFamily="34" charset="0"/>
                <a:cs typeface="+mn-cs"/>
              </a:rPr>
              <a:t>2</a:t>
            </a:r>
            <a:endParaRPr lang="en-GB" sz="12000" dirty="0">
              <a:latin typeface="+mn-lt"/>
              <a:cs typeface="+mn-cs"/>
            </a:endParaRPr>
          </a:p>
        </p:txBody>
      </p:sp>
      <p:sp>
        <p:nvSpPr>
          <p:cNvPr id="4" name="Rectangle 3"/>
          <p:cNvSpPr/>
          <p:nvPr/>
        </p:nvSpPr>
        <p:spPr>
          <a:xfrm>
            <a:off x="3894724" y="357200"/>
            <a:ext cx="1210588" cy="1938992"/>
          </a:xfrm>
          <a:prstGeom prst="rect">
            <a:avLst/>
          </a:prstGeom>
        </p:spPr>
        <p:txBody>
          <a:bodyPr wrap="none">
            <a:spAutoFit/>
          </a:bodyPr>
          <a:lstStyle/>
          <a:p>
            <a:pPr fontAlgn="auto">
              <a:spcBef>
                <a:spcPts val="0"/>
              </a:spcBef>
              <a:spcAft>
                <a:spcPts val="0"/>
              </a:spcAft>
              <a:defRPr/>
            </a:pPr>
            <a:r>
              <a:rPr lang="en-GB" sz="12000" kern="10" dirty="0">
                <a:ln w="25400">
                  <a:solidFill>
                    <a:srgbClr val="000000"/>
                  </a:solidFill>
                  <a:round/>
                  <a:headEnd/>
                  <a:tailEnd/>
                </a:ln>
                <a:gradFill rotWithShape="0">
                  <a:gsLst>
                    <a:gs pos="0">
                      <a:srgbClr val="FFFF00"/>
                    </a:gs>
                    <a:gs pos="100000">
                      <a:srgbClr val="FFFF00"/>
                    </a:gs>
                  </a:gsLst>
                  <a:path path="rect">
                    <a:fillToRect l="50000" t="50000" r="50000" b="50000"/>
                  </a:path>
                </a:gradFill>
                <a:latin typeface="Arial Black" panose="020B0A04020102020204" pitchFamily="34" charset="0"/>
                <a:cs typeface="+mn-cs"/>
              </a:rPr>
              <a:t>3</a:t>
            </a:r>
            <a:endParaRPr lang="en-GB" sz="12000" dirty="0">
              <a:latin typeface="+mn-lt"/>
              <a:cs typeface="+mn-cs"/>
            </a:endParaRPr>
          </a:p>
        </p:txBody>
      </p:sp>
      <p:sp>
        <p:nvSpPr>
          <p:cNvPr id="5" name="Rectangle 4"/>
          <p:cNvSpPr/>
          <p:nvPr/>
        </p:nvSpPr>
        <p:spPr>
          <a:xfrm>
            <a:off x="5740454" y="357200"/>
            <a:ext cx="1210588" cy="1938992"/>
          </a:xfrm>
          <a:prstGeom prst="rect">
            <a:avLst/>
          </a:prstGeom>
        </p:spPr>
        <p:txBody>
          <a:bodyPr wrap="none">
            <a:spAutoFit/>
          </a:bodyPr>
          <a:lstStyle/>
          <a:p>
            <a:pPr fontAlgn="auto">
              <a:spcBef>
                <a:spcPts val="0"/>
              </a:spcBef>
              <a:spcAft>
                <a:spcPts val="0"/>
              </a:spcAft>
              <a:defRPr/>
            </a:pPr>
            <a:r>
              <a:rPr lang="en-GB" sz="12000" kern="10" dirty="0">
                <a:ln w="25400">
                  <a:solidFill>
                    <a:srgbClr val="000000"/>
                  </a:solidFill>
                  <a:round/>
                  <a:headEnd/>
                  <a:tailEnd/>
                </a:ln>
                <a:gradFill rotWithShape="0">
                  <a:gsLst>
                    <a:gs pos="0">
                      <a:srgbClr val="FFFF00"/>
                    </a:gs>
                    <a:gs pos="100000">
                      <a:srgbClr val="FFFF00"/>
                    </a:gs>
                  </a:gsLst>
                  <a:path path="rect">
                    <a:fillToRect l="50000" t="50000" r="50000" b="50000"/>
                  </a:path>
                </a:gradFill>
                <a:latin typeface="Arial Black" panose="020B0A04020102020204" pitchFamily="34" charset="0"/>
                <a:cs typeface="+mn-cs"/>
              </a:rPr>
              <a:t>4</a:t>
            </a:r>
            <a:endParaRPr lang="en-GB" sz="12000" dirty="0">
              <a:latin typeface="+mn-lt"/>
              <a:cs typeface="+mn-cs"/>
            </a:endParaRPr>
          </a:p>
        </p:txBody>
      </p:sp>
      <p:sp>
        <p:nvSpPr>
          <p:cNvPr id="6" name="Rectangle 5"/>
          <p:cNvSpPr/>
          <p:nvPr/>
        </p:nvSpPr>
        <p:spPr>
          <a:xfrm>
            <a:off x="7670854" y="357200"/>
            <a:ext cx="1210588" cy="1938992"/>
          </a:xfrm>
          <a:prstGeom prst="rect">
            <a:avLst/>
          </a:prstGeom>
        </p:spPr>
        <p:txBody>
          <a:bodyPr wrap="none">
            <a:spAutoFit/>
          </a:bodyPr>
          <a:lstStyle/>
          <a:p>
            <a:pPr fontAlgn="auto">
              <a:spcBef>
                <a:spcPts val="0"/>
              </a:spcBef>
              <a:spcAft>
                <a:spcPts val="0"/>
              </a:spcAft>
              <a:defRPr/>
            </a:pPr>
            <a:r>
              <a:rPr lang="en-GB" sz="12000" kern="10" dirty="0">
                <a:ln w="25400">
                  <a:solidFill>
                    <a:srgbClr val="000000"/>
                  </a:solidFill>
                  <a:round/>
                  <a:headEnd/>
                  <a:tailEnd/>
                </a:ln>
                <a:gradFill rotWithShape="0">
                  <a:gsLst>
                    <a:gs pos="0">
                      <a:srgbClr val="FFFF00"/>
                    </a:gs>
                    <a:gs pos="100000">
                      <a:srgbClr val="FFFF00"/>
                    </a:gs>
                  </a:gsLst>
                  <a:path path="rect">
                    <a:fillToRect l="50000" t="50000" r="50000" b="50000"/>
                  </a:path>
                </a:gradFill>
                <a:latin typeface="Arial Black" panose="020B0A04020102020204" pitchFamily="34" charset="0"/>
                <a:cs typeface="+mn-cs"/>
              </a:rPr>
              <a:t>5</a:t>
            </a:r>
            <a:endParaRPr lang="en-GB" sz="12000" dirty="0">
              <a:latin typeface="+mn-lt"/>
              <a:cs typeface="+mn-cs"/>
            </a:endParaRPr>
          </a:p>
        </p:txBody>
      </p:sp>
      <p:sp>
        <p:nvSpPr>
          <p:cNvPr id="7" name="Rectangle 6"/>
          <p:cNvSpPr/>
          <p:nvPr/>
        </p:nvSpPr>
        <p:spPr>
          <a:xfrm>
            <a:off x="287924" y="2440000"/>
            <a:ext cx="1210588" cy="1938992"/>
          </a:xfrm>
          <a:prstGeom prst="rect">
            <a:avLst/>
          </a:prstGeom>
        </p:spPr>
        <p:txBody>
          <a:bodyPr wrap="none">
            <a:spAutoFit/>
          </a:bodyPr>
          <a:lstStyle/>
          <a:p>
            <a:pPr algn="ctr" fontAlgn="auto">
              <a:spcBef>
                <a:spcPts val="0"/>
              </a:spcBef>
              <a:spcAft>
                <a:spcPts val="0"/>
              </a:spcAft>
              <a:defRPr/>
            </a:pPr>
            <a:r>
              <a:rPr lang="en-GB" sz="12000" kern="10" dirty="0">
                <a:ln w="25400">
                  <a:solidFill>
                    <a:srgbClr val="000000"/>
                  </a:solidFill>
                  <a:round/>
                  <a:headEnd/>
                  <a:tailEnd/>
                </a:ln>
                <a:solidFill>
                  <a:srgbClr val="7030A0"/>
                </a:solidFill>
                <a:latin typeface="Arial Black" panose="020B0A04020102020204" pitchFamily="34" charset="0"/>
                <a:cs typeface="+mn-cs"/>
              </a:rPr>
              <a:t>6</a:t>
            </a:r>
            <a:endParaRPr lang="en-GB" sz="12000" dirty="0">
              <a:latin typeface="+mn-lt"/>
              <a:cs typeface="+mn-cs"/>
            </a:endParaRPr>
          </a:p>
        </p:txBody>
      </p:sp>
      <p:sp>
        <p:nvSpPr>
          <p:cNvPr id="8" name="Rectangle 7"/>
          <p:cNvSpPr/>
          <p:nvPr/>
        </p:nvSpPr>
        <p:spPr>
          <a:xfrm>
            <a:off x="2015124" y="2440000"/>
            <a:ext cx="1210588" cy="1938992"/>
          </a:xfrm>
          <a:prstGeom prst="rect">
            <a:avLst/>
          </a:prstGeom>
        </p:spPr>
        <p:txBody>
          <a:bodyPr wrap="none">
            <a:spAutoFit/>
          </a:bodyPr>
          <a:lstStyle/>
          <a:p>
            <a:pPr algn="ctr" fontAlgn="auto">
              <a:spcBef>
                <a:spcPts val="0"/>
              </a:spcBef>
              <a:spcAft>
                <a:spcPts val="0"/>
              </a:spcAft>
              <a:defRPr/>
            </a:pPr>
            <a:r>
              <a:rPr lang="en-GB" sz="12000" kern="10" dirty="0">
                <a:ln w="25400">
                  <a:solidFill>
                    <a:srgbClr val="000000"/>
                  </a:solidFill>
                  <a:round/>
                  <a:headEnd/>
                  <a:tailEnd/>
                </a:ln>
                <a:solidFill>
                  <a:srgbClr val="7030A0"/>
                </a:solidFill>
                <a:latin typeface="Arial Black" panose="020B0A04020102020204" pitchFamily="34" charset="0"/>
                <a:cs typeface="+mn-cs"/>
              </a:rPr>
              <a:t>7</a:t>
            </a:r>
            <a:endParaRPr lang="en-GB" sz="12000" dirty="0">
              <a:latin typeface="+mn-lt"/>
              <a:cs typeface="+mn-cs"/>
            </a:endParaRPr>
          </a:p>
        </p:txBody>
      </p:sp>
      <p:sp>
        <p:nvSpPr>
          <p:cNvPr id="9" name="Rectangle 8"/>
          <p:cNvSpPr/>
          <p:nvPr/>
        </p:nvSpPr>
        <p:spPr>
          <a:xfrm>
            <a:off x="3894724" y="2440000"/>
            <a:ext cx="1210588" cy="1938992"/>
          </a:xfrm>
          <a:prstGeom prst="rect">
            <a:avLst/>
          </a:prstGeom>
        </p:spPr>
        <p:txBody>
          <a:bodyPr wrap="none">
            <a:spAutoFit/>
          </a:bodyPr>
          <a:lstStyle/>
          <a:p>
            <a:pPr algn="ctr" fontAlgn="auto">
              <a:spcBef>
                <a:spcPts val="0"/>
              </a:spcBef>
              <a:spcAft>
                <a:spcPts val="0"/>
              </a:spcAft>
              <a:defRPr/>
            </a:pPr>
            <a:r>
              <a:rPr lang="en-GB" sz="12000" kern="10" dirty="0">
                <a:ln w="25400">
                  <a:solidFill>
                    <a:srgbClr val="000000"/>
                  </a:solidFill>
                  <a:round/>
                  <a:headEnd/>
                  <a:tailEnd/>
                </a:ln>
                <a:solidFill>
                  <a:srgbClr val="7030A0"/>
                </a:solidFill>
                <a:latin typeface="Arial Black" panose="020B0A04020102020204" pitchFamily="34" charset="0"/>
                <a:cs typeface="+mn-cs"/>
              </a:rPr>
              <a:t>8</a:t>
            </a:r>
            <a:endParaRPr lang="en-GB" sz="12000" dirty="0">
              <a:latin typeface="+mn-lt"/>
              <a:cs typeface="+mn-cs"/>
            </a:endParaRPr>
          </a:p>
        </p:txBody>
      </p:sp>
      <p:sp>
        <p:nvSpPr>
          <p:cNvPr id="10" name="Rectangle 9"/>
          <p:cNvSpPr/>
          <p:nvPr/>
        </p:nvSpPr>
        <p:spPr>
          <a:xfrm>
            <a:off x="5696902" y="2440000"/>
            <a:ext cx="1210588" cy="1938992"/>
          </a:xfrm>
          <a:prstGeom prst="rect">
            <a:avLst/>
          </a:prstGeom>
        </p:spPr>
        <p:txBody>
          <a:bodyPr wrap="none">
            <a:spAutoFit/>
          </a:bodyPr>
          <a:lstStyle/>
          <a:p>
            <a:pPr algn="ctr" fontAlgn="auto">
              <a:spcBef>
                <a:spcPts val="0"/>
              </a:spcBef>
              <a:spcAft>
                <a:spcPts val="0"/>
              </a:spcAft>
              <a:defRPr/>
            </a:pPr>
            <a:r>
              <a:rPr lang="en-GB" sz="12000" kern="10" dirty="0">
                <a:ln w="25400">
                  <a:solidFill>
                    <a:srgbClr val="000000"/>
                  </a:solidFill>
                  <a:round/>
                  <a:headEnd/>
                  <a:tailEnd/>
                </a:ln>
                <a:solidFill>
                  <a:srgbClr val="7030A0"/>
                </a:solidFill>
                <a:latin typeface="Arial Black" panose="020B0A04020102020204" pitchFamily="34" charset="0"/>
                <a:cs typeface="+mn-cs"/>
              </a:rPr>
              <a:t>9</a:t>
            </a:r>
            <a:endParaRPr lang="en-GB" sz="12000" dirty="0">
              <a:latin typeface="+mn-lt"/>
              <a:cs typeface="+mn-cs"/>
            </a:endParaRPr>
          </a:p>
        </p:txBody>
      </p:sp>
      <p:sp>
        <p:nvSpPr>
          <p:cNvPr id="11" name="Rectangle 10"/>
          <p:cNvSpPr/>
          <p:nvPr/>
        </p:nvSpPr>
        <p:spPr>
          <a:xfrm>
            <a:off x="6907490" y="2450067"/>
            <a:ext cx="2236510" cy="1938992"/>
          </a:xfrm>
          <a:prstGeom prst="rect">
            <a:avLst/>
          </a:prstGeom>
        </p:spPr>
        <p:txBody>
          <a:bodyPr wrap="none">
            <a:spAutoFit/>
          </a:bodyPr>
          <a:lstStyle/>
          <a:p>
            <a:pPr algn="ctr" fontAlgn="auto">
              <a:spcBef>
                <a:spcPts val="0"/>
              </a:spcBef>
              <a:spcAft>
                <a:spcPts val="0"/>
              </a:spcAft>
              <a:defRPr/>
            </a:pPr>
            <a:r>
              <a:rPr lang="en-GB" sz="12000" kern="10" dirty="0">
                <a:ln w="25400">
                  <a:solidFill>
                    <a:srgbClr val="000000"/>
                  </a:solidFill>
                  <a:round/>
                  <a:headEnd/>
                  <a:tailEnd/>
                </a:ln>
                <a:solidFill>
                  <a:srgbClr val="7030A0"/>
                </a:solidFill>
                <a:latin typeface="Arial Black" panose="020B0A04020102020204" pitchFamily="34" charset="0"/>
                <a:cs typeface="+mn-cs"/>
              </a:rPr>
              <a:t>10</a:t>
            </a:r>
            <a:endParaRPr lang="en-GB" sz="12000" dirty="0">
              <a:latin typeface="+mn-lt"/>
              <a:cs typeface="+mn-cs"/>
            </a:endParaRPr>
          </a:p>
        </p:txBody>
      </p:sp>
      <p:sp>
        <p:nvSpPr>
          <p:cNvPr id="12" name="Rectangle 11"/>
          <p:cNvSpPr/>
          <p:nvPr/>
        </p:nvSpPr>
        <p:spPr>
          <a:xfrm>
            <a:off x="1844487" y="4719135"/>
            <a:ext cx="2236510" cy="1938992"/>
          </a:xfrm>
          <a:prstGeom prst="rect">
            <a:avLst/>
          </a:prstGeom>
        </p:spPr>
        <p:txBody>
          <a:bodyPr wrap="none">
            <a:spAutoFit/>
          </a:bodyPr>
          <a:lstStyle/>
          <a:p>
            <a:pPr fontAlgn="auto">
              <a:spcBef>
                <a:spcPts val="0"/>
              </a:spcBef>
              <a:spcAft>
                <a:spcPts val="0"/>
              </a:spcAft>
              <a:defRPr/>
            </a:pPr>
            <a:r>
              <a:rPr lang="en-GB" sz="12000" kern="10" dirty="0">
                <a:ln w="25400">
                  <a:solidFill>
                    <a:srgbClr val="000000"/>
                  </a:solidFill>
                  <a:round/>
                  <a:headEnd/>
                  <a:tailEnd/>
                </a:ln>
                <a:gradFill rotWithShape="1">
                  <a:gsLst>
                    <a:gs pos="0">
                      <a:srgbClr val="00B050"/>
                    </a:gs>
                    <a:gs pos="100000">
                      <a:srgbClr val="00B050"/>
                    </a:gs>
                  </a:gsLst>
                  <a:lin ang="5400000" scaled="1"/>
                </a:gradFill>
                <a:latin typeface="Arial Black" panose="020B0A04020102020204" pitchFamily="34" charset="0"/>
                <a:cs typeface="+mn-cs"/>
              </a:rPr>
              <a:t>11</a:t>
            </a:r>
            <a:endParaRPr lang="en-GB" sz="12000" dirty="0">
              <a:latin typeface="+mn-lt"/>
              <a:cs typeface="+mn-cs"/>
            </a:endParaRPr>
          </a:p>
        </p:txBody>
      </p:sp>
      <p:sp>
        <p:nvSpPr>
          <p:cNvPr id="13" name="Rectangle 12"/>
          <p:cNvSpPr/>
          <p:nvPr/>
        </p:nvSpPr>
        <p:spPr>
          <a:xfrm>
            <a:off x="4748565" y="4719135"/>
            <a:ext cx="2236510" cy="1938992"/>
          </a:xfrm>
          <a:prstGeom prst="rect">
            <a:avLst/>
          </a:prstGeom>
        </p:spPr>
        <p:txBody>
          <a:bodyPr wrap="none">
            <a:spAutoFit/>
          </a:bodyPr>
          <a:lstStyle/>
          <a:p>
            <a:pPr fontAlgn="auto">
              <a:spcBef>
                <a:spcPts val="0"/>
              </a:spcBef>
              <a:spcAft>
                <a:spcPts val="0"/>
              </a:spcAft>
              <a:defRPr/>
            </a:pPr>
            <a:r>
              <a:rPr lang="en-GB" sz="12000" kern="10" dirty="0">
                <a:ln w="25400">
                  <a:solidFill>
                    <a:srgbClr val="000000"/>
                  </a:solidFill>
                  <a:round/>
                  <a:headEnd/>
                  <a:tailEnd/>
                </a:ln>
                <a:gradFill rotWithShape="1">
                  <a:gsLst>
                    <a:gs pos="0">
                      <a:srgbClr val="00B050"/>
                    </a:gs>
                    <a:gs pos="100000">
                      <a:srgbClr val="00B050"/>
                    </a:gs>
                  </a:gsLst>
                  <a:lin ang="5400000" scaled="1"/>
                </a:gradFill>
                <a:latin typeface="Arial Black" panose="020B0A04020102020204" pitchFamily="34" charset="0"/>
                <a:cs typeface="+mn-cs"/>
              </a:rPr>
              <a:t>12</a:t>
            </a:r>
            <a:endParaRPr lang="en-GB" sz="12000" dirty="0">
              <a:latin typeface="+mn-lt"/>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500"/>
                                        <p:tgtEl>
                                          <p:spTgt spid="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500"/>
                                        <p:tgtEl>
                                          <p:spTgt spid="4"/>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fade">
                                      <p:cBhvr>
                                        <p:cTn id="22" dur="500"/>
                                        <p:tgtEl>
                                          <p:spTgt spid="5"/>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nodeType="click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fade">
                                      <p:cBhvr>
                                        <p:cTn id="27" dur="500"/>
                                        <p:tgtEl>
                                          <p:spTgt spid="6"/>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0" presetClass="entr" presetSubtype="0" fill="hold" nodeType="clickEffect">
                                  <p:stCondLst>
                                    <p:cond delay="0"/>
                                  </p:stCondLst>
                                  <p:childTnLst>
                                    <p:set>
                                      <p:cBhvr>
                                        <p:cTn id="31" dur="1" fill="hold">
                                          <p:stCondLst>
                                            <p:cond delay="0"/>
                                          </p:stCondLst>
                                        </p:cTn>
                                        <p:tgtEl>
                                          <p:spTgt spid="7"/>
                                        </p:tgtEl>
                                        <p:attrNameLst>
                                          <p:attrName>style.visibility</p:attrName>
                                        </p:attrNameLst>
                                      </p:cBhvr>
                                      <p:to>
                                        <p:strVal val="visible"/>
                                      </p:to>
                                    </p:set>
                                    <p:animEffect transition="in" filter="fade">
                                      <p:cBhvr>
                                        <p:cTn id="32" dur="500"/>
                                        <p:tgtEl>
                                          <p:spTgt spid="7"/>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0" presetClass="entr" presetSubtype="0" fill="hold" nodeType="clickEffect">
                                  <p:stCondLst>
                                    <p:cond delay="0"/>
                                  </p:stCondLst>
                                  <p:childTnLst>
                                    <p:set>
                                      <p:cBhvr>
                                        <p:cTn id="36" dur="1" fill="hold">
                                          <p:stCondLst>
                                            <p:cond delay="0"/>
                                          </p:stCondLst>
                                        </p:cTn>
                                        <p:tgtEl>
                                          <p:spTgt spid="8"/>
                                        </p:tgtEl>
                                        <p:attrNameLst>
                                          <p:attrName>style.visibility</p:attrName>
                                        </p:attrNameLst>
                                      </p:cBhvr>
                                      <p:to>
                                        <p:strVal val="visible"/>
                                      </p:to>
                                    </p:set>
                                    <p:animEffect transition="in" filter="fade">
                                      <p:cBhvr>
                                        <p:cTn id="37" dur="500"/>
                                        <p:tgtEl>
                                          <p:spTgt spid="8"/>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10" presetClass="entr" presetSubtype="0" fill="hold" nodeType="clickEffect">
                                  <p:stCondLst>
                                    <p:cond delay="0"/>
                                  </p:stCondLst>
                                  <p:childTnLst>
                                    <p:set>
                                      <p:cBhvr>
                                        <p:cTn id="41" dur="1" fill="hold">
                                          <p:stCondLst>
                                            <p:cond delay="0"/>
                                          </p:stCondLst>
                                        </p:cTn>
                                        <p:tgtEl>
                                          <p:spTgt spid="9"/>
                                        </p:tgtEl>
                                        <p:attrNameLst>
                                          <p:attrName>style.visibility</p:attrName>
                                        </p:attrNameLst>
                                      </p:cBhvr>
                                      <p:to>
                                        <p:strVal val="visible"/>
                                      </p:to>
                                    </p:set>
                                    <p:animEffect transition="in" filter="fade">
                                      <p:cBhvr>
                                        <p:cTn id="42" dur="500"/>
                                        <p:tgtEl>
                                          <p:spTgt spid="9"/>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10" presetClass="entr" presetSubtype="0" fill="hold" nodeType="clickEffect">
                                  <p:stCondLst>
                                    <p:cond delay="0"/>
                                  </p:stCondLst>
                                  <p:childTnLst>
                                    <p:set>
                                      <p:cBhvr>
                                        <p:cTn id="46" dur="1" fill="hold">
                                          <p:stCondLst>
                                            <p:cond delay="0"/>
                                          </p:stCondLst>
                                        </p:cTn>
                                        <p:tgtEl>
                                          <p:spTgt spid="10"/>
                                        </p:tgtEl>
                                        <p:attrNameLst>
                                          <p:attrName>style.visibility</p:attrName>
                                        </p:attrNameLst>
                                      </p:cBhvr>
                                      <p:to>
                                        <p:strVal val="visible"/>
                                      </p:to>
                                    </p:set>
                                    <p:animEffect transition="in" filter="fade">
                                      <p:cBhvr>
                                        <p:cTn id="47" dur="500"/>
                                        <p:tgtEl>
                                          <p:spTgt spid="10"/>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10" presetClass="entr" presetSubtype="0" fill="hold" nodeType="clickEffect">
                                  <p:stCondLst>
                                    <p:cond delay="0"/>
                                  </p:stCondLst>
                                  <p:childTnLst>
                                    <p:set>
                                      <p:cBhvr>
                                        <p:cTn id="51" dur="1" fill="hold">
                                          <p:stCondLst>
                                            <p:cond delay="0"/>
                                          </p:stCondLst>
                                        </p:cTn>
                                        <p:tgtEl>
                                          <p:spTgt spid="11"/>
                                        </p:tgtEl>
                                        <p:attrNameLst>
                                          <p:attrName>style.visibility</p:attrName>
                                        </p:attrNameLst>
                                      </p:cBhvr>
                                      <p:to>
                                        <p:strVal val="visible"/>
                                      </p:to>
                                    </p:set>
                                    <p:animEffect transition="in" filter="fade">
                                      <p:cBhvr>
                                        <p:cTn id="52" dur="500"/>
                                        <p:tgtEl>
                                          <p:spTgt spid="11"/>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10" presetClass="entr" presetSubtype="0" fill="hold" nodeType="clickEffect">
                                  <p:stCondLst>
                                    <p:cond delay="0"/>
                                  </p:stCondLst>
                                  <p:childTnLst>
                                    <p:set>
                                      <p:cBhvr>
                                        <p:cTn id="56" dur="1" fill="hold">
                                          <p:stCondLst>
                                            <p:cond delay="0"/>
                                          </p:stCondLst>
                                        </p:cTn>
                                        <p:tgtEl>
                                          <p:spTgt spid="12"/>
                                        </p:tgtEl>
                                        <p:attrNameLst>
                                          <p:attrName>style.visibility</p:attrName>
                                        </p:attrNameLst>
                                      </p:cBhvr>
                                      <p:to>
                                        <p:strVal val="visible"/>
                                      </p:to>
                                    </p:set>
                                    <p:animEffect transition="in" filter="fade">
                                      <p:cBhvr>
                                        <p:cTn id="57" dur="500"/>
                                        <p:tgtEl>
                                          <p:spTgt spid="12"/>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10" presetClass="entr" presetSubtype="0" fill="hold" nodeType="clickEffect">
                                  <p:stCondLst>
                                    <p:cond delay="0"/>
                                  </p:stCondLst>
                                  <p:childTnLst>
                                    <p:set>
                                      <p:cBhvr>
                                        <p:cTn id="61" dur="1" fill="hold">
                                          <p:stCondLst>
                                            <p:cond delay="0"/>
                                          </p:stCondLst>
                                        </p:cTn>
                                        <p:tgtEl>
                                          <p:spTgt spid="13"/>
                                        </p:tgtEl>
                                        <p:attrNameLst>
                                          <p:attrName>style.visibility</p:attrName>
                                        </p:attrNameLst>
                                      </p:cBhvr>
                                      <p:to>
                                        <p:strVal val="visible"/>
                                      </p:to>
                                    </p:set>
                                    <p:animEffect transition="in" filter="fade">
                                      <p:cBhvr>
                                        <p:cTn id="62"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screen_hotsea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63713" y="777875"/>
            <a:ext cx="5616575" cy="4811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Text Box 2"/>
          <p:cNvSpPr txBox="1">
            <a:spLocks noChangeArrowheads="1"/>
          </p:cNvSpPr>
          <p:nvPr/>
        </p:nvSpPr>
        <p:spPr bwMode="auto">
          <a:xfrm>
            <a:off x="250825" y="3717925"/>
            <a:ext cx="3240088" cy="314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n-GB" altLang="en-US" sz="20000">
                <a:solidFill>
                  <a:srgbClr val="000000"/>
                </a:solidFill>
                <a:latin typeface="Trebuchet MS" panose="020B0603020202020204" pitchFamily="34" charset="0"/>
              </a:rPr>
              <a:t>5</a:t>
            </a:r>
            <a:endParaRPr lang="en-US" altLang="en-US" sz="20000">
              <a:solidFill>
                <a:srgbClr val="000000"/>
              </a:solidFill>
              <a:latin typeface="Trebuchet MS" panose="020B0603020202020204" pitchFamily="34" charset="0"/>
            </a:endParaRPr>
          </a:p>
        </p:txBody>
      </p:sp>
      <p:sp>
        <p:nvSpPr>
          <p:cNvPr id="94211" name="Text Box 3"/>
          <p:cNvSpPr txBox="1">
            <a:spLocks noChangeArrowheads="1"/>
          </p:cNvSpPr>
          <p:nvPr/>
        </p:nvSpPr>
        <p:spPr bwMode="auto">
          <a:xfrm>
            <a:off x="5651500" y="188913"/>
            <a:ext cx="3240088" cy="314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n-GB" altLang="en-US" sz="20000">
                <a:solidFill>
                  <a:srgbClr val="000000"/>
                </a:solidFill>
                <a:latin typeface="Trebuchet MS" panose="020B0603020202020204" pitchFamily="34" charset="0"/>
              </a:rPr>
              <a:t>3</a:t>
            </a:r>
            <a:endParaRPr lang="en-US" altLang="en-US" sz="20000">
              <a:solidFill>
                <a:srgbClr val="000000"/>
              </a:solidFill>
              <a:latin typeface="Trebuchet MS" panose="020B0603020202020204" pitchFamily="34" charset="0"/>
            </a:endParaRPr>
          </a:p>
        </p:txBody>
      </p:sp>
      <p:sp>
        <p:nvSpPr>
          <p:cNvPr id="94212" name="Text Box 4"/>
          <p:cNvSpPr txBox="1">
            <a:spLocks noChangeArrowheads="1"/>
          </p:cNvSpPr>
          <p:nvPr/>
        </p:nvSpPr>
        <p:spPr bwMode="auto">
          <a:xfrm>
            <a:off x="5903913" y="3717925"/>
            <a:ext cx="3240087" cy="314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n-GB" altLang="en-US" sz="20000">
                <a:solidFill>
                  <a:srgbClr val="000000"/>
                </a:solidFill>
                <a:latin typeface="Trebuchet MS" panose="020B0603020202020204" pitchFamily="34" charset="0"/>
              </a:rPr>
              <a:t>7</a:t>
            </a:r>
            <a:endParaRPr lang="en-US" altLang="en-US" sz="20000">
              <a:solidFill>
                <a:srgbClr val="000000"/>
              </a:solidFill>
              <a:latin typeface="Trebuchet MS" panose="020B0603020202020204" pitchFamily="34" charset="0"/>
            </a:endParaRPr>
          </a:p>
        </p:txBody>
      </p:sp>
      <p:sp>
        <p:nvSpPr>
          <p:cNvPr id="94213" name="Text Box 5"/>
          <p:cNvSpPr txBox="1">
            <a:spLocks noChangeArrowheads="1"/>
          </p:cNvSpPr>
          <p:nvPr/>
        </p:nvSpPr>
        <p:spPr bwMode="auto">
          <a:xfrm>
            <a:off x="2987675" y="1700213"/>
            <a:ext cx="3240088" cy="314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n-GB" altLang="en-US" sz="20000">
                <a:solidFill>
                  <a:srgbClr val="000000"/>
                </a:solidFill>
                <a:latin typeface="Trebuchet MS" panose="020B0603020202020204" pitchFamily="34" charset="0"/>
              </a:rPr>
              <a:t>1</a:t>
            </a:r>
            <a:endParaRPr lang="en-US" altLang="en-US" sz="20000">
              <a:solidFill>
                <a:srgbClr val="000000"/>
              </a:solidFill>
              <a:latin typeface="Trebuchet MS" panose="020B0603020202020204" pitchFamily="34" charset="0"/>
            </a:endParaRPr>
          </a:p>
        </p:txBody>
      </p:sp>
      <p:sp>
        <p:nvSpPr>
          <p:cNvPr id="94214" name="Text Box 6"/>
          <p:cNvSpPr txBox="1">
            <a:spLocks noChangeArrowheads="1"/>
          </p:cNvSpPr>
          <p:nvPr/>
        </p:nvSpPr>
        <p:spPr bwMode="auto">
          <a:xfrm>
            <a:off x="0" y="0"/>
            <a:ext cx="3240088" cy="314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n-GB" altLang="en-US" sz="20000">
                <a:solidFill>
                  <a:srgbClr val="000000"/>
                </a:solidFill>
                <a:latin typeface="Trebuchet MS" panose="020B0603020202020204" pitchFamily="34" charset="0"/>
              </a:rPr>
              <a:t>4</a:t>
            </a:r>
            <a:endParaRPr lang="en-US" altLang="en-US" sz="20000">
              <a:solidFill>
                <a:srgbClr val="000000"/>
              </a:solidFill>
              <a:latin typeface="Trebuchet MS" panose="020B0603020202020204" pitchFamily="34" charset="0"/>
            </a:endParaRPr>
          </a:p>
        </p:txBody>
      </p:sp>
      <p:sp>
        <p:nvSpPr>
          <p:cNvPr id="94215" name="Text Box 7"/>
          <p:cNvSpPr txBox="1">
            <a:spLocks noChangeArrowheads="1"/>
          </p:cNvSpPr>
          <p:nvPr/>
        </p:nvSpPr>
        <p:spPr bwMode="auto">
          <a:xfrm>
            <a:off x="1835150" y="3500438"/>
            <a:ext cx="3240088" cy="314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n-GB" altLang="en-US" sz="20000">
                <a:solidFill>
                  <a:srgbClr val="000000"/>
                </a:solidFill>
                <a:latin typeface="Trebuchet MS" panose="020B0603020202020204" pitchFamily="34" charset="0"/>
              </a:rPr>
              <a:t>6</a:t>
            </a:r>
            <a:endParaRPr lang="en-US" altLang="en-US" sz="20000">
              <a:solidFill>
                <a:srgbClr val="000000"/>
              </a:solidFill>
              <a:latin typeface="Trebuchet MS" panose="020B0603020202020204" pitchFamily="34" charset="0"/>
            </a:endParaRPr>
          </a:p>
        </p:txBody>
      </p:sp>
      <p:sp>
        <p:nvSpPr>
          <p:cNvPr id="94216" name="Text Box 8"/>
          <p:cNvSpPr txBox="1">
            <a:spLocks noChangeArrowheads="1"/>
          </p:cNvSpPr>
          <p:nvPr/>
        </p:nvSpPr>
        <p:spPr bwMode="auto">
          <a:xfrm>
            <a:off x="3132138" y="0"/>
            <a:ext cx="3240087" cy="314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n-GB" altLang="en-US" sz="20000">
                <a:solidFill>
                  <a:srgbClr val="000000"/>
                </a:solidFill>
                <a:latin typeface="Trebuchet MS" panose="020B0603020202020204" pitchFamily="34" charset="0"/>
              </a:rPr>
              <a:t>10</a:t>
            </a:r>
            <a:endParaRPr lang="en-US" altLang="en-US" sz="20000">
              <a:solidFill>
                <a:srgbClr val="000000"/>
              </a:solidFill>
              <a:latin typeface="Trebuchet MS" panose="020B0603020202020204" pitchFamily="34" charset="0"/>
            </a:endParaRPr>
          </a:p>
        </p:txBody>
      </p:sp>
      <p:sp>
        <p:nvSpPr>
          <p:cNvPr id="94217" name="Text Box 9"/>
          <p:cNvSpPr txBox="1">
            <a:spLocks noChangeArrowheads="1"/>
          </p:cNvSpPr>
          <p:nvPr/>
        </p:nvSpPr>
        <p:spPr bwMode="auto">
          <a:xfrm>
            <a:off x="3995738" y="3717925"/>
            <a:ext cx="3240087" cy="314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n-GB" altLang="en-US" sz="20000">
                <a:solidFill>
                  <a:srgbClr val="000000"/>
                </a:solidFill>
                <a:latin typeface="Trebuchet MS" panose="020B0603020202020204" pitchFamily="34" charset="0"/>
              </a:rPr>
              <a:t>2</a:t>
            </a:r>
            <a:endParaRPr lang="en-US" altLang="en-US" sz="20000">
              <a:solidFill>
                <a:srgbClr val="000000"/>
              </a:solidFill>
              <a:latin typeface="Trebuchet MS" panose="020B0603020202020204" pitchFamily="34" charset="0"/>
            </a:endParaRPr>
          </a:p>
        </p:txBody>
      </p:sp>
      <p:sp>
        <p:nvSpPr>
          <p:cNvPr id="94218" name="Text Box 10"/>
          <p:cNvSpPr txBox="1">
            <a:spLocks noChangeArrowheads="1"/>
          </p:cNvSpPr>
          <p:nvPr/>
        </p:nvSpPr>
        <p:spPr bwMode="auto">
          <a:xfrm>
            <a:off x="5903913" y="1700213"/>
            <a:ext cx="3240087" cy="314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n-GB" altLang="en-US" sz="20000">
                <a:solidFill>
                  <a:srgbClr val="000000"/>
                </a:solidFill>
                <a:latin typeface="Trebuchet MS" panose="020B0603020202020204" pitchFamily="34" charset="0"/>
              </a:rPr>
              <a:t>9</a:t>
            </a:r>
            <a:endParaRPr lang="en-US" altLang="en-US" sz="20000">
              <a:solidFill>
                <a:srgbClr val="000000"/>
              </a:solidFill>
              <a:latin typeface="Trebuchet MS" panose="020B0603020202020204" pitchFamily="34" charset="0"/>
            </a:endParaRPr>
          </a:p>
        </p:txBody>
      </p:sp>
      <p:sp>
        <p:nvSpPr>
          <p:cNvPr id="94219" name="Text Box 11"/>
          <p:cNvSpPr txBox="1">
            <a:spLocks noChangeArrowheads="1"/>
          </p:cNvSpPr>
          <p:nvPr/>
        </p:nvSpPr>
        <p:spPr bwMode="auto">
          <a:xfrm>
            <a:off x="-468313" y="1700213"/>
            <a:ext cx="3240088" cy="314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n-GB" altLang="en-US" sz="20000">
                <a:solidFill>
                  <a:srgbClr val="000000"/>
                </a:solidFill>
                <a:latin typeface="Trebuchet MS" panose="020B0603020202020204" pitchFamily="34" charset="0"/>
              </a:rPr>
              <a:t>8</a:t>
            </a:r>
            <a:endParaRPr lang="en-US" altLang="en-US" sz="20000">
              <a:solidFill>
                <a:srgbClr val="000000"/>
              </a:solidFill>
              <a:latin typeface="Trebuchet MS" panose="020B0603020202020204" pitchFamily="34" charset="0"/>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1" presetClass="entr" presetSubtype="0" fill="hold" grpId="0" nodeType="clickEffect">
                                  <p:stCondLst>
                                    <p:cond delay="0"/>
                                  </p:stCondLst>
                                  <p:childTnLst>
                                    <p:set>
                                      <p:cBhvr>
                                        <p:cTn id="6" dur="2000">
                                          <p:stCondLst>
                                            <p:cond delay="0"/>
                                          </p:stCondLst>
                                        </p:cTn>
                                        <p:tgtEl>
                                          <p:spTgt spid="94210"/>
                                        </p:tgtEl>
                                        <p:attrNameLst>
                                          <p:attrName>style.visibility</p:attrName>
                                        </p:attrNameLst>
                                      </p:cBhvr>
                                      <p:to>
                                        <p:strVal val="visible"/>
                                      </p:to>
                                    </p:set>
                                  </p:childTnLst>
                                </p:cTn>
                              </p:par>
                            </p:childTnLst>
                          </p:cTn>
                        </p:par>
                        <p:par>
                          <p:cTn id="7" fill="hold" nodeType="afterGroup">
                            <p:stCondLst>
                              <p:cond delay="2000"/>
                            </p:stCondLst>
                            <p:childTnLst>
                              <p:par>
                                <p:cTn id="8" presetID="11" presetClass="entr" presetSubtype="0" fill="hold" grpId="0" nodeType="afterEffect">
                                  <p:stCondLst>
                                    <p:cond delay="0"/>
                                  </p:stCondLst>
                                  <p:childTnLst>
                                    <p:set>
                                      <p:cBhvr>
                                        <p:cTn id="9" dur="2000">
                                          <p:stCondLst>
                                            <p:cond delay="0"/>
                                          </p:stCondLst>
                                        </p:cTn>
                                        <p:tgtEl>
                                          <p:spTgt spid="94211"/>
                                        </p:tgtEl>
                                        <p:attrNameLst>
                                          <p:attrName>style.visibility</p:attrName>
                                        </p:attrNameLst>
                                      </p:cBhvr>
                                      <p:to>
                                        <p:strVal val="visible"/>
                                      </p:to>
                                    </p:set>
                                  </p:childTnLst>
                                </p:cTn>
                              </p:par>
                            </p:childTnLst>
                          </p:cTn>
                        </p:par>
                        <p:par>
                          <p:cTn id="10" fill="hold" nodeType="afterGroup">
                            <p:stCondLst>
                              <p:cond delay="4000"/>
                            </p:stCondLst>
                            <p:childTnLst>
                              <p:par>
                                <p:cTn id="11" presetID="11" presetClass="entr" presetSubtype="0" fill="hold" grpId="0" nodeType="afterEffect">
                                  <p:stCondLst>
                                    <p:cond delay="0"/>
                                  </p:stCondLst>
                                  <p:childTnLst>
                                    <p:set>
                                      <p:cBhvr>
                                        <p:cTn id="12" dur="2000">
                                          <p:stCondLst>
                                            <p:cond delay="0"/>
                                          </p:stCondLst>
                                        </p:cTn>
                                        <p:tgtEl>
                                          <p:spTgt spid="94218"/>
                                        </p:tgtEl>
                                        <p:attrNameLst>
                                          <p:attrName>style.visibility</p:attrName>
                                        </p:attrNameLst>
                                      </p:cBhvr>
                                      <p:to>
                                        <p:strVal val="visible"/>
                                      </p:to>
                                    </p:set>
                                  </p:childTnLst>
                                </p:cTn>
                              </p:par>
                            </p:childTnLst>
                          </p:cTn>
                        </p:par>
                        <p:par>
                          <p:cTn id="13" fill="hold" nodeType="afterGroup">
                            <p:stCondLst>
                              <p:cond delay="6000"/>
                            </p:stCondLst>
                            <p:childTnLst>
                              <p:par>
                                <p:cTn id="14" presetID="11" presetClass="entr" presetSubtype="0" fill="hold" grpId="0" nodeType="afterEffect">
                                  <p:stCondLst>
                                    <p:cond delay="0"/>
                                  </p:stCondLst>
                                  <p:childTnLst>
                                    <p:set>
                                      <p:cBhvr>
                                        <p:cTn id="15" dur="2000">
                                          <p:stCondLst>
                                            <p:cond delay="0"/>
                                          </p:stCondLst>
                                        </p:cTn>
                                        <p:tgtEl>
                                          <p:spTgt spid="94217"/>
                                        </p:tgtEl>
                                        <p:attrNameLst>
                                          <p:attrName>style.visibility</p:attrName>
                                        </p:attrNameLst>
                                      </p:cBhvr>
                                      <p:to>
                                        <p:strVal val="visible"/>
                                      </p:to>
                                    </p:set>
                                  </p:childTnLst>
                                </p:cTn>
                              </p:par>
                            </p:childTnLst>
                          </p:cTn>
                        </p:par>
                        <p:par>
                          <p:cTn id="16" fill="hold" nodeType="afterGroup">
                            <p:stCondLst>
                              <p:cond delay="8000"/>
                            </p:stCondLst>
                            <p:childTnLst>
                              <p:par>
                                <p:cTn id="17" presetID="11" presetClass="entr" presetSubtype="0" fill="hold" grpId="0" nodeType="afterEffect">
                                  <p:stCondLst>
                                    <p:cond delay="0"/>
                                  </p:stCondLst>
                                  <p:childTnLst>
                                    <p:set>
                                      <p:cBhvr>
                                        <p:cTn id="18" dur="2000">
                                          <p:stCondLst>
                                            <p:cond delay="0"/>
                                          </p:stCondLst>
                                        </p:cTn>
                                        <p:tgtEl>
                                          <p:spTgt spid="94219"/>
                                        </p:tgtEl>
                                        <p:attrNameLst>
                                          <p:attrName>style.visibility</p:attrName>
                                        </p:attrNameLst>
                                      </p:cBhvr>
                                      <p:to>
                                        <p:strVal val="visible"/>
                                      </p:to>
                                    </p:set>
                                  </p:childTnLst>
                                </p:cTn>
                              </p:par>
                            </p:childTnLst>
                          </p:cTn>
                        </p:par>
                        <p:par>
                          <p:cTn id="19" fill="hold" nodeType="afterGroup">
                            <p:stCondLst>
                              <p:cond delay="10000"/>
                            </p:stCondLst>
                            <p:childTnLst>
                              <p:par>
                                <p:cTn id="20" presetID="11" presetClass="entr" presetSubtype="0" fill="hold" grpId="0" nodeType="afterEffect">
                                  <p:stCondLst>
                                    <p:cond delay="0"/>
                                  </p:stCondLst>
                                  <p:childTnLst>
                                    <p:set>
                                      <p:cBhvr>
                                        <p:cTn id="21" dur="2000">
                                          <p:stCondLst>
                                            <p:cond delay="0"/>
                                          </p:stCondLst>
                                        </p:cTn>
                                        <p:tgtEl>
                                          <p:spTgt spid="94214"/>
                                        </p:tgtEl>
                                        <p:attrNameLst>
                                          <p:attrName>style.visibility</p:attrName>
                                        </p:attrNameLst>
                                      </p:cBhvr>
                                      <p:to>
                                        <p:strVal val="visible"/>
                                      </p:to>
                                    </p:set>
                                  </p:childTnLst>
                                </p:cTn>
                              </p:par>
                            </p:childTnLst>
                          </p:cTn>
                        </p:par>
                        <p:par>
                          <p:cTn id="22" fill="hold" nodeType="afterGroup">
                            <p:stCondLst>
                              <p:cond delay="12000"/>
                            </p:stCondLst>
                            <p:childTnLst>
                              <p:par>
                                <p:cTn id="23" presetID="11" presetClass="entr" presetSubtype="0" fill="hold" grpId="0" nodeType="afterEffect">
                                  <p:stCondLst>
                                    <p:cond delay="0"/>
                                  </p:stCondLst>
                                  <p:childTnLst>
                                    <p:set>
                                      <p:cBhvr>
                                        <p:cTn id="24" dur="2000">
                                          <p:stCondLst>
                                            <p:cond delay="0"/>
                                          </p:stCondLst>
                                        </p:cTn>
                                        <p:tgtEl>
                                          <p:spTgt spid="94216"/>
                                        </p:tgtEl>
                                        <p:attrNameLst>
                                          <p:attrName>style.visibility</p:attrName>
                                        </p:attrNameLst>
                                      </p:cBhvr>
                                      <p:to>
                                        <p:strVal val="visible"/>
                                      </p:to>
                                    </p:set>
                                  </p:childTnLst>
                                </p:cTn>
                              </p:par>
                            </p:childTnLst>
                          </p:cTn>
                        </p:par>
                        <p:par>
                          <p:cTn id="25" fill="hold" nodeType="afterGroup">
                            <p:stCondLst>
                              <p:cond delay="14000"/>
                            </p:stCondLst>
                            <p:childTnLst>
                              <p:par>
                                <p:cTn id="26" presetID="11" presetClass="entr" presetSubtype="0" fill="hold" grpId="0" nodeType="afterEffect">
                                  <p:stCondLst>
                                    <p:cond delay="0"/>
                                  </p:stCondLst>
                                  <p:childTnLst>
                                    <p:set>
                                      <p:cBhvr>
                                        <p:cTn id="27" dur="2000">
                                          <p:stCondLst>
                                            <p:cond delay="0"/>
                                          </p:stCondLst>
                                        </p:cTn>
                                        <p:tgtEl>
                                          <p:spTgt spid="94213"/>
                                        </p:tgtEl>
                                        <p:attrNameLst>
                                          <p:attrName>style.visibility</p:attrName>
                                        </p:attrNameLst>
                                      </p:cBhvr>
                                      <p:to>
                                        <p:strVal val="visible"/>
                                      </p:to>
                                    </p:set>
                                  </p:childTnLst>
                                </p:cTn>
                              </p:par>
                            </p:childTnLst>
                          </p:cTn>
                        </p:par>
                        <p:par>
                          <p:cTn id="28" fill="hold" nodeType="afterGroup">
                            <p:stCondLst>
                              <p:cond delay="16000"/>
                            </p:stCondLst>
                            <p:childTnLst>
                              <p:par>
                                <p:cTn id="29" presetID="11" presetClass="entr" presetSubtype="0" fill="hold" grpId="0" nodeType="afterEffect">
                                  <p:stCondLst>
                                    <p:cond delay="0"/>
                                  </p:stCondLst>
                                  <p:childTnLst>
                                    <p:set>
                                      <p:cBhvr>
                                        <p:cTn id="30" dur="2000">
                                          <p:stCondLst>
                                            <p:cond delay="0"/>
                                          </p:stCondLst>
                                        </p:cTn>
                                        <p:tgtEl>
                                          <p:spTgt spid="94212"/>
                                        </p:tgtEl>
                                        <p:attrNameLst>
                                          <p:attrName>style.visibility</p:attrName>
                                        </p:attrNameLst>
                                      </p:cBhvr>
                                      <p:to>
                                        <p:strVal val="visible"/>
                                      </p:to>
                                    </p:set>
                                  </p:childTnLst>
                                </p:cTn>
                              </p:par>
                            </p:childTnLst>
                          </p:cTn>
                        </p:par>
                        <p:par>
                          <p:cTn id="31" fill="hold" nodeType="afterGroup">
                            <p:stCondLst>
                              <p:cond delay="18000"/>
                            </p:stCondLst>
                            <p:childTnLst>
                              <p:par>
                                <p:cTn id="32" presetID="11" presetClass="entr" presetSubtype="0" fill="hold" grpId="0" nodeType="afterEffect">
                                  <p:stCondLst>
                                    <p:cond delay="0"/>
                                  </p:stCondLst>
                                  <p:childTnLst>
                                    <p:set>
                                      <p:cBhvr>
                                        <p:cTn id="33" dur="2000">
                                          <p:stCondLst>
                                            <p:cond delay="0"/>
                                          </p:stCondLst>
                                        </p:cTn>
                                        <p:tgtEl>
                                          <p:spTgt spid="942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4210" grpId="0"/>
      <p:bldP spid="94211" grpId="0"/>
      <p:bldP spid="94212" grpId="0"/>
      <p:bldP spid="94213" grpId="0"/>
      <p:bldP spid="94214" grpId="0"/>
      <p:bldP spid="94215" grpId="0"/>
      <p:bldP spid="94216" grpId="0"/>
      <p:bldP spid="94217" grpId="0"/>
      <p:bldP spid="94218" grpId="0"/>
      <p:bldP spid="94219"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Text Box 2"/>
          <p:cNvSpPr txBox="1">
            <a:spLocks noChangeArrowheads="1"/>
          </p:cNvSpPr>
          <p:nvPr/>
        </p:nvSpPr>
        <p:spPr bwMode="auto">
          <a:xfrm>
            <a:off x="250825" y="3717925"/>
            <a:ext cx="3240088" cy="314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n-GB" altLang="en-US" sz="20000">
                <a:solidFill>
                  <a:srgbClr val="000000"/>
                </a:solidFill>
                <a:latin typeface="Trebuchet MS" panose="020B0603020202020204" pitchFamily="34" charset="0"/>
              </a:rPr>
              <a:t>5</a:t>
            </a:r>
            <a:endParaRPr lang="en-US" altLang="en-US" sz="20000">
              <a:solidFill>
                <a:srgbClr val="000000"/>
              </a:solidFill>
              <a:latin typeface="Trebuchet MS" panose="020B0603020202020204" pitchFamily="34" charset="0"/>
            </a:endParaRPr>
          </a:p>
        </p:txBody>
      </p:sp>
      <p:sp>
        <p:nvSpPr>
          <p:cNvPr id="96259" name="Text Box 3"/>
          <p:cNvSpPr txBox="1">
            <a:spLocks noChangeArrowheads="1"/>
          </p:cNvSpPr>
          <p:nvPr/>
        </p:nvSpPr>
        <p:spPr bwMode="auto">
          <a:xfrm>
            <a:off x="5651500" y="188913"/>
            <a:ext cx="3240088" cy="314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n-GB" altLang="en-US" sz="20000">
                <a:solidFill>
                  <a:srgbClr val="000000"/>
                </a:solidFill>
                <a:latin typeface="Trebuchet MS" panose="020B0603020202020204" pitchFamily="34" charset="0"/>
              </a:rPr>
              <a:t>3</a:t>
            </a:r>
            <a:endParaRPr lang="en-US" altLang="en-US" sz="20000">
              <a:solidFill>
                <a:srgbClr val="000000"/>
              </a:solidFill>
              <a:latin typeface="Trebuchet MS" panose="020B0603020202020204" pitchFamily="34" charset="0"/>
            </a:endParaRPr>
          </a:p>
        </p:txBody>
      </p:sp>
      <p:sp>
        <p:nvSpPr>
          <p:cNvPr id="96260" name="Text Box 4"/>
          <p:cNvSpPr txBox="1">
            <a:spLocks noChangeArrowheads="1"/>
          </p:cNvSpPr>
          <p:nvPr/>
        </p:nvSpPr>
        <p:spPr bwMode="auto">
          <a:xfrm>
            <a:off x="5903913" y="3717925"/>
            <a:ext cx="3240087" cy="314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n-GB" altLang="en-US" sz="20000">
                <a:solidFill>
                  <a:srgbClr val="000000"/>
                </a:solidFill>
                <a:latin typeface="Trebuchet MS" panose="020B0603020202020204" pitchFamily="34" charset="0"/>
              </a:rPr>
              <a:t>7</a:t>
            </a:r>
            <a:endParaRPr lang="en-US" altLang="en-US" sz="20000">
              <a:solidFill>
                <a:srgbClr val="000000"/>
              </a:solidFill>
              <a:latin typeface="Trebuchet MS" panose="020B0603020202020204" pitchFamily="34" charset="0"/>
            </a:endParaRPr>
          </a:p>
        </p:txBody>
      </p:sp>
      <p:sp>
        <p:nvSpPr>
          <p:cNvPr id="96261" name="Text Box 5"/>
          <p:cNvSpPr txBox="1">
            <a:spLocks noChangeArrowheads="1"/>
          </p:cNvSpPr>
          <p:nvPr/>
        </p:nvSpPr>
        <p:spPr bwMode="auto">
          <a:xfrm>
            <a:off x="2987675" y="1700213"/>
            <a:ext cx="3240088" cy="314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n-GB" altLang="en-US" sz="20000">
                <a:solidFill>
                  <a:srgbClr val="000000"/>
                </a:solidFill>
                <a:latin typeface="Trebuchet MS" panose="020B0603020202020204" pitchFamily="34" charset="0"/>
              </a:rPr>
              <a:t>1</a:t>
            </a:r>
            <a:endParaRPr lang="en-US" altLang="en-US" sz="20000">
              <a:solidFill>
                <a:srgbClr val="000000"/>
              </a:solidFill>
              <a:latin typeface="Trebuchet MS" panose="020B0603020202020204" pitchFamily="34" charset="0"/>
            </a:endParaRPr>
          </a:p>
        </p:txBody>
      </p:sp>
      <p:sp>
        <p:nvSpPr>
          <p:cNvPr id="96262" name="Text Box 6"/>
          <p:cNvSpPr txBox="1">
            <a:spLocks noChangeArrowheads="1"/>
          </p:cNvSpPr>
          <p:nvPr/>
        </p:nvSpPr>
        <p:spPr bwMode="auto">
          <a:xfrm>
            <a:off x="0" y="0"/>
            <a:ext cx="3240088" cy="314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n-GB" altLang="en-US" sz="20000">
                <a:solidFill>
                  <a:srgbClr val="000000"/>
                </a:solidFill>
                <a:latin typeface="Trebuchet MS" panose="020B0603020202020204" pitchFamily="34" charset="0"/>
              </a:rPr>
              <a:t>4</a:t>
            </a:r>
            <a:endParaRPr lang="en-US" altLang="en-US" sz="20000">
              <a:solidFill>
                <a:srgbClr val="000000"/>
              </a:solidFill>
              <a:latin typeface="Trebuchet MS" panose="020B0603020202020204" pitchFamily="34" charset="0"/>
            </a:endParaRPr>
          </a:p>
        </p:txBody>
      </p:sp>
      <p:sp>
        <p:nvSpPr>
          <p:cNvPr id="96263" name="Text Box 7"/>
          <p:cNvSpPr txBox="1">
            <a:spLocks noChangeArrowheads="1"/>
          </p:cNvSpPr>
          <p:nvPr/>
        </p:nvSpPr>
        <p:spPr bwMode="auto">
          <a:xfrm>
            <a:off x="1835150" y="3500438"/>
            <a:ext cx="3240088" cy="314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n-GB" altLang="en-US" sz="20000">
                <a:solidFill>
                  <a:srgbClr val="000000"/>
                </a:solidFill>
                <a:latin typeface="Trebuchet MS" panose="020B0603020202020204" pitchFamily="34" charset="0"/>
              </a:rPr>
              <a:t>6</a:t>
            </a:r>
            <a:endParaRPr lang="en-US" altLang="en-US" sz="20000">
              <a:solidFill>
                <a:srgbClr val="000000"/>
              </a:solidFill>
              <a:latin typeface="Trebuchet MS" panose="020B0603020202020204" pitchFamily="34" charset="0"/>
            </a:endParaRPr>
          </a:p>
        </p:txBody>
      </p:sp>
      <p:sp>
        <p:nvSpPr>
          <p:cNvPr id="96264" name="Text Box 8"/>
          <p:cNvSpPr txBox="1">
            <a:spLocks noChangeArrowheads="1"/>
          </p:cNvSpPr>
          <p:nvPr/>
        </p:nvSpPr>
        <p:spPr bwMode="auto">
          <a:xfrm>
            <a:off x="3132138" y="0"/>
            <a:ext cx="3240087" cy="314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n-GB" altLang="en-US" sz="20000">
                <a:solidFill>
                  <a:srgbClr val="000000"/>
                </a:solidFill>
                <a:latin typeface="Trebuchet MS" panose="020B0603020202020204" pitchFamily="34" charset="0"/>
              </a:rPr>
              <a:t>10</a:t>
            </a:r>
            <a:endParaRPr lang="en-US" altLang="en-US" sz="20000">
              <a:solidFill>
                <a:srgbClr val="000000"/>
              </a:solidFill>
              <a:latin typeface="Trebuchet MS" panose="020B0603020202020204" pitchFamily="34" charset="0"/>
            </a:endParaRPr>
          </a:p>
        </p:txBody>
      </p:sp>
      <p:sp>
        <p:nvSpPr>
          <p:cNvPr id="96265" name="Text Box 9"/>
          <p:cNvSpPr txBox="1">
            <a:spLocks noChangeArrowheads="1"/>
          </p:cNvSpPr>
          <p:nvPr/>
        </p:nvSpPr>
        <p:spPr bwMode="auto">
          <a:xfrm>
            <a:off x="3995738" y="3717925"/>
            <a:ext cx="3240087" cy="314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n-GB" altLang="en-US" sz="20000">
                <a:solidFill>
                  <a:srgbClr val="000000"/>
                </a:solidFill>
                <a:latin typeface="Trebuchet MS" panose="020B0603020202020204" pitchFamily="34" charset="0"/>
              </a:rPr>
              <a:t>2</a:t>
            </a:r>
            <a:endParaRPr lang="en-US" altLang="en-US" sz="20000">
              <a:solidFill>
                <a:srgbClr val="000000"/>
              </a:solidFill>
              <a:latin typeface="Trebuchet MS" panose="020B0603020202020204" pitchFamily="34" charset="0"/>
            </a:endParaRPr>
          </a:p>
        </p:txBody>
      </p:sp>
      <p:sp>
        <p:nvSpPr>
          <p:cNvPr id="96266" name="Text Box 10"/>
          <p:cNvSpPr txBox="1">
            <a:spLocks noChangeArrowheads="1"/>
          </p:cNvSpPr>
          <p:nvPr/>
        </p:nvSpPr>
        <p:spPr bwMode="auto">
          <a:xfrm>
            <a:off x="5903913" y="1700213"/>
            <a:ext cx="3240087" cy="314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n-GB" altLang="en-US" sz="20000">
                <a:solidFill>
                  <a:srgbClr val="000000"/>
                </a:solidFill>
                <a:latin typeface="Trebuchet MS" panose="020B0603020202020204" pitchFamily="34" charset="0"/>
              </a:rPr>
              <a:t>9</a:t>
            </a:r>
            <a:endParaRPr lang="en-US" altLang="en-US" sz="20000">
              <a:solidFill>
                <a:srgbClr val="000000"/>
              </a:solidFill>
              <a:latin typeface="Trebuchet MS" panose="020B0603020202020204" pitchFamily="34" charset="0"/>
            </a:endParaRPr>
          </a:p>
        </p:txBody>
      </p:sp>
      <p:sp>
        <p:nvSpPr>
          <p:cNvPr id="96267" name="Text Box 11"/>
          <p:cNvSpPr txBox="1">
            <a:spLocks noChangeArrowheads="1"/>
          </p:cNvSpPr>
          <p:nvPr/>
        </p:nvSpPr>
        <p:spPr bwMode="auto">
          <a:xfrm>
            <a:off x="-468313" y="1700213"/>
            <a:ext cx="3240088" cy="314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n-GB" altLang="en-US" sz="20000">
                <a:solidFill>
                  <a:srgbClr val="000000"/>
                </a:solidFill>
                <a:latin typeface="Trebuchet MS" panose="020B0603020202020204" pitchFamily="34" charset="0"/>
              </a:rPr>
              <a:t>8</a:t>
            </a:r>
            <a:endParaRPr lang="en-US" altLang="en-US" sz="20000">
              <a:solidFill>
                <a:srgbClr val="000000"/>
              </a:solidFill>
              <a:latin typeface="Trebuchet MS" panose="020B0603020202020204" pitchFamily="34" charset="0"/>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1" presetClass="entr" presetSubtype="0" fill="hold" grpId="0" nodeType="clickEffect">
                                  <p:stCondLst>
                                    <p:cond delay="0"/>
                                  </p:stCondLst>
                                  <p:childTnLst>
                                    <p:set>
                                      <p:cBhvr>
                                        <p:cTn id="6" dur="1000">
                                          <p:stCondLst>
                                            <p:cond delay="0"/>
                                          </p:stCondLst>
                                        </p:cTn>
                                        <p:tgtEl>
                                          <p:spTgt spid="96266"/>
                                        </p:tgtEl>
                                        <p:attrNameLst>
                                          <p:attrName>style.visibility</p:attrName>
                                        </p:attrNameLst>
                                      </p:cBhvr>
                                      <p:to>
                                        <p:strVal val="visible"/>
                                      </p:to>
                                    </p:set>
                                  </p:childTnLst>
                                </p:cTn>
                              </p:par>
                            </p:childTnLst>
                          </p:cTn>
                        </p:par>
                        <p:par>
                          <p:cTn id="7" fill="hold" nodeType="afterGroup">
                            <p:stCondLst>
                              <p:cond delay="1000"/>
                            </p:stCondLst>
                            <p:childTnLst>
                              <p:par>
                                <p:cTn id="8" presetID="11" presetClass="entr" presetSubtype="0" fill="hold" grpId="0" nodeType="afterEffect">
                                  <p:stCondLst>
                                    <p:cond delay="0"/>
                                  </p:stCondLst>
                                  <p:childTnLst>
                                    <p:set>
                                      <p:cBhvr>
                                        <p:cTn id="9" dur="1000">
                                          <p:stCondLst>
                                            <p:cond delay="0"/>
                                          </p:stCondLst>
                                        </p:cTn>
                                        <p:tgtEl>
                                          <p:spTgt spid="96267"/>
                                        </p:tgtEl>
                                        <p:attrNameLst>
                                          <p:attrName>style.visibility</p:attrName>
                                        </p:attrNameLst>
                                      </p:cBhvr>
                                      <p:to>
                                        <p:strVal val="visible"/>
                                      </p:to>
                                    </p:set>
                                  </p:childTnLst>
                                </p:cTn>
                              </p:par>
                            </p:childTnLst>
                          </p:cTn>
                        </p:par>
                        <p:par>
                          <p:cTn id="10" fill="hold" nodeType="afterGroup">
                            <p:stCondLst>
                              <p:cond delay="2000"/>
                            </p:stCondLst>
                            <p:childTnLst>
                              <p:par>
                                <p:cTn id="11" presetID="11" presetClass="entr" presetSubtype="0" fill="hold" grpId="0" nodeType="afterEffect">
                                  <p:stCondLst>
                                    <p:cond delay="0"/>
                                  </p:stCondLst>
                                  <p:childTnLst>
                                    <p:set>
                                      <p:cBhvr>
                                        <p:cTn id="12" dur="500">
                                          <p:stCondLst>
                                            <p:cond delay="0"/>
                                          </p:stCondLst>
                                        </p:cTn>
                                        <p:tgtEl>
                                          <p:spTgt spid="96258"/>
                                        </p:tgtEl>
                                        <p:attrNameLst>
                                          <p:attrName>style.visibility</p:attrName>
                                        </p:attrNameLst>
                                      </p:cBhvr>
                                      <p:to>
                                        <p:strVal val="visible"/>
                                      </p:to>
                                    </p:set>
                                  </p:childTnLst>
                                </p:cTn>
                              </p:par>
                            </p:childTnLst>
                          </p:cTn>
                        </p:par>
                        <p:par>
                          <p:cTn id="13" fill="hold" nodeType="afterGroup">
                            <p:stCondLst>
                              <p:cond delay="2500"/>
                            </p:stCondLst>
                            <p:childTnLst>
                              <p:par>
                                <p:cTn id="14" presetID="11" presetClass="entr" presetSubtype="0" fill="hold" grpId="0" nodeType="afterEffect">
                                  <p:stCondLst>
                                    <p:cond delay="0"/>
                                  </p:stCondLst>
                                  <p:childTnLst>
                                    <p:set>
                                      <p:cBhvr>
                                        <p:cTn id="15" dur="1000">
                                          <p:stCondLst>
                                            <p:cond delay="0"/>
                                          </p:stCondLst>
                                        </p:cTn>
                                        <p:tgtEl>
                                          <p:spTgt spid="96265"/>
                                        </p:tgtEl>
                                        <p:attrNameLst>
                                          <p:attrName>style.visibility</p:attrName>
                                        </p:attrNameLst>
                                      </p:cBhvr>
                                      <p:to>
                                        <p:strVal val="visible"/>
                                      </p:to>
                                    </p:set>
                                  </p:childTnLst>
                                </p:cTn>
                              </p:par>
                            </p:childTnLst>
                          </p:cTn>
                        </p:par>
                        <p:par>
                          <p:cTn id="16" fill="hold" nodeType="afterGroup">
                            <p:stCondLst>
                              <p:cond delay="3500"/>
                            </p:stCondLst>
                            <p:childTnLst>
                              <p:par>
                                <p:cTn id="17" presetID="11" presetClass="entr" presetSubtype="0" fill="hold" grpId="0" nodeType="afterEffect">
                                  <p:stCondLst>
                                    <p:cond delay="0"/>
                                  </p:stCondLst>
                                  <p:childTnLst>
                                    <p:set>
                                      <p:cBhvr>
                                        <p:cTn id="18" dur="1000">
                                          <p:stCondLst>
                                            <p:cond delay="0"/>
                                          </p:stCondLst>
                                        </p:cTn>
                                        <p:tgtEl>
                                          <p:spTgt spid="96262"/>
                                        </p:tgtEl>
                                        <p:attrNameLst>
                                          <p:attrName>style.visibility</p:attrName>
                                        </p:attrNameLst>
                                      </p:cBhvr>
                                      <p:to>
                                        <p:strVal val="visible"/>
                                      </p:to>
                                    </p:set>
                                  </p:childTnLst>
                                </p:cTn>
                              </p:par>
                            </p:childTnLst>
                          </p:cTn>
                        </p:par>
                        <p:par>
                          <p:cTn id="19" fill="hold" nodeType="afterGroup">
                            <p:stCondLst>
                              <p:cond delay="4500"/>
                            </p:stCondLst>
                            <p:childTnLst>
                              <p:par>
                                <p:cTn id="20" presetID="11" presetClass="entr" presetSubtype="0" fill="hold" grpId="0" nodeType="afterEffect">
                                  <p:stCondLst>
                                    <p:cond delay="0"/>
                                  </p:stCondLst>
                                  <p:childTnLst>
                                    <p:set>
                                      <p:cBhvr>
                                        <p:cTn id="21" dur="1000">
                                          <p:stCondLst>
                                            <p:cond delay="0"/>
                                          </p:stCondLst>
                                        </p:cTn>
                                        <p:tgtEl>
                                          <p:spTgt spid="96259"/>
                                        </p:tgtEl>
                                        <p:attrNameLst>
                                          <p:attrName>style.visibility</p:attrName>
                                        </p:attrNameLst>
                                      </p:cBhvr>
                                      <p:to>
                                        <p:strVal val="visible"/>
                                      </p:to>
                                    </p:set>
                                  </p:childTnLst>
                                </p:cTn>
                              </p:par>
                            </p:childTnLst>
                          </p:cTn>
                        </p:par>
                        <p:par>
                          <p:cTn id="22" fill="hold" nodeType="afterGroup">
                            <p:stCondLst>
                              <p:cond delay="5500"/>
                            </p:stCondLst>
                            <p:childTnLst>
                              <p:par>
                                <p:cTn id="23" presetID="11" presetClass="entr" presetSubtype="0" fill="hold" grpId="0" nodeType="afterEffect">
                                  <p:stCondLst>
                                    <p:cond delay="0"/>
                                  </p:stCondLst>
                                  <p:childTnLst>
                                    <p:set>
                                      <p:cBhvr>
                                        <p:cTn id="24" dur="1000">
                                          <p:stCondLst>
                                            <p:cond delay="0"/>
                                          </p:stCondLst>
                                        </p:cTn>
                                        <p:tgtEl>
                                          <p:spTgt spid="96263"/>
                                        </p:tgtEl>
                                        <p:attrNameLst>
                                          <p:attrName>style.visibility</p:attrName>
                                        </p:attrNameLst>
                                      </p:cBhvr>
                                      <p:to>
                                        <p:strVal val="visible"/>
                                      </p:to>
                                    </p:set>
                                  </p:childTnLst>
                                </p:cTn>
                              </p:par>
                            </p:childTnLst>
                          </p:cTn>
                        </p:par>
                        <p:par>
                          <p:cTn id="25" fill="hold" nodeType="afterGroup">
                            <p:stCondLst>
                              <p:cond delay="6500"/>
                            </p:stCondLst>
                            <p:childTnLst>
                              <p:par>
                                <p:cTn id="26" presetID="11" presetClass="entr" presetSubtype="0" fill="hold" grpId="0" nodeType="afterEffect">
                                  <p:stCondLst>
                                    <p:cond delay="0"/>
                                  </p:stCondLst>
                                  <p:childTnLst>
                                    <p:set>
                                      <p:cBhvr>
                                        <p:cTn id="27" dur="1000">
                                          <p:stCondLst>
                                            <p:cond delay="0"/>
                                          </p:stCondLst>
                                        </p:cTn>
                                        <p:tgtEl>
                                          <p:spTgt spid="96260"/>
                                        </p:tgtEl>
                                        <p:attrNameLst>
                                          <p:attrName>style.visibility</p:attrName>
                                        </p:attrNameLst>
                                      </p:cBhvr>
                                      <p:to>
                                        <p:strVal val="visible"/>
                                      </p:to>
                                    </p:set>
                                  </p:childTnLst>
                                </p:cTn>
                              </p:par>
                            </p:childTnLst>
                          </p:cTn>
                        </p:par>
                        <p:par>
                          <p:cTn id="28" fill="hold" nodeType="afterGroup">
                            <p:stCondLst>
                              <p:cond delay="7500"/>
                            </p:stCondLst>
                            <p:childTnLst>
                              <p:par>
                                <p:cTn id="29" presetID="11" presetClass="entr" presetSubtype="0" fill="hold" grpId="0" nodeType="afterEffect">
                                  <p:stCondLst>
                                    <p:cond delay="0"/>
                                  </p:stCondLst>
                                  <p:childTnLst>
                                    <p:set>
                                      <p:cBhvr>
                                        <p:cTn id="30" dur="1000">
                                          <p:stCondLst>
                                            <p:cond delay="0"/>
                                          </p:stCondLst>
                                        </p:cTn>
                                        <p:tgtEl>
                                          <p:spTgt spid="96261"/>
                                        </p:tgtEl>
                                        <p:attrNameLst>
                                          <p:attrName>style.visibility</p:attrName>
                                        </p:attrNameLst>
                                      </p:cBhvr>
                                      <p:to>
                                        <p:strVal val="visible"/>
                                      </p:to>
                                    </p:set>
                                  </p:childTnLst>
                                </p:cTn>
                              </p:par>
                            </p:childTnLst>
                          </p:cTn>
                        </p:par>
                        <p:par>
                          <p:cTn id="31" fill="hold" nodeType="afterGroup">
                            <p:stCondLst>
                              <p:cond delay="8500"/>
                            </p:stCondLst>
                            <p:childTnLst>
                              <p:par>
                                <p:cTn id="32" presetID="11" presetClass="entr" presetSubtype="0" fill="hold" grpId="0" nodeType="afterEffect">
                                  <p:stCondLst>
                                    <p:cond delay="0"/>
                                  </p:stCondLst>
                                  <p:childTnLst>
                                    <p:set>
                                      <p:cBhvr>
                                        <p:cTn id="33" dur="1000">
                                          <p:stCondLst>
                                            <p:cond delay="0"/>
                                          </p:stCondLst>
                                        </p:cTn>
                                        <p:tgtEl>
                                          <p:spTgt spid="9626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6258" grpId="0"/>
      <p:bldP spid="96259" grpId="0"/>
      <p:bldP spid="96260" grpId="0"/>
      <p:bldP spid="96261" grpId="0"/>
      <p:bldP spid="96262" grpId="0"/>
      <p:bldP spid="96263" grpId="0"/>
      <p:bldP spid="96264" grpId="0"/>
      <p:bldP spid="96265" grpId="0"/>
      <p:bldP spid="96266" grpId="0"/>
      <p:bldP spid="96267"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ext Box 2"/>
          <p:cNvSpPr txBox="1">
            <a:spLocks noChangeArrowheads="1"/>
          </p:cNvSpPr>
          <p:nvPr/>
        </p:nvSpPr>
        <p:spPr bwMode="auto">
          <a:xfrm>
            <a:off x="250825" y="3717925"/>
            <a:ext cx="3240088" cy="314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n-GB" altLang="en-US" sz="20000">
                <a:solidFill>
                  <a:srgbClr val="000000"/>
                </a:solidFill>
                <a:latin typeface="Trebuchet MS" panose="020B0603020202020204" pitchFamily="34" charset="0"/>
              </a:rPr>
              <a:t>5</a:t>
            </a:r>
            <a:endParaRPr lang="en-US" altLang="en-US" sz="20000">
              <a:solidFill>
                <a:srgbClr val="000000"/>
              </a:solidFill>
              <a:latin typeface="Trebuchet MS" panose="020B0603020202020204" pitchFamily="34" charset="0"/>
            </a:endParaRPr>
          </a:p>
        </p:txBody>
      </p:sp>
      <p:sp>
        <p:nvSpPr>
          <p:cNvPr id="97283" name="Text Box 3"/>
          <p:cNvSpPr txBox="1">
            <a:spLocks noChangeArrowheads="1"/>
          </p:cNvSpPr>
          <p:nvPr/>
        </p:nvSpPr>
        <p:spPr bwMode="auto">
          <a:xfrm>
            <a:off x="5651500" y="188913"/>
            <a:ext cx="3240088" cy="314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n-GB" altLang="en-US" sz="20000">
                <a:solidFill>
                  <a:srgbClr val="000000"/>
                </a:solidFill>
                <a:latin typeface="Trebuchet MS" panose="020B0603020202020204" pitchFamily="34" charset="0"/>
              </a:rPr>
              <a:t>3</a:t>
            </a:r>
            <a:endParaRPr lang="en-US" altLang="en-US" sz="20000">
              <a:solidFill>
                <a:srgbClr val="000000"/>
              </a:solidFill>
              <a:latin typeface="Trebuchet MS" panose="020B0603020202020204" pitchFamily="34" charset="0"/>
            </a:endParaRPr>
          </a:p>
        </p:txBody>
      </p:sp>
      <p:sp>
        <p:nvSpPr>
          <p:cNvPr id="97284" name="Text Box 4"/>
          <p:cNvSpPr txBox="1">
            <a:spLocks noChangeArrowheads="1"/>
          </p:cNvSpPr>
          <p:nvPr/>
        </p:nvSpPr>
        <p:spPr bwMode="auto">
          <a:xfrm>
            <a:off x="5903913" y="3717925"/>
            <a:ext cx="3240087" cy="314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n-GB" altLang="en-US" sz="20000">
                <a:solidFill>
                  <a:srgbClr val="000000"/>
                </a:solidFill>
                <a:latin typeface="Trebuchet MS" panose="020B0603020202020204" pitchFamily="34" charset="0"/>
              </a:rPr>
              <a:t>7</a:t>
            </a:r>
            <a:endParaRPr lang="en-US" altLang="en-US" sz="20000">
              <a:solidFill>
                <a:srgbClr val="000000"/>
              </a:solidFill>
              <a:latin typeface="Trebuchet MS" panose="020B0603020202020204" pitchFamily="34" charset="0"/>
            </a:endParaRPr>
          </a:p>
        </p:txBody>
      </p:sp>
      <p:sp>
        <p:nvSpPr>
          <p:cNvPr id="97285" name="Text Box 5"/>
          <p:cNvSpPr txBox="1">
            <a:spLocks noChangeArrowheads="1"/>
          </p:cNvSpPr>
          <p:nvPr/>
        </p:nvSpPr>
        <p:spPr bwMode="auto">
          <a:xfrm>
            <a:off x="2987675" y="1700213"/>
            <a:ext cx="3240088" cy="314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n-GB" altLang="en-US" sz="20000">
                <a:solidFill>
                  <a:srgbClr val="000000"/>
                </a:solidFill>
                <a:latin typeface="Trebuchet MS" panose="020B0603020202020204" pitchFamily="34" charset="0"/>
              </a:rPr>
              <a:t>1</a:t>
            </a:r>
            <a:endParaRPr lang="en-US" altLang="en-US" sz="20000">
              <a:solidFill>
                <a:srgbClr val="000000"/>
              </a:solidFill>
              <a:latin typeface="Trebuchet MS" panose="020B0603020202020204" pitchFamily="34" charset="0"/>
            </a:endParaRPr>
          </a:p>
        </p:txBody>
      </p:sp>
      <p:sp>
        <p:nvSpPr>
          <p:cNvPr id="97286" name="Text Box 6"/>
          <p:cNvSpPr txBox="1">
            <a:spLocks noChangeArrowheads="1"/>
          </p:cNvSpPr>
          <p:nvPr/>
        </p:nvSpPr>
        <p:spPr bwMode="auto">
          <a:xfrm>
            <a:off x="0" y="0"/>
            <a:ext cx="3240088" cy="314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n-GB" altLang="en-US" sz="20000">
                <a:solidFill>
                  <a:srgbClr val="000000"/>
                </a:solidFill>
                <a:latin typeface="Trebuchet MS" panose="020B0603020202020204" pitchFamily="34" charset="0"/>
              </a:rPr>
              <a:t>4</a:t>
            </a:r>
            <a:endParaRPr lang="en-US" altLang="en-US" sz="20000">
              <a:solidFill>
                <a:srgbClr val="000000"/>
              </a:solidFill>
              <a:latin typeface="Trebuchet MS" panose="020B0603020202020204" pitchFamily="34" charset="0"/>
            </a:endParaRPr>
          </a:p>
        </p:txBody>
      </p:sp>
      <p:sp>
        <p:nvSpPr>
          <p:cNvPr id="97287" name="Text Box 7"/>
          <p:cNvSpPr txBox="1">
            <a:spLocks noChangeArrowheads="1"/>
          </p:cNvSpPr>
          <p:nvPr/>
        </p:nvSpPr>
        <p:spPr bwMode="auto">
          <a:xfrm>
            <a:off x="1835150" y="3500438"/>
            <a:ext cx="3240088" cy="314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n-GB" altLang="en-US" sz="20000">
                <a:solidFill>
                  <a:srgbClr val="000000"/>
                </a:solidFill>
                <a:latin typeface="Trebuchet MS" panose="020B0603020202020204" pitchFamily="34" charset="0"/>
              </a:rPr>
              <a:t>6</a:t>
            </a:r>
            <a:endParaRPr lang="en-US" altLang="en-US" sz="20000">
              <a:solidFill>
                <a:srgbClr val="000000"/>
              </a:solidFill>
              <a:latin typeface="Trebuchet MS" panose="020B0603020202020204" pitchFamily="34" charset="0"/>
            </a:endParaRPr>
          </a:p>
        </p:txBody>
      </p:sp>
      <p:sp>
        <p:nvSpPr>
          <p:cNvPr id="97288" name="Text Box 8"/>
          <p:cNvSpPr txBox="1">
            <a:spLocks noChangeArrowheads="1"/>
          </p:cNvSpPr>
          <p:nvPr/>
        </p:nvSpPr>
        <p:spPr bwMode="auto">
          <a:xfrm>
            <a:off x="3132138" y="0"/>
            <a:ext cx="3240087" cy="314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n-GB" altLang="en-US" sz="20000">
                <a:solidFill>
                  <a:srgbClr val="000000"/>
                </a:solidFill>
                <a:latin typeface="Trebuchet MS" panose="020B0603020202020204" pitchFamily="34" charset="0"/>
              </a:rPr>
              <a:t>10</a:t>
            </a:r>
            <a:endParaRPr lang="en-US" altLang="en-US" sz="20000">
              <a:solidFill>
                <a:srgbClr val="000000"/>
              </a:solidFill>
              <a:latin typeface="Trebuchet MS" panose="020B0603020202020204" pitchFamily="34" charset="0"/>
            </a:endParaRPr>
          </a:p>
        </p:txBody>
      </p:sp>
      <p:sp>
        <p:nvSpPr>
          <p:cNvPr id="97289" name="Text Box 9"/>
          <p:cNvSpPr txBox="1">
            <a:spLocks noChangeArrowheads="1"/>
          </p:cNvSpPr>
          <p:nvPr/>
        </p:nvSpPr>
        <p:spPr bwMode="auto">
          <a:xfrm>
            <a:off x="3995738" y="3717925"/>
            <a:ext cx="3240087" cy="314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n-GB" altLang="en-US" sz="20000">
                <a:solidFill>
                  <a:srgbClr val="000000"/>
                </a:solidFill>
                <a:latin typeface="Trebuchet MS" panose="020B0603020202020204" pitchFamily="34" charset="0"/>
              </a:rPr>
              <a:t>2</a:t>
            </a:r>
            <a:endParaRPr lang="en-US" altLang="en-US" sz="20000">
              <a:solidFill>
                <a:srgbClr val="000000"/>
              </a:solidFill>
              <a:latin typeface="Trebuchet MS" panose="020B0603020202020204" pitchFamily="34" charset="0"/>
            </a:endParaRPr>
          </a:p>
        </p:txBody>
      </p:sp>
      <p:sp>
        <p:nvSpPr>
          <p:cNvPr id="97290" name="Text Box 10"/>
          <p:cNvSpPr txBox="1">
            <a:spLocks noChangeArrowheads="1"/>
          </p:cNvSpPr>
          <p:nvPr/>
        </p:nvSpPr>
        <p:spPr bwMode="auto">
          <a:xfrm>
            <a:off x="5903913" y="1700213"/>
            <a:ext cx="3240087" cy="314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n-GB" altLang="en-US" sz="20000">
                <a:solidFill>
                  <a:srgbClr val="000000"/>
                </a:solidFill>
                <a:latin typeface="Trebuchet MS" panose="020B0603020202020204" pitchFamily="34" charset="0"/>
              </a:rPr>
              <a:t>9</a:t>
            </a:r>
            <a:endParaRPr lang="en-US" altLang="en-US" sz="20000">
              <a:solidFill>
                <a:srgbClr val="000000"/>
              </a:solidFill>
              <a:latin typeface="Trebuchet MS" panose="020B0603020202020204" pitchFamily="34" charset="0"/>
            </a:endParaRPr>
          </a:p>
        </p:txBody>
      </p:sp>
      <p:sp>
        <p:nvSpPr>
          <p:cNvPr id="97291" name="Text Box 11"/>
          <p:cNvSpPr txBox="1">
            <a:spLocks noChangeArrowheads="1"/>
          </p:cNvSpPr>
          <p:nvPr/>
        </p:nvSpPr>
        <p:spPr bwMode="auto">
          <a:xfrm>
            <a:off x="-468313" y="1700213"/>
            <a:ext cx="3240088" cy="314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n-GB" altLang="en-US" sz="20000">
                <a:solidFill>
                  <a:srgbClr val="000000"/>
                </a:solidFill>
                <a:latin typeface="Trebuchet MS" panose="020B0603020202020204" pitchFamily="34" charset="0"/>
              </a:rPr>
              <a:t>8</a:t>
            </a:r>
            <a:endParaRPr lang="en-US" altLang="en-US" sz="20000">
              <a:solidFill>
                <a:srgbClr val="000000"/>
              </a:solidFill>
              <a:latin typeface="Trebuchet MS" panose="020B0603020202020204" pitchFamily="34" charset="0"/>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1" presetClass="entr" presetSubtype="0" fill="hold" grpId="0" nodeType="clickEffect">
                                  <p:stCondLst>
                                    <p:cond delay="0"/>
                                  </p:stCondLst>
                                  <p:childTnLst>
                                    <p:set>
                                      <p:cBhvr>
                                        <p:cTn id="6" dur="500">
                                          <p:stCondLst>
                                            <p:cond delay="0"/>
                                          </p:stCondLst>
                                        </p:cTn>
                                        <p:tgtEl>
                                          <p:spTgt spid="97288"/>
                                        </p:tgtEl>
                                        <p:attrNameLst>
                                          <p:attrName>style.visibility</p:attrName>
                                        </p:attrNameLst>
                                      </p:cBhvr>
                                      <p:to>
                                        <p:strVal val="visible"/>
                                      </p:to>
                                    </p:set>
                                  </p:childTnLst>
                                </p:cTn>
                              </p:par>
                            </p:childTnLst>
                          </p:cTn>
                        </p:par>
                        <p:par>
                          <p:cTn id="7" fill="hold" nodeType="afterGroup">
                            <p:stCondLst>
                              <p:cond delay="500"/>
                            </p:stCondLst>
                            <p:childTnLst>
                              <p:par>
                                <p:cTn id="8" presetID="11" presetClass="entr" presetSubtype="0" fill="hold" grpId="0" nodeType="afterEffect">
                                  <p:stCondLst>
                                    <p:cond delay="0"/>
                                  </p:stCondLst>
                                  <p:childTnLst>
                                    <p:set>
                                      <p:cBhvr>
                                        <p:cTn id="9" dur="500">
                                          <p:stCondLst>
                                            <p:cond delay="0"/>
                                          </p:stCondLst>
                                        </p:cTn>
                                        <p:tgtEl>
                                          <p:spTgt spid="97290"/>
                                        </p:tgtEl>
                                        <p:attrNameLst>
                                          <p:attrName>style.visibility</p:attrName>
                                        </p:attrNameLst>
                                      </p:cBhvr>
                                      <p:to>
                                        <p:strVal val="visible"/>
                                      </p:to>
                                    </p:set>
                                  </p:childTnLst>
                                </p:cTn>
                              </p:par>
                            </p:childTnLst>
                          </p:cTn>
                        </p:par>
                        <p:par>
                          <p:cTn id="10" fill="hold" nodeType="afterGroup">
                            <p:stCondLst>
                              <p:cond delay="1000"/>
                            </p:stCondLst>
                            <p:childTnLst>
                              <p:par>
                                <p:cTn id="11" presetID="11" presetClass="entr" presetSubtype="0" fill="hold" grpId="0" nodeType="afterEffect">
                                  <p:stCondLst>
                                    <p:cond delay="0"/>
                                  </p:stCondLst>
                                  <p:childTnLst>
                                    <p:set>
                                      <p:cBhvr>
                                        <p:cTn id="12" dur="500">
                                          <p:stCondLst>
                                            <p:cond delay="0"/>
                                          </p:stCondLst>
                                        </p:cTn>
                                        <p:tgtEl>
                                          <p:spTgt spid="97289"/>
                                        </p:tgtEl>
                                        <p:attrNameLst>
                                          <p:attrName>style.visibility</p:attrName>
                                        </p:attrNameLst>
                                      </p:cBhvr>
                                      <p:to>
                                        <p:strVal val="visible"/>
                                      </p:to>
                                    </p:set>
                                  </p:childTnLst>
                                </p:cTn>
                              </p:par>
                            </p:childTnLst>
                          </p:cTn>
                        </p:par>
                        <p:par>
                          <p:cTn id="13" fill="hold" nodeType="afterGroup">
                            <p:stCondLst>
                              <p:cond delay="1500"/>
                            </p:stCondLst>
                            <p:childTnLst>
                              <p:par>
                                <p:cTn id="14" presetID="11" presetClass="entr" presetSubtype="0" fill="hold" grpId="0" nodeType="afterEffect">
                                  <p:stCondLst>
                                    <p:cond delay="0"/>
                                  </p:stCondLst>
                                  <p:childTnLst>
                                    <p:set>
                                      <p:cBhvr>
                                        <p:cTn id="15" dur="500">
                                          <p:stCondLst>
                                            <p:cond delay="0"/>
                                          </p:stCondLst>
                                        </p:cTn>
                                        <p:tgtEl>
                                          <p:spTgt spid="97282"/>
                                        </p:tgtEl>
                                        <p:attrNameLst>
                                          <p:attrName>style.visibility</p:attrName>
                                        </p:attrNameLst>
                                      </p:cBhvr>
                                      <p:to>
                                        <p:strVal val="visible"/>
                                      </p:to>
                                    </p:set>
                                  </p:childTnLst>
                                </p:cTn>
                              </p:par>
                            </p:childTnLst>
                          </p:cTn>
                        </p:par>
                        <p:par>
                          <p:cTn id="16" fill="hold" nodeType="afterGroup">
                            <p:stCondLst>
                              <p:cond delay="2000"/>
                            </p:stCondLst>
                            <p:childTnLst>
                              <p:par>
                                <p:cTn id="17" presetID="11" presetClass="entr" presetSubtype="0" fill="hold" grpId="0" nodeType="afterEffect">
                                  <p:stCondLst>
                                    <p:cond delay="0"/>
                                  </p:stCondLst>
                                  <p:childTnLst>
                                    <p:set>
                                      <p:cBhvr>
                                        <p:cTn id="18" dur="500">
                                          <p:stCondLst>
                                            <p:cond delay="0"/>
                                          </p:stCondLst>
                                        </p:cTn>
                                        <p:tgtEl>
                                          <p:spTgt spid="97286"/>
                                        </p:tgtEl>
                                        <p:attrNameLst>
                                          <p:attrName>style.visibility</p:attrName>
                                        </p:attrNameLst>
                                      </p:cBhvr>
                                      <p:to>
                                        <p:strVal val="visible"/>
                                      </p:to>
                                    </p:set>
                                  </p:childTnLst>
                                </p:cTn>
                              </p:par>
                            </p:childTnLst>
                          </p:cTn>
                        </p:par>
                        <p:par>
                          <p:cTn id="19" fill="hold" nodeType="afterGroup">
                            <p:stCondLst>
                              <p:cond delay="2500"/>
                            </p:stCondLst>
                            <p:childTnLst>
                              <p:par>
                                <p:cTn id="20" presetID="11" presetClass="entr" presetSubtype="0" fill="hold" grpId="0" nodeType="afterEffect">
                                  <p:stCondLst>
                                    <p:cond delay="0"/>
                                  </p:stCondLst>
                                  <p:childTnLst>
                                    <p:set>
                                      <p:cBhvr>
                                        <p:cTn id="21" dur="500">
                                          <p:stCondLst>
                                            <p:cond delay="0"/>
                                          </p:stCondLst>
                                        </p:cTn>
                                        <p:tgtEl>
                                          <p:spTgt spid="97285"/>
                                        </p:tgtEl>
                                        <p:attrNameLst>
                                          <p:attrName>style.visibility</p:attrName>
                                        </p:attrNameLst>
                                      </p:cBhvr>
                                      <p:to>
                                        <p:strVal val="visible"/>
                                      </p:to>
                                    </p:set>
                                  </p:childTnLst>
                                </p:cTn>
                              </p:par>
                            </p:childTnLst>
                          </p:cTn>
                        </p:par>
                        <p:par>
                          <p:cTn id="22" fill="hold" nodeType="afterGroup">
                            <p:stCondLst>
                              <p:cond delay="3000"/>
                            </p:stCondLst>
                            <p:childTnLst>
                              <p:par>
                                <p:cTn id="23" presetID="11" presetClass="entr" presetSubtype="0" fill="hold" grpId="0" nodeType="afterEffect">
                                  <p:stCondLst>
                                    <p:cond delay="0"/>
                                  </p:stCondLst>
                                  <p:childTnLst>
                                    <p:set>
                                      <p:cBhvr>
                                        <p:cTn id="24" dur="500">
                                          <p:stCondLst>
                                            <p:cond delay="0"/>
                                          </p:stCondLst>
                                        </p:cTn>
                                        <p:tgtEl>
                                          <p:spTgt spid="97287"/>
                                        </p:tgtEl>
                                        <p:attrNameLst>
                                          <p:attrName>style.visibility</p:attrName>
                                        </p:attrNameLst>
                                      </p:cBhvr>
                                      <p:to>
                                        <p:strVal val="visible"/>
                                      </p:to>
                                    </p:set>
                                  </p:childTnLst>
                                </p:cTn>
                              </p:par>
                            </p:childTnLst>
                          </p:cTn>
                        </p:par>
                        <p:par>
                          <p:cTn id="25" fill="hold" nodeType="afterGroup">
                            <p:stCondLst>
                              <p:cond delay="3500"/>
                            </p:stCondLst>
                            <p:childTnLst>
                              <p:par>
                                <p:cTn id="26" presetID="11" presetClass="entr" presetSubtype="0" fill="hold" grpId="0" nodeType="afterEffect">
                                  <p:stCondLst>
                                    <p:cond delay="0"/>
                                  </p:stCondLst>
                                  <p:childTnLst>
                                    <p:set>
                                      <p:cBhvr>
                                        <p:cTn id="27" dur="500">
                                          <p:stCondLst>
                                            <p:cond delay="0"/>
                                          </p:stCondLst>
                                        </p:cTn>
                                        <p:tgtEl>
                                          <p:spTgt spid="97284"/>
                                        </p:tgtEl>
                                        <p:attrNameLst>
                                          <p:attrName>style.visibility</p:attrName>
                                        </p:attrNameLst>
                                      </p:cBhvr>
                                      <p:to>
                                        <p:strVal val="visible"/>
                                      </p:to>
                                    </p:set>
                                  </p:childTnLst>
                                </p:cTn>
                              </p:par>
                            </p:childTnLst>
                          </p:cTn>
                        </p:par>
                        <p:par>
                          <p:cTn id="28" fill="hold" nodeType="afterGroup">
                            <p:stCondLst>
                              <p:cond delay="4000"/>
                            </p:stCondLst>
                            <p:childTnLst>
                              <p:par>
                                <p:cTn id="29" presetID="11" presetClass="entr" presetSubtype="0" fill="hold" grpId="0" nodeType="afterEffect">
                                  <p:stCondLst>
                                    <p:cond delay="0"/>
                                  </p:stCondLst>
                                  <p:childTnLst>
                                    <p:set>
                                      <p:cBhvr>
                                        <p:cTn id="30" dur="500">
                                          <p:stCondLst>
                                            <p:cond delay="0"/>
                                          </p:stCondLst>
                                        </p:cTn>
                                        <p:tgtEl>
                                          <p:spTgt spid="97291"/>
                                        </p:tgtEl>
                                        <p:attrNameLst>
                                          <p:attrName>style.visibility</p:attrName>
                                        </p:attrNameLst>
                                      </p:cBhvr>
                                      <p:to>
                                        <p:strVal val="visible"/>
                                      </p:to>
                                    </p:set>
                                  </p:childTnLst>
                                </p:cTn>
                              </p:par>
                            </p:childTnLst>
                          </p:cTn>
                        </p:par>
                        <p:par>
                          <p:cTn id="31" fill="hold" nodeType="afterGroup">
                            <p:stCondLst>
                              <p:cond delay="4500"/>
                            </p:stCondLst>
                            <p:childTnLst>
                              <p:par>
                                <p:cTn id="32" presetID="11" presetClass="entr" presetSubtype="0" fill="hold" grpId="0" nodeType="afterEffect">
                                  <p:stCondLst>
                                    <p:cond delay="0"/>
                                  </p:stCondLst>
                                  <p:childTnLst>
                                    <p:set>
                                      <p:cBhvr>
                                        <p:cTn id="33" dur="500">
                                          <p:stCondLst>
                                            <p:cond delay="0"/>
                                          </p:stCondLst>
                                        </p:cTn>
                                        <p:tgtEl>
                                          <p:spTgt spid="9728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7282" grpId="0"/>
      <p:bldP spid="97283" grpId="0"/>
      <p:bldP spid="97284" grpId="0"/>
      <p:bldP spid="97285" grpId="0"/>
      <p:bldP spid="97286" grpId="0"/>
      <p:bldP spid="97287" grpId="0"/>
      <p:bldP spid="97288" grpId="0"/>
      <p:bldP spid="97289" grpId="0"/>
      <p:bldP spid="97290" grpId="0"/>
      <p:bldP spid="97291"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8306" name="Group 2"/>
          <p:cNvGraphicFramePr>
            <a:graphicFrameLocks noGrp="1"/>
          </p:cNvGraphicFramePr>
          <p:nvPr>
            <p:extLst>
              <p:ext uri="{D42A27DB-BD31-4B8C-83A1-F6EECF244321}">
                <p14:modId xmlns:p14="http://schemas.microsoft.com/office/powerpoint/2010/main" val="2215828620"/>
              </p:ext>
            </p:extLst>
          </p:nvPr>
        </p:nvGraphicFramePr>
        <p:xfrm>
          <a:off x="138113" y="117475"/>
          <a:ext cx="2160587" cy="3292476"/>
        </p:xfrm>
        <a:graphic>
          <a:graphicData uri="http://schemas.openxmlformats.org/drawingml/2006/table">
            <a:tbl>
              <a:tblPr/>
              <a:tblGrid>
                <a:gridCol w="1152525"/>
                <a:gridCol w="1008062"/>
              </a:tblGrid>
              <a:tr h="274373">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200" b="0" i="0" u="none" strike="noStrike" cap="none" normalizeH="0" baseline="0" smtClean="0">
                          <a:ln>
                            <a:noFill/>
                          </a:ln>
                          <a:solidFill>
                            <a:schemeClr val="tx1"/>
                          </a:solidFill>
                          <a:effectLst/>
                          <a:latin typeface="Arial" panose="020B0604020202020204" pitchFamily="34" charset="0"/>
                        </a:rPr>
                        <a:t>Nom:</a:t>
                      </a:r>
                    </a:p>
                  </a:txBody>
                  <a:tcPr marT="45729" marB="457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smtClean="0">
                        <a:ln>
                          <a:noFill/>
                        </a:ln>
                        <a:solidFill>
                          <a:schemeClr val="tx1"/>
                        </a:solidFill>
                        <a:effectLst/>
                        <a:latin typeface="Arial" panose="020B0604020202020204" pitchFamily="34" charset="0"/>
                      </a:endParaRPr>
                    </a:p>
                  </a:txBody>
                  <a:tcPr marT="45729" marB="457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4373">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200" b="0" i="0" u="none" strike="noStrike" cap="none" normalizeH="0" baseline="0" smtClean="0">
                          <a:ln>
                            <a:noFill/>
                          </a:ln>
                          <a:solidFill>
                            <a:schemeClr val="tx1"/>
                          </a:solidFill>
                          <a:effectLst/>
                          <a:latin typeface="Arial" panose="020B0604020202020204" pitchFamily="34" charset="0"/>
                        </a:rPr>
                        <a:t>1</a:t>
                      </a:r>
                    </a:p>
                  </a:txBody>
                  <a:tcPr marT="45729" marB="457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1200" b="0" i="0" u="none" strike="noStrike" cap="none" normalizeH="0" baseline="0" smtClean="0">
                          <a:ln>
                            <a:noFill/>
                          </a:ln>
                          <a:solidFill>
                            <a:schemeClr val="tx1"/>
                          </a:solidFill>
                          <a:effectLst/>
                          <a:latin typeface="Arial" panose="020B0604020202020204" pitchFamily="34" charset="0"/>
                          <a:sym typeface="Wingdings" panose="05000000000000000000" pitchFamily="2" charset="2"/>
                        </a:rPr>
                        <a:t>        </a:t>
                      </a:r>
                    </a:p>
                  </a:txBody>
                  <a:tcPr marT="45729" marB="457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4373">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200" b="0" i="0" u="none" strike="noStrike" cap="none" normalizeH="0" baseline="0" smtClean="0">
                          <a:ln>
                            <a:noFill/>
                          </a:ln>
                          <a:solidFill>
                            <a:schemeClr val="tx1"/>
                          </a:solidFill>
                          <a:effectLst/>
                          <a:latin typeface="Arial" panose="020B0604020202020204" pitchFamily="34" charset="0"/>
                        </a:rPr>
                        <a:t>2</a:t>
                      </a:r>
                    </a:p>
                  </a:txBody>
                  <a:tcPr marT="45729" marB="457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1200" b="0" i="0" u="none" strike="noStrike" cap="none" normalizeH="0" baseline="0" smtClean="0">
                          <a:ln>
                            <a:noFill/>
                          </a:ln>
                          <a:solidFill>
                            <a:schemeClr val="tx1"/>
                          </a:solidFill>
                          <a:effectLst/>
                          <a:latin typeface="Arial" panose="020B0604020202020204" pitchFamily="34" charset="0"/>
                          <a:sym typeface="Wingdings" panose="05000000000000000000" pitchFamily="2" charset="2"/>
                        </a:rPr>
                        <a:t>        </a:t>
                      </a:r>
                      <a:endParaRPr kumimoji="0" lang="en-GB" sz="1200" b="0" i="0" u="none" strike="noStrike" cap="none" normalizeH="0" baseline="0" smtClean="0">
                        <a:ln>
                          <a:noFill/>
                        </a:ln>
                        <a:solidFill>
                          <a:schemeClr val="tx1"/>
                        </a:solidFill>
                        <a:effectLst/>
                        <a:latin typeface="Arial" panose="020B0604020202020204" pitchFamily="34" charset="0"/>
                      </a:endParaRPr>
                    </a:p>
                  </a:txBody>
                  <a:tcPr marT="45729" marB="457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4373">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200" b="0" i="0" u="none" strike="noStrike" cap="none" normalizeH="0" baseline="0" smtClean="0">
                          <a:ln>
                            <a:noFill/>
                          </a:ln>
                          <a:solidFill>
                            <a:schemeClr val="tx1"/>
                          </a:solidFill>
                          <a:effectLst/>
                          <a:latin typeface="Arial" panose="020B0604020202020204" pitchFamily="34" charset="0"/>
                        </a:rPr>
                        <a:t>3</a:t>
                      </a:r>
                    </a:p>
                  </a:txBody>
                  <a:tcPr marT="45729" marB="457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1200" b="0" i="0" u="none" strike="noStrike" cap="none" normalizeH="0" baseline="0" smtClean="0">
                          <a:ln>
                            <a:noFill/>
                          </a:ln>
                          <a:solidFill>
                            <a:schemeClr val="tx1"/>
                          </a:solidFill>
                          <a:effectLst/>
                          <a:latin typeface="Arial" panose="020B0604020202020204" pitchFamily="34" charset="0"/>
                          <a:sym typeface="Wingdings" panose="05000000000000000000" pitchFamily="2" charset="2"/>
                        </a:rPr>
                        <a:t>        </a:t>
                      </a:r>
                      <a:endParaRPr kumimoji="0" lang="en-GB" sz="1200" b="0" i="0" u="none" strike="noStrike" cap="none" normalizeH="0" baseline="0" smtClean="0">
                        <a:ln>
                          <a:noFill/>
                        </a:ln>
                        <a:solidFill>
                          <a:schemeClr val="tx1"/>
                        </a:solidFill>
                        <a:effectLst/>
                        <a:latin typeface="Arial" panose="020B0604020202020204" pitchFamily="34" charset="0"/>
                      </a:endParaRPr>
                    </a:p>
                  </a:txBody>
                  <a:tcPr marT="45729" marB="457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4373">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200" b="0" i="0" u="none" strike="noStrike" cap="none" normalizeH="0" baseline="0" smtClean="0">
                          <a:ln>
                            <a:noFill/>
                          </a:ln>
                          <a:solidFill>
                            <a:schemeClr val="tx1"/>
                          </a:solidFill>
                          <a:effectLst/>
                          <a:latin typeface="Arial" panose="020B0604020202020204" pitchFamily="34" charset="0"/>
                        </a:rPr>
                        <a:t>4</a:t>
                      </a:r>
                    </a:p>
                  </a:txBody>
                  <a:tcPr marT="45729" marB="457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1200" b="0" i="0" u="none" strike="noStrike" cap="none" normalizeH="0" baseline="0" smtClean="0">
                          <a:ln>
                            <a:noFill/>
                          </a:ln>
                          <a:solidFill>
                            <a:schemeClr val="tx1"/>
                          </a:solidFill>
                          <a:effectLst/>
                          <a:latin typeface="Arial" panose="020B0604020202020204" pitchFamily="34" charset="0"/>
                          <a:sym typeface="Wingdings" panose="05000000000000000000" pitchFamily="2" charset="2"/>
                        </a:rPr>
                        <a:t>        </a:t>
                      </a:r>
                      <a:endParaRPr kumimoji="0" lang="en-GB" sz="1200" b="0" i="0" u="none" strike="noStrike" cap="none" normalizeH="0" baseline="0" smtClean="0">
                        <a:ln>
                          <a:noFill/>
                        </a:ln>
                        <a:solidFill>
                          <a:schemeClr val="tx1"/>
                        </a:solidFill>
                        <a:effectLst/>
                        <a:latin typeface="Arial" panose="020B0604020202020204" pitchFamily="34" charset="0"/>
                      </a:endParaRPr>
                    </a:p>
                  </a:txBody>
                  <a:tcPr marT="45729" marB="457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4373">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200" b="0" i="0" u="none" strike="noStrike" cap="none" normalizeH="0" baseline="0" smtClean="0">
                          <a:ln>
                            <a:noFill/>
                          </a:ln>
                          <a:solidFill>
                            <a:schemeClr val="tx1"/>
                          </a:solidFill>
                          <a:effectLst/>
                          <a:latin typeface="Arial" panose="020B0604020202020204" pitchFamily="34" charset="0"/>
                        </a:rPr>
                        <a:t>5</a:t>
                      </a:r>
                    </a:p>
                  </a:txBody>
                  <a:tcPr marT="45729" marB="457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1200" b="0" i="0" u="none" strike="noStrike" cap="none" normalizeH="0" baseline="0" smtClean="0">
                          <a:ln>
                            <a:noFill/>
                          </a:ln>
                          <a:solidFill>
                            <a:schemeClr val="tx1"/>
                          </a:solidFill>
                          <a:effectLst/>
                          <a:latin typeface="Arial" panose="020B0604020202020204" pitchFamily="34" charset="0"/>
                          <a:sym typeface="Wingdings" panose="05000000000000000000" pitchFamily="2" charset="2"/>
                        </a:rPr>
                        <a:t>        </a:t>
                      </a:r>
                      <a:endParaRPr kumimoji="0" lang="en-GB" sz="1200" b="0" i="0" u="none" strike="noStrike" cap="none" normalizeH="0" baseline="0" smtClean="0">
                        <a:ln>
                          <a:noFill/>
                        </a:ln>
                        <a:solidFill>
                          <a:schemeClr val="tx1"/>
                        </a:solidFill>
                        <a:effectLst/>
                        <a:latin typeface="Arial" panose="020B0604020202020204" pitchFamily="34" charset="0"/>
                      </a:endParaRPr>
                    </a:p>
                  </a:txBody>
                  <a:tcPr marT="45729" marB="457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4373">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200" b="0" i="0" u="none" strike="noStrike" cap="none" normalizeH="0" baseline="0" smtClean="0">
                          <a:ln>
                            <a:noFill/>
                          </a:ln>
                          <a:solidFill>
                            <a:schemeClr val="tx1"/>
                          </a:solidFill>
                          <a:effectLst/>
                          <a:latin typeface="Arial" panose="020B0604020202020204" pitchFamily="34" charset="0"/>
                        </a:rPr>
                        <a:t>6</a:t>
                      </a:r>
                    </a:p>
                  </a:txBody>
                  <a:tcPr marT="45729" marB="457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1200" b="0" i="0" u="none" strike="noStrike" cap="none" normalizeH="0" baseline="0" smtClean="0">
                          <a:ln>
                            <a:noFill/>
                          </a:ln>
                          <a:solidFill>
                            <a:schemeClr val="tx1"/>
                          </a:solidFill>
                          <a:effectLst/>
                          <a:latin typeface="Arial" panose="020B0604020202020204" pitchFamily="34" charset="0"/>
                          <a:sym typeface="Wingdings" panose="05000000000000000000" pitchFamily="2" charset="2"/>
                        </a:rPr>
                        <a:t>        </a:t>
                      </a:r>
                      <a:endParaRPr kumimoji="0" lang="en-GB" sz="1200" b="0" i="0" u="none" strike="noStrike" cap="none" normalizeH="0" baseline="0" smtClean="0">
                        <a:ln>
                          <a:noFill/>
                        </a:ln>
                        <a:solidFill>
                          <a:schemeClr val="tx1"/>
                        </a:solidFill>
                        <a:effectLst/>
                        <a:latin typeface="Arial" panose="020B0604020202020204" pitchFamily="34" charset="0"/>
                      </a:endParaRPr>
                    </a:p>
                  </a:txBody>
                  <a:tcPr marT="45729" marB="457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4373">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200" b="0" i="0" u="none" strike="noStrike" cap="none" normalizeH="0" baseline="0" smtClean="0">
                          <a:ln>
                            <a:noFill/>
                          </a:ln>
                          <a:solidFill>
                            <a:schemeClr val="tx1"/>
                          </a:solidFill>
                          <a:effectLst/>
                          <a:latin typeface="Arial" panose="020B0604020202020204" pitchFamily="34" charset="0"/>
                        </a:rPr>
                        <a:t>7</a:t>
                      </a:r>
                    </a:p>
                  </a:txBody>
                  <a:tcPr marT="45729" marB="457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1200" b="0" i="0" u="none" strike="noStrike" cap="none" normalizeH="0" baseline="0" smtClean="0">
                          <a:ln>
                            <a:noFill/>
                          </a:ln>
                          <a:solidFill>
                            <a:schemeClr val="tx1"/>
                          </a:solidFill>
                          <a:effectLst/>
                          <a:latin typeface="Arial" panose="020B0604020202020204" pitchFamily="34" charset="0"/>
                          <a:sym typeface="Wingdings" panose="05000000000000000000" pitchFamily="2" charset="2"/>
                        </a:rPr>
                        <a:t>        </a:t>
                      </a:r>
                      <a:endParaRPr kumimoji="0" lang="en-GB" sz="1200" b="0" i="0" u="none" strike="noStrike" cap="none" normalizeH="0" baseline="0" smtClean="0">
                        <a:ln>
                          <a:noFill/>
                        </a:ln>
                        <a:solidFill>
                          <a:schemeClr val="tx1"/>
                        </a:solidFill>
                        <a:effectLst/>
                        <a:latin typeface="Arial" panose="020B0604020202020204" pitchFamily="34" charset="0"/>
                      </a:endParaRPr>
                    </a:p>
                  </a:txBody>
                  <a:tcPr marT="45729" marB="457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4373">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200" b="0" i="0" u="none" strike="noStrike" cap="none" normalizeH="0" baseline="0" smtClean="0">
                          <a:ln>
                            <a:noFill/>
                          </a:ln>
                          <a:solidFill>
                            <a:schemeClr val="tx1"/>
                          </a:solidFill>
                          <a:effectLst/>
                          <a:latin typeface="Arial" panose="020B0604020202020204" pitchFamily="34" charset="0"/>
                        </a:rPr>
                        <a:t>8</a:t>
                      </a:r>
                    </a:p>
                  </a:txBody>
                  <a:tcPr marT="45729" marB="457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1200" b="0" i="0" u="none" strike="noStrike" cap="none" normalizeH="0" baseline="0" smtClean="0">
                          <a:ln>
                            <a:noFill/>
                          </a:ln>
                          <a:solidFill>
                            <a:schemeClr val="tx1"/>
                          </a:solidFill>
                          <a:effectLst/>
                          <a:latin typeface="Arial" panose="020B0604020202020204" pitchFamily="34" charset="0"/>
                          <a:sym typeface="Wingdings" panose="05000000000000000000" pitchFamily="2" charset="2"/>
                        </a:rPr>
                        <a:t>        </a:t>
                      </a:r>
                      <a:endParaRPr kumimoji="0" lang="en-GB" sz="1200" b="0" i="0" u="none" strike="noStrike" cap="none" normalizeH="0" baseline="0" smtClean="0">
                        <a:ln>
                          <a:noFill/>
                        </a:ln>
                        <a:solidFill>
                          <a:schemeClr val="tx1"/>
                        </a:solidFill>
                        <a:effectLst/>
                        <a:latin typeface="Arial" panose="020B0604020202020204" pitchFamily="34" charset="0"/>
                      </a:endParaRPr>
                    </a:p>
                  </a:txBody>
                  <a:tcPr marT="45729" marB="457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4373">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200" b="0" i="0" u="none" strike="noStrike" cap="none" normalizeH="0" baseline="0" smtClean="0">
                          <a:ln>
                            <a:noFill/>
                          </a:ln>
                          <a:solidFill>
                            <a:schemeClr val="tx1"/>
                          </a:solidFill>
                          <a:effectLst/>
                          <a:latin typeface="Arial" panose="020B0604020202020204" pitchFamily="34" charset="0"/>
                        </a:rPr>
                        <a:t>9</a:t>
                      </a:r>
                    </a:p>
                  </a:txBody>
                  <a:tcPr marT="45729" marB="457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1200" b="0" i="0" u="none" strike="noStrike" cap="none" normalizeH="0" baseline="0" smtClean="0">
                          <a:ln>
                            <a:noFill/>
                          </a:ln>
                          <a:solidFill>
                            <a:schemeClr val="tx1"/>
                          </a:solidFill>
                          <a:effectLst/>
                          <a:latin typeface="Arial" panose="020B0604020202020204" pitchFamily="34" charset="0"/>
                          <a:sym typeface="Wingdings" panose="05000000000000000000" pitchFamily="2" charset="2"/>
                        </a:rPr>
                        <a:t>        </a:t>
                      </a:r>
                      <a:endParaRPr kumimoji="0" lang="en-GB" sz="1200" b="0" i="0" u="none" strike="noStrike" cap="none" normalizeH="0" baseline="0" smtClean="0">
                        <a:ln>
                          <a:noFill/>
                        </a:ln>
                        <a:solidFill>
                          <a:schemeClr val="tx1"/>
                        </a:solidFill>
                        <a:effectLst/>
                        <a:latin typeface="Arial" panose="020B0604020202020204" pitchFamily="34" charset="0"/>
                      </a:endParaRPr>
                    </a:p>
                  </a:txBody>
                  <a:tcPr marT="45729" marB="457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4373">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200" b="0" i="0" u="none" strike="noStrike" cap="none" normalizeH="0" baseline="0" smtClean="0">
                          <a:ln>
                            <a:noFill/>
                          </a:ln>
                          <a:solidFill>
                            <a:schemeClr val="tx1"/>
                          </a:solidFill>
                          <a:effectLst/>
                          <a:latin typeface="Arial" panose="020B0604020202020204" pitchFamily="34" charset="0"/>
                        </a:rPr>
                        <a:t>10</a:t>
                      </a:r>
                    </a:p>
                  </a:txBody>
                  <a:tcPr marT="45729" marB="457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1200" b="0" i="0" u="none" strike="noStrike" cap="none" normalizeH="0" baseline="0" smtClean="0">
                          <a:ln>
                            <a:noFill/>
                          </a:ln>
                          <a:solidFill>
                            <a:schemeClr val="tx1"/>
                          </a:solidFill>
                          <a:effectLst/>
                          <a:latin typeface="Arial" panose="020B0604020202020204" pitchFamily="34" charset="0"/>
                          <a:sym typeface="Wingdings" panose="05000000000000000000" pitchFamily="2" charset="2"/>
                        </a:rPr>
                        <a:t>        </a:t>
                      </a:r>
                      <a:endParaRPr kumimoji="0" lang="en-GB" sz="1200" b="0" i="0" u="none" strike="noStrike" cap="none" normalizeH="0" baseline="0" smtClean="0">
                        <a:ln>
                          <a:noFill/>
                        </a:ln>
                        <a:solidFill>
                          <a:schemeClr val="tx1"/>
                        </a:solidFill>
                        <a:effectLst/>
                        <a:latin typeface="Arial" panose="020B0604020202020204" pitchFamily="34" charset="0"/>
                      </a:endParaRPr>
                    </a:p>
                  </a:txBody>
                  <a:tcPr marT="45729" marB="457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4373">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200" b="0" i="0" u="none" strike="noStrike" cap="none" normalizeH="0" baseline="0" smtClean="0">
                          <a:ln>
                            <a:noFill/>
                          </a:ln>
                          <a:solidFill>
                            <a:schemeClr val="tx1"/>
                          </a:solidFill>
                          <a:effectLst/>
                          <a:latin typeface="Arial" panose="020B0604020202020204" pitchFamily="34" charset="0"/>
                        </a:rPr>
                        <a:t>Ton opinion:</a:t>
                      </a:r>
                    </a:p>
                  </a:txBody>
                  <a:tcPr marT="45729" marB="457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smtClean="0">
                        <a:ln>
                          <a:noFill/>
                        </a:ln>
                        <a:solidFill>
                          <a:schemeClr val="tx1"/>
                        </a:solidFill>
                        <a:effectLst/>
                        <a:latin typeface="Arial" panose="020B0604020202020204" pitchFamily="34" charset="0"/>
                      </a:endParaRPr>
                    </a:p>
                  </a:txBody>
                  <a:tcPr marT="45729" marB="457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98347" name="Group 43"/>
          <p:cNvGraphicFramePr>
            <a:graphicFrameLocks noGrp="1"/>
          </p:cNvGraphicFramePr>
          <p:nvPr/>
        </p:nvGraphicFramePr>
        <p:xfrm>
          <a:off x="2370138" y="117475"/>
          <a:ext cx="2160587" cy="3292476"/>
        </p:xfrm>
        <a:graphic>
          <a:graphicData uri="http://schemas.openxmlformats.org/drawingml/2006/table">
            <a:tbl>
              <a:tblPr/>
              <a:tblGrid>
                <a:gridCol w="1152525"/>
                <a:gridCol w="1008062"/>
              </a:tblGrid>
              <a:tr h="274373">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200" b="0" i="0" u="none" strike="noStrike" cap="none" normalizeH="0" baseline="0" smtClean="0">
                          <a:ln>
                            <a:noFill/>
                          </a:ln>
                          <a:solidFill>
                            <a:schemeClr val="tx1"/>
                          </a:solidFill>
                          <a:effectLst/>
                          <a:latin typeface="Arial" panose="020B0604020202020204" pitchFamily="34" charset="0"/>
                        </a:rPr>
                        <a:t>Nom:</a:t>
                      </a:r>
                    </a:p>
                  </a:txBody>
                  <a:tcPr marT="45729" marB="457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smtClean="0">
                        <a:ln>
                          <a:noFill/>
                        </a:ln>
                        <a:solidFill>
                          <a:schemeClr val="tx1"/>
                        </a:solidFill>
                        <a:effectLst/>
                        <a:latin typeface="Arial" panose="020B0604020202020204" pitchFamily="34" charset="0"/>
                      </a:endParaRPr>
                    </a:p>
                  </a:txBody>
                  <a:tcPr marT="45729" marB="457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4373">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200" b="0" i="0" u="none" strike="noStrike" cap="none" normalizeH="0" baseline="0" smtClean="0">
                          <a:ln>
                            <a:noFill/>
                          </a:ln>
                          <a:solidFill>
                            <a:schemeClr val="tx1"/>
                          </a:solidFill>
                          <a:effectLst/>
                          <a:latin typeface="Arial" panose="020B0604020202020204" pitchFamily="34" charset="0"/>
                        </a:rPr>
                        <a:t>1</a:t>
                      </a:r>
                    </a:p>
                  </a:txBody>
                  <a:tcPr marT="45729" marB="457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1200" b="0" i="0" u="none" strike="noStrike" cap="none" normalizeH="0" baseline="0" smtClean="0">
                          <a:ln>
                            <a:noFill/>
                          </a:ln>
                          <a:solidFill>
                            <a:schemeClr val="tx1"/>
                          </a:solidFill>
                          <a:effectLst/>
                          <a:latin typeface="Arial" panose="020B0604020202020204" pitchFamily="34" charset="0"/>
                          <a:sym typeface="Wingdings" panose="05000000000000000000" pitchFamily="2" charset="2"/>
                        </a:rPr>
                        <a:t>        </a:t>
                      </a:r>
                    </a:p>
                  </a:txBody>
                  <a:tcPr marT="45729" marB="457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4373">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200" b="0" i="0" u="none" strike="noStrike" cap="none" normalizeH="0" baseline="0" smtClean="0">
                          <a:ln>
                            <a:noFill/>
                          </a:ln>
                          <a:solidFill>
                            <a:schemeClr val="tx1"/>
                          </a:solidFill>
                          <a:effectLst/>
                          <a:latin typeface="Arial" panose="020B0604020202020204" pitchFamily="34" charset="0"/>
                        </a:rPr>
                        <a:t>2</a:t>
                      </a:r>
                    </a:p>
                  </a:txBody>
                  <a:tcPr marT="45729" marB="457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1200" b="0" i="0" u="none" strike="noStrike" cap="none" normalizeH="0" baseline="0" smtClean="0">
                          <a:ln>
                            <a:noFill/>
                          </a:ln>
                          <a:solidFill>
                            <a:schemeClr val="tx1"/>
                          </a:solidFill>
                          <a:effectLst/>
                          <a:latin typeface="Arial" panose="020B0604020202020204" pitchFamily="34" charset="0"/>
                          <a:sym typeface="Wingdings" panose="05000000000000000000" pitchFamily="2" charset="2"/>
                        </a:rPr>
                        <a:t>        </a:t>
                      </a:r>
                      <a:endParaRPr kumimoji="0" lang="en-GB" sz="1200" b="0" i="0" u="none" strike="noStrike" cap="none" normalizeH="0" baseline="0" smtClean="0">
                        <a:ln>
                          <a:noFill/>
                        </a:ln>
                        <a:solidFill>
                          <a:schemeClr val="tx1"/>
                        </a:solidFill>
                        <a:effectLst/>
                        <a:latin typeface="Arial" panose="020B0604020202020204" pitchFamily="34" charset="0"/>
                      </a:endParaRPr>
                    </a:p>
                  </a:txBody>
                  <a:tcPr marT="45729" marB="457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4373">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200" b="0" i="0" u="none" strike="noStrike" cap="none" normalizeH="0" baseline="0" smtClean="0">
                          <a:ln>
                            <a:noFill/>
                          </a:ln>
                          <a:solidFill>
                            <a:schemeClr val="tx1"/>
                          </a:solidFill>
                          <a:effectLst/>
                          <a:latin typeface="Arial" panose="020B0604020202020204" pitchFamily="34" charset="0"/>
                        </a:rPr>
                        <a:t>3</a:t>
                      </a:r>
                    </a:p>
                  </a:txBody>
                  <a:tcPr marT="45729" marB="457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1200" b="0" i="0" u="none" strike="noStrike" cap="none" normalizeH="0" baseline="0" smtClean="0">
                          <a:ln>
                            <a:noFill/>
                          </a:ln>
                          <a:solidFill>
                            <a:schemeClr val="tx1"/>
                          </a:solidFill>
                          <a:effectLst/>
                          <a:latin typeface="Arial" panose="020B0604020202020204" pitchFamily="34" charset="0"/>
                          <a:sym typeface="Wingdings" panose="05000000000000000000" pitchFamily="2" charset="2"/>
                        </a:rPr>
                        <a:t>        </a:t>
                      </a:r>
                      <a:endParaRPr kumimoji="0" lang="en-GB" sz="1200" b="0" i="0" u="none" strike="noStrike" cap="none" normalizeH="0" baseline="0" smtClean="0">
                        <a:ln>
                          <a:noFill/>
                        </a:ln>
                        <a:solidFill>
                          <a:schemeClr val="tx1"/>
                        </a:solidFill>
                        <a:effectLst/>
                        <a:latin typeface="Arial" panose="020B0604020202020204" pitchFamily="34" charset="0"/>
                      </a:endParaRPr>
                    </a:p>
                  </a:txBody>
                  <a:tcPr marT="45729" marB="457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4373">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200" b="0" i="0" u="none" strike="noStrike" cap="none" normalizeH="0" baseline="0" smtClean="0">
                          <a:ln>
                            <a:noFill/>
                          </a:ln>
                          <a:solidFill>
                            <a:schemeClr val="tx1"/>
                          </a:solidFill>
                          <a:effectLst/>
                          <a:latin typeface="Arial" panose="020B0604020202020204" pitchFamily="34" charset="0"/>
                        </a:rPr>
                        <a:t>4</a:t>
                      </a:r>
                    </a:p>
                  </a:txBody>
                  <a:tcPr marT="45729" marB="457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1200" b="0" i="0" u="none" strike="noStrike" cap="none" normalizeH="0" baseline="0" smtClean="0">
                          <a:ln>
                            <a:noFill/>
                          </a:ln>
                          <a:solidFill>
                            <a:schemeClr val="tx1"/>
                          </a:solidFill>
                          <a:effectLst/>
                          <a:latin typeface="Arial" panose="020B0604020202020204" pitchFamily="34" charset="0"/>
                          <a:sym typeface="Wingdings" panose="05000000000000000000" pitchFamily="2" charset="2"/>
                        </a:rPr>
                        <a:t>        </a:t>
                      </a:r>
                      <a:endParaRPr kumimoji="0" lang="en-GB" sz="1200" b="0" i="0" u="none" strike="noStrike" cap="none" normalizeH="0" baseline="0" smtClean="0">
                        <a:ln>
                          <a:noFill/>
                        </a:ln>
                        <a:solidFill>
                          <a:schemeClr val="tx1"/>
                        </a:solidFill>
                        <a:effectLst/>
                        <a:latin typeface="Arial" panose="020B0604020202020204" pitchFamily="34" charset="0"/>
                      </a:endParaRPr>
                    </a:p>
                  </a:txBody>
                  <a:tcPr marT="45729" marB="457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4373">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200" b="0" i="0" u="none" strike="noStrike" cap="none" normalizeH="0" baseline="0" smtClean="0">
                          <a:ln>
                            <a:noFill/>
                          </a:ln>
                          <a:solidFill>
                            <a:schemeClr val="tx1"/>
                          </a:solidFill>
                          <a:effectLst/>
                          <a:latin typeface="Arial" panose="020B0604020202020204" pitchFamily="34" charset="0"/>
                        </a:rPr>
                        <a:t>5</a:t>
                      </a:r>
                    </a:p>
                  </a:txBody>
                  <a:tcPr marT="45729" marB="457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1200" b="0" i="0" u="none" strike="noStrike" cap="none" normalizeH="0" baseline="0" smtClean="0">
                          <a:ln>
                            <a:noFill/>
                          </a:ln>
                          <a:solidFill>
                            <a:schemeClr val="tx1"/>
                          </a:solidFill>
                          <a:effectLst/>
                          <a:latin typeface="Arial" panose="020B0604020202020204" pitchFamily="34" charset="0"/>
                          <a:sym typeface="Wingdings" panose="05000000000000000000" pitchFamily="2" charset="2"/>
                        </a:rPr>
                        <a:t>        </a:t>
                      </a:r>
                      <a:endParaRPr kumimoji="0" lang="en-GB" sz="1200" b="0" i="0" u="none" strike="noStrike" cap="none" normalizeH="0" baseline="0" smtClean="0">
                        <a:ln>
                          <a:noFill/>
                        </a:ln>
                        <a:solidFill>
                          <a:schemeClr val="tx1"/>
                        </a:solidFill>
                        <a:effectLst/>
                        <a:latin typeface="Arial" panose="020B0604020202020204" pitchFamily="34" charset="0"/>
                      </a:endParaRPr>
                    </a:p>
                  </a:txBody>
                  <a:tcPr marT="45729" marB="457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4373">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200" b="0" i="0" u="none" strike="noStrike" cap="none" normalizeH="0" baseline="0" smtClean="0">
                          <a:ln>
                            <a:noFill/>
                          </a:ln>
                          <a:solidFill>
                            <a:schemeClr val="tx1"/>
                          </a:solidFill>
                          <a:effectLst/>
                          <a:latin typeface="Arial" panose="020B0604020202020204" pitchFamily="34" charset="0"/>
                        </a:rPr>
                        <a:t>6</a:t>
                      </a:r>
                    </a:p>
                  </a:txBody>
                  <a:tcPr marT="45729" marB="457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1200" b="0" i="0" u="none" strike="noStrike" cap="none" normalizeH="0" baseline="0" smtClean="0">
                          <a:ln>
                            <a:noFill/>
                          </a:ln>
                          <a:solidFill>
                            <a:schemeClr val="tx1"/>
                          </a:solidFill>
                          <a:effectLst/>
                          <a:latin typeface="Arial" panose="020B0604020202020204" pitchFamily="34" charset="0"/>
                          <a:sym typeface="Wingdings" panose="05000000000000000000" pitchFamily="2" charset="2"/>
                        </a:rPr>
                        <a:t>        </a:t>
                      </a:r>
                      <a:endParaRPr kumimoji="0" lang="en-GB" sz="1200" b="0" i="0" u="none" strike="noStrike" cap="none" normalizeH="0" baseline="0" smtClean="0">
                        <a:ln>
                          <a:noFill/>
                        </a:ln>
                        <a:solidFill>
                          <a:schemeClr val="tx1"/>
                        </a:solidFill>
                        <a:effectLst/>
                        <a:latin typeface="Arial" panose="020B0604020202020204" pitchFamily="34" charset="0"/>
                      </a:endParaRPr>
                    </a:p>
                  </a:txBody>
                  <a:tcPr marT="45729" marB="457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4373">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200" b="0" i="0" u="none" strike="noStrike" cap="none" normalizeH="0" baseline="0" smtClean="0">
                          <a:ln>
                            <a:noFill/>
                          </a:ln>
                          <a:solidFill>
                            <a:schemeClr val="tx1"/>
                          </a:solidFill>
                          <a:effectLst/>
                          <a:latin typeface="Arial" panose="020B0604020202020204" pitchFamily="34" charset="0"/>
                        </a:rPr>
                        <a:t>7</a:t>
                      </a:r>
                    </a:p>
                  </a:txBody>
                  <a:tcPr marT="45729" marB="457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1200" b="0" i="0" u="none" strike="noStrike" cap="none" normalizeH="0" baseline="0" smtClean="0">
                          <a:ln>
                            <a:noFill/>
                          </a:ln>
                          <a:solidFill>
                            <a:schemeClr val="tx1"/>
                          </a:solidFill>
                          <a:effectLst/>
                          <a:latin typeface="Arial" panose="020B0604020202020204" pitchFamily="34" charset="0"/>
                          <a:sym typeface="Wingdings" panose="05000000000000000000" pitchFamily="2" charset="2"/>
                        </a:rPr>
                        <a:t>        </a:t>
                      </a:r>
                      <a:endParaRPr kumimoji="0" lang="en-GB" sz="1200" b="0" i="0" u="none" strike="noStrike" cap="none" normalizeH="0" baseline="0" smtClean="0">
                        <a:ln>
                          <a:noFill/>
                        </a:ln>
                        <a:solidFill>
                          <a:schemeClr val="tx1"/>
                        </a:solidFill>
                        <a:effectLst/>
                        <a:latin typeface="Arial" panose="020B0604020202020204" pitchFamily="34" charset="0"/>
                      </a:endParaRPr>
                    </a:p>
                  </a:txBody>
                  <a:tcPr marT="45729" marB="457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4373">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200" b="0" i="0" u="none" strike="noStrike" cap="none" normalizeH="0" baseline="0" smtClean="0">
                          <a:ln>
                            <a:noFill/>
                          </a:ln>
                          <a:solidFill>
                            <a:schemeClr val="tx1"/>
                          </a:solidFill>
                          <a:effectLst/>
                          <a:latin typeface="Arial" panose="020B0604020202020204" pitchFamily="34" charset="0"/>
                        </a:rPr>
                        <a:t>8</a:t>
                      </a:r>
                    </a:p>
                  </a:txBody>
                  <a:tcPr marT="45729" marB="457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1200" b="0" i="0" u="none" strike="noStrike" cap="none" normalizeH="0" baseline="0" smtClean="0">
                          <a:ln>
                            <a:noFill/>
                          </a:ln>
                          <a:solidFill>
                            <a:schemeClr val="tx1"/>
                          </a:solidFill>
                          <a:effectLst/>
                          <a:latin typeface="Arial" panose="020B0604020202020204" pitchFamily="34" charset="0"/>
                          <a:sym typeface="Wingdings" panose="05000000000000000000" pitchFamily="2" charset="2"/>
                        </a:rPr>
                        <a:t>        </a:t>
                      </a:r>
                      <a:endParaRPr kumimoji="0" lang="en-GB" sz="1200" b="0" i="0" u="none" strike="noStrike" cap="none" normalizeH="0" baseline="0" smtClean="0">
                        <a:ln>
                          <a:noFill/>
                        </a:ln>
                        <a:solidFill>
                          <a:schemeClr val="tx1"/>
                        </a:solidFill>
                        <a:effectLst/>
                        <a:latin typeface="Arial" panose="020B0604020202020204" pitchFamily="34" charset="0"/>
                      </a:endParaRPr>
                    </a:p>
                  </a:txBody>
                  <a:tcPr marT="45729" marB="457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4373">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200" b="0" i="0" u="none" strike="noStrike" cap="none" normalizeH="0" baseline="0" smtClean="0">
                          <a:ln>
                            <a:noFill/>
                          </a:ln>
                          <a:solidFill>
                            <a:schemeClr val="tx1"/>
                          </a:solidFill>
                          <a:effectLst/>
                          <a:latin typeface="Arial" panose="020B0604020202020204" pitchFamily="34" charset="0"/>
                        </a:rPr>
                        <a:t>9</a:t>
                      </a:r>
                    </a:p>
                  </a:txBody>
                  <a:tcPr marT="45729" marB="457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1200" b="0" i="0" u="none" strike="noStrike" cap="none" normalizeH="0" baseline="0" smtClean="0">
                          <a:ln>
                            <a:noFill/>
                          </a:ln>
                          <a:solidFill>
                            <a:schemeClr val="tx1"/>
                          </a:solidFill>
                          <a:effectLst/>
                          <a:latin typeface="Arial" panose="020B0604020202020204" pitchFamily="34" charset="0"/>
                          <a:sym typeface="Wingdings" panose="05000000000000000000" pitchFamily="2" charset="2"/>
                        </a:rPr>
                        <a:t>        </a:t>
                      </a:r>
                      <a:endParaRPr kumimoji="0" lang="en-GB" sz="1200" b="0" i="0" u="none" strike="noStrike" cap="none" normalizeH="0" baseline="0" smtClean="0">
                        <a:ln>
                          <a:noFill/>
                        </a:ln>
                        <a:solidFill>
                          <a:schemeClr val="tx1"/>
                        </a:solidFill>
                        <a:effectLst/>
                        <a:latin typeface="Arial" panose="020B0604020202020204" pitchFamily="34" charset="0"/>
                      </a:endParaRPr>
                    </a:p>
                  </a:txBody>
                  <a:tcPr marT="45729" marB="457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4373">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200" b="0" i="0" u="none" strike="noStrike" cap="none" normalizeH="0" baseline="0" smtClean="0">
                          <a:ln>
                            <a:noFill/>
                          </a:ln>
                          <a:solidFill>
                            <a:schemeClr val="tx1"/>
                          </a:solidFill>
                          <a:effectLst/>
                          <a:latin typeface="Arial" panose="020B0604020202020204" pitchFamily="34" charset="0"/>
                        </a:rPr>
                        <a:t>10</a:t>
                      </a:r>
                    </a:p>
                  </a:txBody>
                  <a:tcPr marT="45729" marB="457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1200" b="0" i="0" u="none" strike="noStrike" cap="none" normalizeH="0" baseline="0" smtClean="0">
                          <a:ln>
                            <a:noFill/>
                          </a:ln>
                          <a:solidFill>
                            <a:schemeClr val="tx1"/>
                          </a:solidFill>
                          <a:effectLst/>
                          <a:latin typeface="Arial" panose="020B0604020202020204" pitchFamily="34" charset="0"/>
                          <a:sym typeface="Wingdings" panose="05000000000000000000" pitchFamily="2" charset="2"/>
                        </a:rPr>
                        <a:t>        </a:t>
                      </a:r>
                      <a:endParaRPr kumimoji="0" lang="en-GB" sz="1200" b="0" i="0" u="none" strike="noStrike" cap="none" normalizeH="0" baseline="0" smtClean="0">
                        <a:ln>
                          <a:noFill/>
                        </a:ln>
                        <a:solidFill>
                          <a:schemeClr val="tx1"/>
                        </a:solidFill>
                        <a:effectLst/>
                        <a:latin typeface="Arial" panose="020B0604020202020204" pitchFamily="34" charset="0"/>
                      </a:endParaRPr>
                    </a:p>
                  </a:txBody>
                  <a:tcPr marT="45729" marB="457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4373">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200" b="0" i="0" u="none" strike="noStrike" cap="none" normalizeH="0" baseline="0" smtClean="0">
                          <a:ln>
                            <a:noFill/>
                          </a:ln>
                          <a:solidFill>
                            <a:schemeClr val="tx1"/>
                          </a:solidFill>
                          <a:effectLst/>
                          <a:latin typeface="Arial" panose="020B0604020202020204" pitchFamily="34" charset="0"/>
                        </a:rPr>
                        <a:t>Ton opinion</a:t>
                      </a:r>
                    </a:p>
                  </a:txBody>
                  <a:tcPr marT="45729" marB="457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smtClean="0">
                        <a:ln>
                          <a:noFill/>
                        </a:ln>
                        <a:solidFill>
                          <a:schemeClr val="tx1"/>
                        </a:solidFill>
                        <a:effectLst/>
                        <a:latin typeface="Arial" panose="020B0604020202020204" pitchFamily="34" charset="0"/>
                      </a:endParaRPr>
                    </a:p>
                  </a:txBody>
                  <a:tcPr marT="45729" marB="457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98388" name="Group 84"/>
          <p:cNvGraphicFramePr>
            <a:graphicFrameLocks noGrp="1"/>
          </p:cNvGraphicFramePr>
          <p:nvPr/>
        </p:nvGraphicFramePr>
        <p:xfrm>
          <a:off x="4602163" y="117475"/>
          <a:ext cx="2160587" cy="3292476"/>
        </p:xfrm>
        <a:graphic>
          <a:graphicData uri="http://schemas.openxmlformats.org/drawingml/2006/table">
            <a:tbl>
              <a:tblPr/>
              <a:tblGrid>
                <a:gridCol w="1152525"/>
                <a:gridCol w="1008062"/>
              </a:tblGrid>
              <a:tr h="274373">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200" b="0" i="0" u="none" strike="noStrike" cap="none" normalizeH="0" baseline="0" smtClean="0">
                          <a:ln>
                            <a:noFill/>
                          </a:ln>
                          <a:solidFill>
                            <a:schemeClr val="tx1"/>
                          </a:solidFill>
                          <a:effectLst/>
                          <a:latin typeface="Arial" panose="020B0604020202020204" pitchFamily="34" charset="0"/>
                        </a:rPr>
                        <a:t>Nom:</a:t>
                      </a:r>
                    </a:p>
                  </a:txBody>
                  <a:tcPr marT="45729" marB="457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smtClean="0">
                        <a:ln>
                          <a:noFill/>
                        </a:ln>
                        <a:solidFill>
                          <a:schemeClr val="tx1"/>
                        </a:solidFill>
                        <a:effectLst/>
                        <a:latin typeface="Arial" panose="020B0604020202020204" pitchFamily="34" charset="0"/>
                      </a:endParaRPr>
                    </a:p>
                  </a:txBody>
                  <a:tcPr marT="45729" marB="457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4373">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200" b="0" i="0" u="none" strike="noStrike" cap="none" normalizeH="0" baseline="0" smtClean="0">
                          <a:ln>
                            <a:noFill/>
                          </a:ln>
                          <a:solidFill>
                            <a:schemeClr val="tx1"/>
                          </a:solidFill>
                          <a:effectLst/>
                          <a:latin typeface="Arial" panose="020B0604020202020204" pitchFamily="34" charset="0"/>
                        </a:rPr>
                        <a:t>1</a:t>
                      </a:r>
                    </a:p>
                  </a:txBody>
                  <a:tcPr marT="45729" marB="457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1200" b="0" i="0" u="none" strike="noStrike" cap="none" normalizeH="0" baseline="0" smtClean="0">
                          <a:ln>
                            <a:noFill/>
                          </a:ln>
                          <a:solidFill>
                            <a:schemeClr val="tx1"/>
                          </a:solidFill>
                          <a:effectLst/>
                          <a:latin typeface="Arial" panose="020B0604020202020204" pitchFamily="34" charset="0"/>
                          <a:sym typeface="Wingdings" panose="05000000000000000000" pitchFamily="2" charset="2"/>
                        </a:rPr>
                        <a:t>        </a:t>
                      </a:r>
                    </a:p>
                  </a:txBody>
                  <a:tcPr marT="45729" marB="457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4373">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200" b="0" i="0" u="none" strike="noStrike" cap="none" normalizeH="0" baseline="0" smtClean="0">
                          <a:ln>
                            <a:noFill/>
                          </a:ln>
                          <a:solidFill>
                            <a:schemeClr val="tx1"/>
                          </a:solidFill>
                          <a:effectLst/>
                          <a:latin typeface="Arial" panose="020B0604020202020204" pitchFamily="34" charset="0"/>
                        </a:rPr>
                        <a:t>2</a:t>
                      </a:r>
                    </a:p>
                  </a:txBody>
                  <a:tcPr marT="45729" marB="457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1200" b="0" i="0" u="none" strike="noStrike" cap="none" normalizeH="0" baseline="0" smtClean="0">
                          <a:ln>
                            <a:noFill/>
                          </a:ln>
                          <a:solidFill>
                            <a:schemeClr val="tx1"/>
                          </a:solidFill>
                          <a:effectLst/>
                          <a:latin typeface="Arial" panose="020B0604020202020204" pitchFamily="34" charset="0"/>
                          <a:sym typeface="Wingdings" panose="05000000000000000000" pitchFamily="2" charset="2"/>
                        </a:rPr>
                        <a:t>        </a:t>
                      </a:r>
                      <a:endParaRPr kumimoji="0" lang="en-GB" sz="1200" b="0" i="0" u="none" strike="noStrike" cap="none" normalizeH="0" baseline="0" smtClean="0">
                        <a:ln>
                          <a:noFill/>
                        </a:ln>
                        <a:solidFill>
                          <a:schemeClr val="tx1"/>
                        </a:solidFill>
                        <a:effectLst/>
                        <a:latin typeface="Arial" panose="020B0604020202020204" pitchFamily="34" charset="0"/>
                      </a:endParaRPr>
                    </a:p>
                  </a:txBody>
                  <a:tcPr marT="45729" marB="457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4373">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200" b="0" i="0" u="none" strike="noStrike" cap="none" normalizeH="0" baseline="0" smtClean="0">
                          <a:ln>
                            <a:noFill/>
                          </a:ln>
                          <a:solidFill>
                            <a:schemeClr val="tx1"/>
                          </a:solidFill>
                          <a:effectLst/>
                          <a:latin typeface="Arial" panose="020B0604020202020204" pitchFamily="34" charset="0"/>
                        </a:rPr>
                        <a:t>3</a:t>
                      </a:r>
                    </a:p>
                  </a:txBody>
                  <a:tcPr marT="45729" marB="457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1200" b="0" i="0" u="none" strike="noStrike" cap="none" normalizeH="0" baseline="0" smtClean="0">
                          <a:ln>
                            <a:noFill/>
                          </a:ln>
                          <a:solidFill>
                            <a:schemeClr val="tx1"/>
                          </a:solidFill>
                          <a:effectLst/>
                          <a:latin typeface="Arial" panose="020B0604020202020204" pitchFamily="34" charset="0"/>
                          <a:sym typeface="Wingdings" panose="05000000000000000000" pitchFamily="2" charset="2"/>
                        </a:rPr>
                        <a:t>        </a:t>
                      </a:r>
                      <a:endParaRPr kumimoji="0" lang="en-GB" sz="1200" b="0" i="0" u="none" strike="noStrike" cap="none" normalizeH="0" baseline="0" smtClean="0">
                        <a:ln>
                          <a:noFill/>
                        </a:ln>
                        <a:solidFill>
                          <a:schemeClr val="tx1"/>
                        </a:solidFill>
                        <a:effectLst/>
                        <a:latin typeface="Arial" panose="020B0604020202020204" pitchFamily="34" charset="0"/>
                      </a:endParaRPr>
                    </a:p>
                  </a:txBody>
                  <a:tcPr marT="45729" marB="457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4373">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200" b="0" i="0" u="none" strike="noStrike" cap="none" normalizeH="0" baseline="0" smtClean="0">
                          <a:ln>
                            <a:noFill/>
                          </a:ln>
                          <a:solidFill>
                            <a:schemeClr val="tx1"/>
                          </a:solidFill>
                          <a:effectLst/>
                          <a:latin typeface="Arial" panose="020B0604020202020204" pitchFamily="34" charset="0"/>
                        </a:rPr>
                        <a:t>4</a:t>
                      </a:r>
                    </a:p>
                  </a:txBody>
                  <a:tcPr marT="45729" marB="457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1200" b="0" i="0" u="none" strike="noStrike" cap="none" normalizeH="0" baseline="0" smtClean="0">
                          <a:ln>
                            <a:noFill/>
                          </a:ln>
                          <a:solidFill>
                            <a:schemeClr val="tx1"/>
                          </a:solidFill>
                          <a:effectLst/>
                          <a:latin typeface="Arial" panose="020B0604020202020204" pitchFamily="34" charset="0"/>
                          <a:sym typeface="Wingdings" panose="05000000000000000000" pitchFamily="2" charset="2"/>
                        </a:rPr>
                        <a:t>        </a:t>
                      </a:r>
                      <a:endParaRPr kumimoji="0" lang="en-GB" sz="1200" b="0" i="0" u="none" strike="noStrike" cap="none" normalizeH="0" baseline="0" smtClean="0">
                        <a:ln>
                          <a:noFill/>
                        </a:ln>
                        <a:solidFill>
                          <a:schemeClr val="tx1"/>
                        </a:solidFill>
                        <a:effectLst/>
                        <a:latin typeface="Arial" panose="020B0604020202020204" pitchFamily="34" charset="0"/>
                      </a:endParaRPr>
                    </a:p>
                  </a:txBody>
                  <a:tcPr marT="45729" marB="457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4373">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200" b="0" i="0" u="none" strike="noStrike" cap="none" normalizeH="0" baseline="0" smtClean="0">
                          <a:ln>
                            <a:noFill/>
                          </a:ln>
                          <a:solidFill>
                            <a:schemeClr val="tx1"/>
                          </a:solidFill>
                          <a:effectLst/>
                          <a:latin typeface="Arial" panose="020B0604020202020204" pitchFamily="34" charset="0"/>
                        </a:rPr>
                        <a:t>5</a:t>
                      </a:r>
                    </a:p>
                  </a:txBody>
                  <a:tcPr marT="45729" marB="457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1200" b="0" i="0" u="none" strike="noStrike" cap="none" normalizeH="0" baseline="0" smtClean="0">
                          <a:ln>
                            <a:noFill/>
                          </a:ln>
                          <a:solidFill>
                            <a:schemeClr val="tx1"/>
                          </a:solidFill>
                          <a:effectLst/>
                          <a:latin typeface="Arial" panose="020B0604020202020204" pitchFamily="34" charset="0"/>
                          <a:sym typeface="Wingdings" panose="05000000000000000000" pitchFamily="2" charset="2"/>
                        </a:rPr>
                        <a:t>        </a:t>
                      </a:r>
                      <a:endParaRPr kumimoji="0" lang="en-GB" sz="1200" b="0" i="0" u="none" strike="noStrike" cap="none" normalizeH="0" baseline="0" smtClean="0">
                        <a:ln>
                          <a:noFill/>
                        </a:ln>
                        <a:solidFill>
                          <a:schemeClr val="tx1"/>
                        </a:solidFill>
                        <a:effectLst/>
                        <a:latin typeface="Arial" panose="020B0604020202020204" pitchFamily="34" charset="0"/>
                      </a:endParaRPr>
                    </a:p>
                  </a:txBody>
                  <a:tcPr marT="45729" marB="457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4373">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200" b="0" i="0" u="none" strike="noStrike" cap="none" normalizeH="0" baseline="0" smtClean="0">
                          <a:ln>
                            <a:noFill/>
                          </a:ln>
                          <a:solidFill>
                            <a:schemeClr val="tx1"/>
                          </a:solidFill>
                          <a:effectLst/>
                          <a:latin typeface="Arial" panose="020B0604020202020204" pitchFamily="34" charset="0"/>
                        </a:rPr>
                        <a:t>6</a:t>
                      </a:r>
                    </a:p>
                  </a:txBody>
                  <a:tcPr marT="45729" marB="457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1200" b="0" i="0" u="none" strike="noStrike" cap="none" normalizeH="0" baseline="0" smtClean="0">
                          <a:ln>
                            <a:noFill/>
                          </a:ln>
                          <a:solidFill>
                            <a:schemeClr val="tx1"/>
                          </a:solidFill>
                          <a:effectLst/>
                          <a:latin typeface="Arial" panose="020B0604020202020204" pitchFamily="34" charset="0"/>
                          <a:sym typeface="Wingdings" panose="05000000000000000000" pitchFamily="2" charset="2"/>
                        </a:rPr>
                        <a:t>        </a:t>
                      </a:r>
                      <a:endParaRPr kumimoji="0" lang="en-GB" sz="1200" b="0" i="0" u="none" strike="noStrike" cap="none" normalizeH="0" baseline="0" smtClean="0">
                        <a:ln>
                          <a:noFill/>
                        </a:ln>
                        <a:solidFill>
                          <a:schemeClr val="tx1"/>
                        </a:solidFill>
                        <a:effectLst/>
                        <a:latin typeface="Arial" panose="020B0604020202020204" pitchFamily="34" charset="0"/>
                      </a:endParaRPr>
                    </a:p>
                  </a:txBody>
                  <a:tcPr marT="45729" marB="457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4373">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200" b="0" i="0" u="none" strike="noStrike" cap="none" normalizeH="0" baseline="0" smtClean="0">
                          <a:ln>
                            <a:noFill/>
                          </a:ln>
                          <a:solidFill>
                            <a:schemeClr val="tx1"/>
                          </a:solidFill>
                          <a:effectLst/>
                          <a:latin typeface="Arial" panose="020B0604020202020204" pitchFamily="34" charset="0"/>
                        </a:rPr>
                        <a:t>7</a:t>
                      </a:r>
                    </a:p>
                  </a:txBody>
                  <a:tcPr marT="45729" marB="457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1200" b="0" i="0" u="none" strike="noStrike" cap="none" normalizeH="0" baseline="0" smtClean="0">
                          <a:ln>
                            <a:noFill/>
                          </a:ln>
                          <a:solidFill>
                            <a:schemeClr val="tx1"/>
                          </a:solidFill>
                          <a:effectLst/>
                          <a:latin typeface="Arial" panose="020B0604020202020204" pitchFamily="34" charset="0"/>
                          <a:sym typeface="Wingdings" panose="05000000000000000000" pitchFamily="2" charset="2"/>
                        </a:rPr>
                        <a:t>        </a:t>
                      </a:r>
                      <a:endParaRPr kumimoji="0" lang="en-GB" sz="1200" b="0" i="0" u="none" strike="noStrike" cap="none" normalizeH="0" baseline="0" smtClean="0">
                        <a:ln>
                          <a:noFill/>
                        </a:ln>
                        <a:solidFill>
                          <a:schemeClr val="tx1"/>
                        </a:solidFill>
                        <a:effectLst/>
                        <a:latin typeface="Arial" panose="020B0604020202020204" pitchFamily="34" charset="0"/>
                      </a:endParaRPr>
                    </a:p>
                  </a:txBody>
                  <a:tcPr marT="45729" marB="457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4373">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200" b="0" i="0" u="none" strike="noStrike" cap="none" normalizeH="0" baseline="0" smtClean="0">
                          <a:ln>
                            <a:noFill/>
                          </a:ln>
                          <a:solidFill>
                            <a:schemeClr val="tx1"/>
                          </a:solidFill>
                          <a:effectLst/>
                          <a:latin typeface="Arial" panose="020B0604020202020204" pitchFamily="34" charset="0"/>
                        </a:rPr>
                        <a:t>8</a:t>
                      </a:r>
                    </a:p>
                  </a:txBody>
                  <a:tcPr marT="45729" marB="457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1200" b="0" i="0" u="none" strike="noStrike" cap="none" normalizeH="0" baseline="0" smtClean="0">
                          <a:ln>
                            <a:noFill/>
                          </a:ln>
                          <a:solidFill>
                            <a:schemeClr val="tx1"/>
                          </a:solidFill>
                          <a:effectLst/>
                          <a:latin typeface="Arial" panose="020B0604020202020204" pitchFamily="34" charset="0"/>
                          <a:sym typeface="Wingdings" panose="05000000000000000000" pitchFamily="2" charset="2"/>
                        </a:rPr>
                        <a:t>        </a:t>
                      </a:r>
                      <a:endParaRPr kumimoji="0" lang="en-GB" sz="1200" b="0" i="0" u="none" strike="noStrike" cap="none" normalizeH="0" baseline="0" smtClean="0">
                        <a:ln>
                          <a:noFill/>
                        </a:ln>
                        <a:solidFill>
                          <a:schemeClr val="tx1"/>
                        </a:solidFill>
                        <a:effectLst/>
                        <a:latin typeface="Arial" panose="020B0604020202020204" pitchFamily="34" charset="0"/>
                      </a:endParaRPr>
                    </a:p>
                  </a:txBody>
                  <a:tcPr marT="45729" marB="457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4373">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200" b="0" i="0" u="none" strike="noStrike" cap="none" normalizeH="0" baseline="0" smtClean="0">
                          <a:ln>
                            <a:noFill/>
                          </a:ln>
                          <a:solidFill>
                            <a:schemeClr val="tx1"/>
                          </a:solidFill>
                          <a:effectLst/>
                          <a:latin typeface="Arial" panose="020B0604020202020204" pitchFamily="34" charset="0"/>
                        </a:rPr>
                        <a:t>9</a:t>
                      </a:r>
                    </a:p>
                  </a:txBody>
                  <a:tcPr marT="45729" marB="457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1200" b="0" i="0" u="none" strike="noStrike" cap="none" normalizeH="0" baseline="0" smtClean="0">
                          <a:ln>
                            <a:noFill/>
                          </a:ln>
                          <a:solidFill>
                            <a:schemeClr val="tx1"/>
                          </a:solidFill>
                          <a:effectLst/>
                          <a:latin typeface="Arial" panose="020B0604020202020204" pitchFamily="34" charset="0"/>
                          <a:sym typeface="Wingdings" panose="05000000000000000000" pitchFamily="2" charset="2"/>
                        </a:rPr>
                        <a:t>        </a:t>
                      </a:r>
                      <a:endParaRPr kumimoji="0" lang="en-GB" sz="1200" b="0" i="0" u="none" strike="noStrike" cap="none" normalizeH="0" baseline="0" smtClean="0">
                        <a:ln>
                          <a:noFill/>
                        </a:ln>
                        <a:solidFill>
                          <a:schemeClr val="tx1"/>
                        </a:solidFill>
                        <a:effectLst/>
                        <a:latin typeface="Arial" panose="020B0604020202020204" pitchFamily="34" charset="0"/>
                      </a:endParaRPr>
                    </a:p>
                  </a:txBody>
                  <a:tcPr marT="45729" marB="457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4373">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200" b="0" i="0" u="none" strike="noStrike" cap="none" normalizeH="0" baseline="0" smtClean="0">
                          <a:ln>
                            <a:noFill/>
                          </a:ln>
                          <a:solidFill>
                            <a:schemeClr val="tx1"/>
                          </a:solidFill>
                          <a:effectLst/>
                          <a:latin typeface="Arial" panose="020B0604020202020204" pitchFamily="34" charset="0"/>
                        </a:rPr>
                        <a:t>10</a:t>
                      </a:r>
                    </a:p>
                  </a:txBody>
                  <a:tcPr marT="45729" marB="457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1200" b="0" i="0" u="none" strike="noStrike" cap="none" normalizeH="0" baseline="0" smtClean="0">
                          <a:ln>
                            <a:noFill/>
                          </a:ln>
                          <a:solidFill>
                            <a:schemeClr val="tx1"/>
                          </a:solidFill>
                          <a:effectLst/>
                          <a:latin typeface="Arial" panose="020B0604020202020204" pitchFamily="34" charset="0"/>
                          <a:sym typeface="Wingdings" panose="05000000000000000000" pitchFamily="2" charset="2"/>
                        </a:rPr>
                        <a:t>        </a:t>
                      </a:r>
                      <a:endParaRPr kumimoji="0" lang="en-GB" sz="1200" b="0" i="0" u="none" strike="noStrike" cap="none" normalizeH="0" baseline="0" smtClean="0">
                        <a:ln>
                          <a:noFill/>
                        </a:ln>
                        <a:solidFill>
                          <a:schemeClr val="tx1"/>
                        </a:solidFill>
                        <a:effectLst/>
                        <a:latin typeface="Arial" panose="020B0604020202020204" pitchFamily="34" charset="0"/>
                      </a:endParaRPr>
                    </a:p>
                  </a:txBody>
                  <a:tcPr marT="45729" marB="457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4373">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200" b="0" i="0" u="none" strike="noStrike" cap="none" normalizeH="0" baseline="0" smtClean="0">
                          <a:ln>
                            <a:noFill/>
                          </a:ln>
                          <a:solidFill>
                            <a:schemeClr val="tx1"/>
                          </a:solidFill>
                          <a:effectLst/>
                          <a:latin typeface="Arial" panose="020B0604020202020204" pitchFamily="34" charset="0"/>
                        </a:rPr>
                        <a:t>Ton opinion</a:t>
                      </a:r>
                    </a:p>
                  </a:txBody>
                  <a:tcPr marT="45729" marB="457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smtClean="0">
                        <a:ln>
                          <a:noFill/>
                        </a:ln>
                        <a:solidFill>
                          <a:schemeClr val="tx1"/>
                        </a:solidFill>
                        <a:effectLst/>
                        <a:latin typeface="Arial" panose="020B0604020202020204" pitchFamily="34" charset="0"/>
                      </a:endParaRPr>
                    </a:p>
                  </a:txBody>
                  <a:tcPr marT="45729" marB="457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98429" name="Group 125"/>
          <p:cNvGraphicFramePr>
            <a:graphicFrameLocks noGrp="1"/>
          </p:cNvGraphicFramePr>
          <p:nvPr/>
        </p:nvGraphicFramePr>
        <p:xfrm>
          <a:off x="6835775" y="117475"/>
          <a:ext cx="2160588" cy="3292476"/>
        </p:xfrm>
        <a:graphic>
          <a:graphicData uri="http://schemas.openxmlformats.org/drawingml/2006/table">
            <a:tbl>
              <a:tblPr/>
              <a:tblGrid>
                <a:gridCol w="1152525"/>
                <a:gridCol w="1008063"/>
              </a:tblGrid>
              <a:tr h="274373">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200" b="0" i="0" u="none" strike="noStrike" cap="none" normalizeH="0" baseline="0" smtClean="0">
                          <a:ln>
                            <a:noFill/>
                          </a:ln>
                          <a:solidFill>
                            <a:schemeClr val="tx1"/>
                          </a:solidFill>
                          <a:effectLst/>
                          <a:latin typeface="Arial" panose="020B0604020202020204" pitchFamily="34" charset="0"/>
                        </a:rPr>
                        <a:t>Nom:</a:t>
                      </a:r>
                    </a:p>
                  </a:txBody>
                  <a:tcPr marT="45729" marB="457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smtClean="0">
                        <a:ln>
                          <a:noFill/>
                        </a:ln>
                        <a:solidFill>
                          <a:schemeClr val="tx1"/>
                        </a:solidFill>
                        <a:effectLst/>
                        <a:latin typeface="Arial" panose="020B0604020202020204" pitchFamily="34" charset="0"/>
                      </a:endParaRPr>
                    </a:p>
                  </a:txBody>
                  <a:tcPr marT="45729" marB="457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4373">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200" b="0" i="0" u="none" strike="noStrike" cap="none" normalizeH="0" baseline="0" smtClean="0">
                          <a:ln>
                            <a:noFill/>
                          </a:ln>
                          <a:solidFill>
                            <a:schemeClr val="tx1"/>
                          </a:solidFill>
                          <a:effectLst/>
                          <a:latin typeface="Arial" panose="020B0604020202020204" pitchFamily="34" charset="0"/>
                        </a:rPr>
                        <a:t>1</a:t>
                      </a:r>
                    </a:p>
                  </a:txBody>
                  <a:tcPr marT="45729" marB="457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1200" b="0" i="0" u="none" strike="noStrike" cap="none" normalizeH="0" baseline="0" smtClean="0">
                          <a:ln>
                            <a:noFill/>
                          </a:ln>
                          <a:solidFill>
                            <a:schemeClr val="tx1"/>
                          </a:solidFill>
                          <a:effectLst/>
                          <a:latin typeface="Arial" panose="020B0604020202020204" pitchFamily="34" charset="0"/>
                          <a:sym typeface="Wingdings" panose="05000000000000000000" pitchFamily="2" charset="2"/>
                        </a:rPr>
                        <a:t>        </a:t>
                      </a:r>
                    </a:p>
                  </a:txBody>
                  <a:tcPr marT="45729" marB="457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4373">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200" b="0" i="0" u="none" strike="noStrike" cap="none" normalizeH="0" baseline="0" smtClean="0">
                          <a:ln>
                            <a:noFill/>
                          </a:ln>
                          <a:solidFill>
                            <a:schemeClr val="tx1"/>
                          </a:solidFill>
                          <a:effectLst/>
                          <a:latin typeface="Arial" panose="020B0604020202020204" pitchFamily="34" charset="0"/>
                        </a:rPr>
                        <a:t>2</a:t>
                      </a:r>
                    </a:p>
                  </a:txBody>
                  <a:tcPr marT="45729" marB="457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1200" b="0" i="0" u="none" strike="noStrike" cap="none" normalizeH="0" baseline="0" smtClean="0">
                          <a:ln>
                            <a:noFill/>
                          </a:ln>
                          <a:solidFill>
                            <a:schemeClr val="tx1"/>
                          </a:solidFill>
                          <a:effectLst/>
                          <a:latin typeface="Arial" panose="020B0604020202020204" pitchFamily="34" charset="0"/>
                          <a:sym typeface="Wingdings" panose="05000000000000000000" pitchFamily="2" charset="2"/>
                        </a:rPr>
                        <a:t>        </a:t>
                      </a:r>
                      <a:endParaRPr kumimoji="0" lang="en-GB" sz="1200" b="0" i="0" u="none" strike="noStrike" cap="none" normalizeH="0" baseline="0" smtClean="0">
                        <a:ln>
                          <a:noFill/>
                        </a:ln>
                        <a:solidFill>
                          <a:schemeClr val="tx1"/>
                        </a:solidFill>
                        <a:effectLst/>
                        <a:latin typeface="Arial" panose="020B0604020202020204" pitchFamily="34" charset="0"/>
                      </a:endParaRPr>
                    </a:p>
                  </a:txBody>
                  <a:tcPr marT="45729" marB="457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4373">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200" b="0" i="0" u="none" strike="noStrike" cap="none" normalizeH="0" baseline="0" smtClean="0">
                          <a:ln>
                            <a:noFill/>
                          </a:ln>
                          <a:solidFill>
                            <a:schemeClr val="tx1"/>
                          </a:solidFill>
                          <a:effectLst/>
                          <a:latin typeface="Arial" panose="020B0604020202020204" pitchFamily="34" charset="0"/>
                        </a:rPr>
                        <a:t>3</a:t>
                      </a:r>
                    </a:p>
                  </a:txBody>
                  <a:tcPr marT="45729" marB="457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1200" b="0" i="0" u="none" strike="noStrike" cap="none" normalizeH="0" baseline="0" smtClean="0">
                          <a:ln>
                            <a:noFill/>
                          </a:ln>
                          <a:solidFill>
                            <a:schemeClr val="tx1"/>
                          </a:solidFill>
                          <a:effectLst/>
                          <a:latin typeface="Arial" panose="020B0604020202020204" pitchFamily="34" charset="0"/>
                          <a:sym typeface="Wingdings" panose="05000000000000000000" pitchFamily="2" charset="2"/>
                        </a:rPr>
                        <a:t>        </a:t>
                      </a:r>
                      <a:endParaRPr kumimoji="0" lang="en-GB" sz="1200" b="0" i="0" u="none" strike="noStrike" cap="none" normalizeH="0" baseline="0" smtClean="0">
                        <a:ln>
                          <a:noFill/>
                        </a:ln>
                        <a:solidFill>
                          <a:schemeClr val="tx1"/>
                        </a:solidFill>
                        <a:effectLst/>
                        <a:latin typeface="Arial" panose="020B0604020202020204" pitchFamily="34" charset="0"/>
                      </a:endParaRPr>
                    </a:p>
                  </a:txBody>
                  <a:tcPr marT="45729" marB="457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4373">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200" b="0" i="0" u="none" strike="noStrike" cap="none" normalizeH="0" baseline="0" smtClean="0">
                          <a:ln>
                            <a:noFill/>
                          </a:ln>
                          <a:solidFill>
                            <a:schemeClr val="tx1"/>
                          </a:solidFill>
                          <a:effectLst/>
                          <a:latin typeface="Arial" panose="020B0604020202020204" pitchFamily="34" charset="0"/>
                        </a:rPr>
                        <a:t>4</a:t>
                      </a:r>
                    </a:p>
                  </a:txBody>
                  <a:tcPr marT="45729" marB="457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1200" b="0" i="0" u="none" strike="noStrike" cap="none" normalizeH="0" baseline="0" smtClean="0">
                          <a:ln>
                            <a:noFill/>
                          </a:ln>
                          <a:solidFill>
                            <a:schemeClr val="tx1"/>
                          </a:solidFill>
                          <a:effectLst/>
                          <a:latin typeface="Arial" panose="020B0604020202020204" pitchFamily="34" charset="0"/>
                          <a:sym typeface="Wingdings" panose="05000000000000000000" pitchFamily="2" charset="2"/>
                        </a:rPr>
                        <a:t>        </a:t>
                      </a:r>
                      <a:endParaRPr kumimoji="0" lang="en-GB" sz="1200" b="0" i="0" u="none" strike="noStrike" cap="none" normalizeH="0" baseline="0" smtClean="0">
                        <a:ln>
                          <a:noFill/>
                        </a:ln>
                        <a:solidFill>
                          <a:schemeClr val="tx1"/>
                        </a:solidFill>
                        <a:effectLst/>
                        <a:latin typeface="Arial" panose="020B0604020202020204" pitchFamily="34" charset="0"/>
                      </a:endParaRPr>
                    </a:p>
                  </a:txBody>
                  <a:tcPr marT="45729" marB="457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4373">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200" b="0" i="0" u="none" strike="noStrike" cap="none" normalizeH="0" baseline="0" smtClean="0">
                          <a:ln>
                            <a:noFill/>
                          </a:ln>
                          <a:solidFill>
                            <a:schemeClr val="tx1"/>
                          </a:solidFill>
                          <a:effectLst/>
                          <a:latin typeface="Arial" panose="020B0604020202020204" pitchFamily="34" charset="0"/>
                        </a:rPr>
                        <a:t>5</a:t>
                      </a:r>
                    </a:p>
                  </a:txBody>
                  <a:tcPr marT="45729" marB="457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1200" b="0" i="0" u="none" strike="noStrike" cap="none" normalizeH="0" baseline="0" smtClean="0">
                          <a:ln>
                            <a:noFill/>
                          </a:ln>
                          <a:solidFill>
                            <a:schemeClr val="tx1"/>
                          </a:solidFill>
                          <a:effectLst/>
                          <a:latin typeface="Arial" panose="020B0604020202020204" pitchFamily="34" charset="0"/>
                          <a:sym typeface="Wingdings" panose="05000000000000000000" pitchFamily="2" charset="2"/>
                        </a:rPr>
                        <a:t>        </a:t>
                      </a:r>
                      <a:endParaRPr kumimoji="0" lang="en-GB" sz="1200" b="0" i="0" u="none" strike="noStrike" cap="none" normalizeH="0" baseline="0" smtClean="0">
                        <a:ln>
                          <a:noFill/>
                        </a:ln>
                        <a:solidFill>
                          <a:schemeClr val="tx1"/>
                        </a:solidFill>
                        <a:effectLst/>
                        <a:latin typeface="Arial" panose="020B0604020202020204" pitchFamily="34" charset="0"/>
                      </a:endParaRPr>
                    </a:p>
                  </a:txBody>
                  <a:tcPr marT="45729" marB="457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4373">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200" b="0" i="0" u="none" strike="noStrike" cap="none" normalizeH="0" baseline="0" smtClean="0">
                          <a:ln>
                            <a:noFill/>
                          </a:ln>
                          <a:solidFill>
                            <a:schemeClr val="tx1"/>
                          </a:solidFill>
                          <a:effectLst/>
                          <a:latin typeface="Arial" panose="020B0604020202020204" pitchFamily="34" charset="0"/>
                        </a:rPr>
                        <a:t>6</a:t>
                      </a:r>
                    </a:p>
                  </a:txBody>
                  <a:tcPr marT="45729" marB="457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1200" b="0" i="0" u="none" strike="noStrike" cap="none" normalizeH="0" baseline="0" smtClean="0">
                          <a:ln>
                            <a:noFill/>
                          </a:ln>
                          <a:solidFill>
                            <a:schemeClr val="tx1"/>
                          </a:solidFill>
                          <a:effectLst/>
                          <a:latin typeface="Arial" panose="020B0604020202020204" pitchFamily="34" charset="0"/>
                          <a:sym typeface="Wingdings" panose="05000000000000000000" pitchFamily="2" charset="2"/>
                        </a:rPr>
                        <a:t>        </a:t>
                      </a:r>
                      <a:endParaRPr kumimoji="0" lang="en-GB" sz="1200" b="0" i="0" u="none" strike="noStrike" cap="none" normalizeH="0" baseline="0" smtClean="0">
                        <a:ln>
                          <a:noFill/>
                        </a:ln>
                        <a:solidFill>
                          <a:schemeClr val="tx1"/>
                        </a:solidFill>
                        <a:effectLst/>
                        <a:latin typeface="Arial" panose="020B0604020202020204" pitchFamily="34" charset="0"/>
                      </a:endParaRPr>
                    </a:p>
                  </a:txBody>
                  <a:tcPr marT="45729" marB="457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4373">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200" b="0" i="0" u="none" strike="noStrike" cap="none" normalizeH="0" baseline="0" smtClean="0">
                          <a:ln>
                            <a:noFill/>
                          </a:ln>
                          <a:solidFill>
                            <a:schemeClr val="tx1"/>
                          </a:solidFill>
                          <a:effectLst/>
                          <a:latin typeface="Arial" panose="020B0604020202020204" pitchFamily="34" charset="0"/>
                        </a:rPr>
                        <a:t>7</a:t>
                      </a:r>
                    </a:p>
                  </a:txBody>
                  <a:tcPr marT="45729" marB="457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1200" b="0" i="0" u="none" strike="noStrike" cap="none" normalizeH="0" baseline="0" smtClean="0">
                          <a:ln>
                            <a:noFill/>
                          </a:ln>
                          <a:solidFill>
                            <a:schemeClr val="tx1"/>
                          </a:solidFill>
                          <a:effectLst/>
                          <a:latin typeface="Arial" panose="020B0604020202020204" pitchFamily="34" charset="0"/>
                          <a:sym typeface="Wingdings" panose="05000000000000000000" pitchFamily="2" charset="2"/>
                        </a:rPr>
                        <a:t>        </a:t>
                      </a:r>
                      <a:endParaRPr kumimoji="0" lang="en-GB" sz="1200" b="0" i="0" u="none" strike="noStrike" cap="none" normalizeH="0" baseline="0" smtClean="0">
                        <a:ln>
                          <a:noFill/>
                        </a:ln>
                        <a:solidFill>
                          <a:schemeClr val="tx1"/>
                        </a:solidFill>
                        <a:effectLst/>
                        <a:latin typeface="Arial" panose="020B0604020202020204" pitchFamily="34" charset="0"/>
                      </a:endParaRPr>
                    </a:p>
                  </a:txBody>
                  <a:tcPr marT="45729" marB="457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4373">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200" b="0" i="0" u="none" strike="noStrike" cap="none" normalizeH="0" baseline="0" smtClean="0">
                          <a:ln>
                            <a:noFill/>
                          </a:ln>
                          <a:solidFill>
                            <a:schemeClr val="tx1"/>
                          </a:solidFill>
                          <a:effectLst/>
                          <a:latin typeface="Arial" panose="020B0604020202020204" pitchFamily="34" charset="0"/>
                        </a:rPr>
                        <a:t>8</a:t>
                      </a:r>
                    </a:p>
                  </a:txBody>
                  <a:tcPr marT="45729" marB="457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1200" b="0" i="0" u="none" strike="noStrike" cap="none" normalizeH="0" baseline="0" smtClean="0">
                          <a:ln>
                            <a:noFill/>
                          </a:ln>
                          <a:solidFill>
                            <a:schemeClr val="tx1"/>
                          </a:solidFill>
                          <a:effectLst/>
                          <a:latin typeface="Arial" panose="020B0604020202020204" pitchFamily="34" charset="0"/>
                          <a:sym typeface="Wingdings" panose="05000000000000000000" pitchFamily="2" charset="2"/>
                        </a:rPr>
                        <a:t>        </a:t>
                      </a:r>
                      <a:endParaRPr kumimoji="0" lang="en-GB" sz="1200" b="0" i="0" u="none" strike="noStrike" cap="none" normalizeH="0" baseline="0" smtClean="0">
                        <a:ln>
                          <a:noFill/>
                        </a:ln>
                        <a:solidFill>
                          <a:schemeClr val="tx1"/>
                        </a:solidFill>
                        <a:effectLst/>
                        <a:latin typeface="Arial" panose="020B0604020202020204" pitchFamily="34" charset="0"/>
                      </a:endParaRPr>
                    </a:p>
                  </a:txBody>
                  <a:tcPr marT="45729" marB="457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4373">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200" b="0" i="0" u="none" strike="noStrike" cap="none" normalizeH="0" baseline="0" smtClean="0">
                          <a:ln>
                            <a:noFill/>
                          </a:ln>
                          <a:solidFill>
                            <a:schemeClr val="tx1"/>
                          </a:solidFill>
                          <a:effectLst/>
                          <a:latin typeface="Arial" panose="020B0604020202020204" pitchFamily="34" charset="0"/>
                        </a:rPr>
                        <a:t>9</a:t>
                      </a:r>
                    </a:p>
                  </a:txBody>
                  <a:tcPr marT="45729" marB="457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1200" b="0" i="0" u="none" strike="noStrike" cap="none" normalizeH="0" baseline="0" smtClean="0">
                          <a:ln>
                            <a:noFill/>
                          </a:ln>
                          <a:solidFill>
                            <a:schemeClr val="tx1"/>
                          </a:solidFill>
                          <a:effectLst/>
                          <a:latin typeface="Arial" panose="020B0604020202020204" pitchFamily="34" charset="0"/>
                          <a:sym typeface="Wingdings" panose="05000000000000000000" pitchFamily="2" charset="2"/>
                        </a:rPr>
                        <a:t>        </a:t>
                      </a:r>
                      <a:endParaRPr kumimoji="0" lang="en-GB" sz="1200" b="0" i="0" u="none" strike="noStrike" cap="none" normalizeH="0" baseline="0" smtClean="0">
                        <a:ln>
                          <a:noFill/>
                        </a:ln>
                        <a:solidFill>
                          <a:schemeClr val="tx1"/>
                        </a:solidFill>
                        <a:effectLst/>
                        <a:latin typeface="Arial" panose="020B0604020202020204" pitchFamily="34" charset="0"/>
                      </a:endParaRPr>
                    </a:p>
                  </a:txBody>
                  <a:tcPr marT="45729" marB="457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4373">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200" b="0" i="0" u="none" strike="noStrike" cap="none" normalizeH="0" baseline="0" smtClean="0">
                          <a:ln>
                            <a:noFill/>
                          </a:ln>
                          <a:solidFill>
                            <a:schemeClr val="tx1"/>
                          </a:solidFill>
                          <a:effectLst/>
                          <a:latin typeface="Arial" panose="020B0604020202020204" pitchFamily="34" charset="0"/>
                        </a:rPr>
                        <a:t>10</a:t>
                      </a:r>
                    </a:p>
                  </a:txBody>
                  <a:tcPr marT="45729" marB="457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1200" b="0" i="0" u="none" strike="noStrike" cap="none" normalizeH="0" baseline="0" smtClean="0">
                          <a:ln>
                            <a:noFill/>
                          </a:ln>
                          <a:solidFill>
                            <a:schemeClr val="tx1"/>
                          </a:solidFill>
                          <a:effectLst/>
                          <a:latin typeface="Arial" panose="020B0604020202020204" pitchFamily="34" charset="0"/>
                          <a:sym typeface="Wingdings" panose="05000000000000000000" pitchFamily="2" charset="2"/>
                        </a:rPr>
                        <a:t>        </a:t>
                      </a:r>
                      <a:endParaRPr kumimoji="0" lang="en-GB" sz="1200" b="0" i="0" u="none" strike="noStrike" cap="none" normalizeH="0" baseline="0" smtClean="0">
                        <a:ln>
                          <a:noFill/>
                        </a:ln>
                        <a:solidFill>
                          <a:schemeClr val="tx1"/>
                        </a:solidFill>
                        <a:effectLst/>
                        <a:latin typeface="Arial" panose="020B0604020202020204" pitchFamily="34" charset="0"/>
                      </a:endParaRPr>
                    </a:p>
                  </a:txBody>
                  <a:tcPr marT="45729" marB="457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4373">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200" b="0" i="0" u="none" strike="noStrike" cap="none" normalizeH="0" baseline="0" smtClean="0">
                          <a:ln>
                            <a:noFill/>
                          </a:ln>
                          <a:solidFill>
                            <a:schemeClr val="tx1"/>
                          </a:solidFill>
                          <a:effectLst/>
                          <a:latin typeface="Arial" panose="020B0604020202020204" pitchFamily="34" charset="0"/>
                        </a:rPr>
                        <a:t>Ton opinion</a:t>
                      </a:r>
                    </a:p>
                  </a:txBody>
                  <a:tcPr marT="45729" marB="457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smtClean="0">
                        <a:ln>
                          <a:noFill/>
                        </a:ln>
                        <a:solidFill>
                          <a:schemeClr val="tx1"/>
                        </a:solidFill>
                        <a:effectLst/>
                        <a:latin typeface="Arial" panose="020B0604020202020204" pitchFamily="34" charset="0"/>
                      </a:endParaRPr>
                    </a:p>
                  </a:txBody>
                  <a:tcPr marT="45729" marB="457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98470" name="Group 166"/>
          <p:cNvGraphicFramePr>
            <a:graphicFrameLocks noGrp="1"/>
          </p:cNvGraphicFramePr>
          <p:nvPr/>
        </p:nvGraphicFramePr>
        <p:xfrm>
          <a:off x="139700" y="3465513"/>
          <a:ext cx="2160588" cy="3292476"/>
        </p:xfrm>
        <a:graphic>
          <a:graphicData uri="http://schemas.openxmlformats.org/drawingml/2006/table">
            <a:tbl>
              <a:tblPr/>
              <a:tblGrid>
                <a:gridCol w="1152525"/>
                <a:gridCol w="1008063"/>
              </a:tblGrid>
              <a:tr h="274373">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200" b="0" i="0" u="none" strike="noStrike" cap="none" normalizeH="0" baseline="0" smtClean="0">
                          <a:ln>
                            <a:noFill/>
                          </a:ln>
                          <a:solidFill>
                            <a:schemeClr val="tx1"/>
                          </a:solidFill>
                          <a:effectLst/>
                          <a:latin typeface="Arial" panose="020B0604020202020204" pitchFamily="34" charset="0"/>
                        </a:rPr>
                        <a:t>Nom:</a:t>
                      </a:r>
                    </a:p>
                  </a:txBody>
                  <a:tcPr marT="45729" marB="457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smtClean="0">
                        <a:ln>
                          <a:noFill/>
                        </a:ln>
                        <a:solidFill>
                          <a:schemeClr val="tx1"/>
                        </a:solidFill>
                        <a:effectLst/>
                        <a:latin typeface="Arial" panose="020B0604020202020204" pitchFamily="34" charset="0"/>
                      </a:endParaRPr>
                    </a:p>
                  </a:txBody>
                  <a:tcPr marT="45729" marB="457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4373">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200" b="0" i="0" u="none" strike="noStrike" cap="none" normalizeH="0" baseline="0" smtClean="0">
                          <a:ln>
                            <a:noFill/>
                          </a:ln>
                          <a:solidFill>
                            <a:schemeClr val="tx1"/>
                          </a:solidFill>
                          <a:effectLst/>
                          <a:latin typeface="Arial" panose="020B0604020202020204" pitchFamily="34" charset="0"/>
                        </a:rPr>
                        <a:t>1</a:t>
                      </a:r>
                    </a:p>
                  </a:txBody>
                  <a:tcPr marT="45729" marB="457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1200" b="0" i="0" u="none" strike="noStrike" cap="none" normalizeH="0" baseline="0" smtClean="0">
                          <a:ln>
                            <a:noFill/>
                          </a:ln>
                          <a:solidFill>
                            <a:schemeClr val="tx1"/>
                          </a:solidFill>
                          <a:effectLst/>
                          <a:latin typeface="Arial" panose="020B0604020202020204" pitchFamily="34" charset="0"/>
                          <a:sym typeface="Wingdings" panose="05000000000000000000" pitchFamily="2" charset="2"/>
                        </a:rPr>
                        <a:t>        </a:t>
                      </a:r>
                    </a:p>
                  </a:txBody>
                  <a:tcPr marT="45729" marB="457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4373">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200" b="0" i="0" u="none" strike="noStrike" cap="none" normalizeH="0" baseline="0" smtClean="0">
                          <a:ln>
                            <a:noFill/>
                          </a:ln>
                          <a:solidFill>
                            <a:schemeClr val="tx1"/>
                          </a:solidFill>
                          <a:effectLst/>
                          <a:latin typeface="Arial" panose="020B0604020202020204" pitchFamily="34" charset="0"/>
                        </a:rPr>
                        <a:t>2</a:t>
                      </a:r>
                    </a:p>
                  </a:txBody>
                  <a:tcPr marT="45729" marB="457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1200" b="0" i="0" u="none" strike="noStrike" cap="none" normalizeH="0" baseline="0" smtClean="0">
                          <a:ln>
                            <a:noFill/>
                          </a:ln>
                          <a:solidFill>
                            <a:schemeClr val="tx1"/>
                          </a:solidFill>
                          <a:effectLst/>
                          <a:latin typeface="Arial" panose="020B0604020202020204" pitchFamily="34" charset="0"/>
                          <a:sym typeface="Wingdings" panose="05000000000000000000" pitchFamily="2" charset="2"/>
                        </a:rPr>
                        <a:t>        </a:t>
                      </a:r>
                      <a:endParaRPr kumimoji="0" lang="en-GB" sz="1200" b="0" i="0" u="none" strike="noStrike" cap="none" normalizeH="0" baseline="0" smtClean="0">
                        <a:ln>
                          <a:noFill/>
                        </a:ln>
                        <a:solidFill>
                          <a:schemeClr val="tx1"/>
                        </a:solidFill>
                        <a:effectLst/>
                        <a:latin typeface="Arial" panose="020B0604020202020204" pitchFamily="34" charset="0"/>
                      </a:endParaRPr>
                    </a:p>
                  </a:txBody>
                  <a:tcPr marT="45729" marB="457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4373">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200" b="0" i="0" u="none" strike="noStrike" cap="none" normalizeH="0" baseline="0" smtClean="0">
                          <a:ln>
                            <a:noFill/>
                          </a:ln>
                          <a:solidFill>
                            <a:schemeClr val="tx1"/>
                          </a:solidFill>
                          <a:effectLst/>
                          <a:latin typeface="Arial" panose="020B0604020202020204" pitchFamily="34" charset="0"/>
                        </a:rPr>
                        <a:t>3</a:t>
                      </a:r>
                    </a:p>
                  </a:txBody>
                  <a:tcPr marT="45729" marB="457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1200" b="0" i="0" u="none" strike="noStrike" cap="none" normalizeH="0" baseline="0" smtClean="0">
                          <a:ln>
                            <a:noFill/>
                          </a:ln>
                          <a:solidFill>
                            <a:schemeClr val="tx1"/>
                          </a:solidFill>
                          <a:effectLst/>
                          <a:latin typeface="Arial" panose="020B0604020202020204" pitchFamily="34" charset="0"/>
                          <a:sym typeface="Wingdings" panose="05000000000000000000" pitchFamily="2" charset="2"/>
                        </a:rPr>
                        <a:t>        </a:t>
                      </a:r>
                      <a:endParaRPr kumimoji="0" lang="en-GB" sz="1200" b="0" i="0" u="none" strike="noStrike" cap="none" normalizeH="0" baseline="0" smtClean="0">
                        <a:ln>
                          <a:noFill/>
                        </a:ln>
                        <a:solidFill>
                          <a:schemeClr val="tx1"/>
                        </a:solidFill>
                        <a:effectLst/>
                        <a:latin typeface="Arial" panose="020B0604020202020204" pitchFamily="34" charset="0"/>
                      </a:endParaRPr>
                    </a:p>
                  </a:txBody>
                  <a:tcPr marT="45729" marB="457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4373">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200" b="0" i="0" u="none" strike="noStrike" cap="none" normalizeH="0" baseline="0" smtClean="0">
                          <a:ln>
                            <a:noFill/>
                          </a:ln>
                          <a:solidFill>
                            <a:schemeClr val="tx1"/>
                          </a:solidFill>
                          <a:effectLst/>
                          <a:latin typeface="Arial" panose="020B0604020202020204" pitchFamily="34" charset="0"/>
                        </a:rPr>
                        <a:t>4</a:t>
                      </a:r>
                    </a:p>
                  </a:txBody>
                  <a:tcPr marT="45729" marB="457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1200" b="0" i="0" u="none" strike="noStrike" cap="none" normalizeH="0" baseline="0" smtClean="0">
                          <a:ln>
                            <a:noFill/>
                          </a:ln>
                          <a:solidFill>
                            <a:schemeClr val="tx1"/>
                          </a:solidFill>
                          <a:effectLst/>
                          <a:latin typeface="Arial" panose="020B0604020202020204" pitchFamily="34" charset="0"/>
                          <a:sym typeface="Wingdings" panose="05000000000000000000" pitchFamily="2" charset="2"/>
                        </a:rPr>
                        <a:t>        </a:t>
                      </a:r>
                      <a:endParaRPr kumimoji="0" lang="en-GB" sz="1200" b="0" i="0" u="none" strike="noStrike" cap="none" normalizeH="0" baseline="0" smtClean="0">
                        <a:ln>
                          <a:noFill/>
                        </a:ln>
                        <a:solidFill>
                          <a:schemeClr val="tx1"/>
                        </a:solidFill>
                        <a:effectLst/>
                        <a:latin typeface="Arial" panose="020B0604020202020204" pitchFamily="34" charset="0"/>
                      </a:endParaRPr>
                    </a:p>
                  </a:txBody>
                  <a:tcPr marT="45729" marB="457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4373">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200" b="0" i="0" u="none" strike="noStrike" cap="none" normalizeH="0" baseline="0" smtClean="0">
                          <a:ln>
                            <a:noFill/>
                          </a:ln>
                          <a:solidFill>
                            <a:schemeClr val="tx1"/>
                          </a:solidFill>
                          <a:effectLst/>
                          <a:latin typeface="Arial" panose="020B0604020202020204" pitchFamily="34" charset="0"/>
                        </a:rPr>
                        <a:t>5</a:t>
                      </a:r>
                    </a:p>
                  </a:txBody>
                  <a:tcPr marT="45729" marB="457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1200" b="0" i="0" u="none" strike="noStrike" cap="none" normalizeH="0" baseline="0" smtClean="0">
                          <a:ln>
                            <a:noFill/>
                          </a:ln>
                          <a:solidFill>
                            <a:schemeClr val="tx1"/>
                          </a:solidFill>
                          <a:effectLst/>
                          <a:latin typeface="Arial" panose="020B0604020202020204" pitchFamily="34" charset="0"/>
                          <a:sym typeface="Wingdings" panose="05000000000000000000" pitchFamily="2" charset="2"/>
                        </a:rPr>
                        <a:t>        </a:t>
                      </a:r>
                      <a:endParaRPr kumimoji="0" lang="en-GB" sz="1200" b="0" i="0" u="none" strike="noStrike" cap="none" normalizeH="0" baseline="0" smtClean="0">
                        <a:ln>
                          <a:noFill/>
                        </a:ln>
                        <a:solidFill>
                          <a:schemeClr val="tx1"/>
                        </a:solidFill>
                        <a:effectLst/>
                        <a:latin typeface="Arial" panose="020B0604020202020204" pitchFamily="34" charset="0"/>
                      </a:endParaRPr>
                    </a:p>
                  </a:txBody>
                  <a:tcPr marT="45729" marB="457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4373">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200" b="0" i="0" u="none" strike="noStrike" cap="none" normalizeH="0" baseline="0" smtClean="0">
                          <a:ln>
                            <a:noFill/>
                          </a:ln>
                          <a:solidFill>
                            <a:schemeClr val="tx1"/>
                          </a:solidFill>
                          <a:effectLst/>
                          <a:latin typeface="Arial" panose="020B0604020202020204" pitchFamily="34" charset="0"/>
                        </a:rPr>
                        <a:t>6</a:t>
                      </a:r>
                    </a:p>
                  </a:txBody>
                  <a:tcPr marT="45729" marB="457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1200" b="0" i="0" u="none" strike="noStrike" cap="none" normalizeH="0" baseline="0" smtClean="0">
                          <a:ln>
                            <a:noFill/>
                          </a:ln>
                          <a:solidFill>
                            <a:schemeClr val="tx1"/>
                          </a:solidFill>
                          <a:effectLst/>
                          <a:latin typeface="Arial" panose="020B0604020202020204" pitchFamily="34" charset="0"/>
                          <a:sym typeface="Wingdings" panose="05000000000000000000" pitchFamily="2" charset="2"/>
                        </a:rPr>
                        <a:t>        </a:t>
                      </a:r>
                      <a:endParaRPr kumimoji="0" lang="en-GB" sz="1200" b="0" i="0" u="none" strike="noStrike" cap="none" normalizeH="0" baseline="0" smtClean="0">
                        <a:ln>
                          <a:noFill/>
                        </a:ln>
                        <a:solidFill>
                          <a:schemeClr val="tx1"/>
                        </a:solidFill>
                        <a:effectLst/>
                        <a:latin typeface="Arial" panose="020B0604020202020204" pitchFamily="34" charset="0"/>
                      </a:endParaRPr>
                    </a:p>
                  </a:txBody>
                  <a:tcPr marT="45729" marB="457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4373">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200" b="0" i="0" u="none" strike="noStrike" cap="none" normalizeH="0" baseline="0" smtClean="0">
                          <a:ln>
                            <a:noFill/>
                          </a:ln>
                          <a:solidFill>
                            <a:schemeClr val="tx1"/>
                          </a:solidFill>
                          <a:effectLst/>
                          <a:latin typeface="Arial" panose="020B0604020202020204" pitchFamily="34" charset="0"/>
                        </a:rPr>
                        <a:t>7</a:t>
                      </a:r>
                    </a:p>
                  </a:txBody>
                  <a:tcPr marT="45729" marB="457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1200" b="0" i="0" u="none" strike="noStrike" cap="none" normalizeH="0" baseline="0" smtClean="0">
                          <a:ln>
                            <a:noFill/>
                          </a:ln>
                          <a:solidFill>
                            <a:schemeClr val="tx1"/>
                          </a:solidFill>
                          <a:effectLst/>
                          <a:latin typeface="Arial" panose="020B0604020202020204" pitchFamily="34" charset="0"/>
                          <a:sym typeface="Wingdings" panose="05000000000000000000" pitchFamily="2" charset="2"/>
                        </a:rPr>
                        <a:t>        </a:t>
                      </a:r>
                      <a:endParaRPr kumimoji="0" lang="en-GB" sz="1200" b="0" i="0" u="none" strike="noStrike" cap="none" normalizeH="0" baseline="0" smtClean="0">
                        <a:ln>
                          <a:noFill/>
                        </a:ln>
                        <a:solidFill>
                          <a:schemeClr val="tx1"/>
                        </a:solidFill>
                        <a:effectLst/>
                        <a:latin typeface="Arial" panose="020B0604020202020204" pitchFamily="34" charset="0"/>
                      </a:endParaRPr>
                    </a:p>
                  </a:txBody>
                  <a:tcPr marT="45729" marB="457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4373">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200" b="0" i="0" u="none" strike="noStrike" cap="none" normalizeH="0" baseline="0" smtClean="0">
                          <a:ln>
                            <a:noFill/>
                          </a:ln>
                          <a:solidFill>
                            <a:schemeClr val="tx1"/>
                          </a:solidFill>
                          <a:effectLst/>
                          <a:latin typeface="Arial" panose="020B0604020202020204" pitchFamily="34" charset="0"/>
                        </a:rPr>
                        <a:t>8</a:t>
                      </a:r>
                    </a:p>
                  </a:txBody>
                  <a:tcPr marT="45729" marB="457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1200" b="0" i="0" u="none" strike="noStrike" cap="none" normalizeH="0" baseline="0" smtClean="0">
                          <a:ln>
                            <a:noFill/>
                          </a:ln>
                          <a:solidFill>
                            <a:schemeClr val="tx1"/>
                          </a:solidFill>
                          <a:effectLst/>
                          <a:latin typeface="Arial" panose="020B0604020202020204" pitchFamily="34" charset="0"/>
                          <a:sym typeface="Wingdings" panose="05000000000000000000" pitchFamily="2" charset="2"/>
                        </a:rPr>
                        <a:t>        </a:t>
                      </a:r>
                      <a:endParaRPr kumimoji="0" lang="en-GB" sz="1200" b="0" i="0" u="none" strike="noStrike" cap="none" normalizeH="0" baseline="0" smtClean="0">
                        <a:ln>
                          <a:noFill/>
                        </a:ln>
                        <a:solidFill>
                          <a:schemeClr val="tx1"/>
                        </a:solidFill>
                        <a:effectLst/>
                        <a:latin typeface="Arial" panose="020B0604020202020204" pitchFamily="34" charset="0"/>
                      </a:endParaRPr>
                    </a:p>
                  </a:txBody>
                  <a:tcPr marT="45729" marB="457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4373">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200" b="0" i="0" u="none" strike="noStrike" cap="none" normalizeH="0" baseline="0" smtClean="0">
                          <a:ln>
                            <a:noFill/>
                          </a:ln>
                          <a:solidFill>
                            <a:schemeClr val="tx1"/>
                          </a:solidFill>
                          <a:effectLst/>
                          <a:latin typeface="Arial" panose="020B0604020202020204" pitchFamily="34" charset="0"/>
                        </a:rPr>
                        <a:t>9</a:t>
                      </a:r>
                    </a:p>
                  </a:txBody>
                  <a:tcPr marT="45729" marB="457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1200" b="0" i="0" u="none" strike="noStrike" cap="none" normalizeH="0" baseline="0" smtClean="0">
                          <a:ln>
                            <a:noFill/>
                          </a:ln>
                          <a:solidFill>
                            <a:schemeClr val="tx1"/>
                          </a:solidFill>
                          <a:effectLst/>
                          <a:latin typeface="Arial" panose="020B0604020202020204" pitchFamily="34" charset="0"/>
                          <a:sym typeface="Wingdings" panose="05000000000000000000" pitchFamily="2" charset="2"/>
                        </a:rPr>
                        <a:t>        </a:t>
                      </a:r>
                      <a:endParaRPr kumimoji="0" lang="en-GB" sz="1200" b="0" i="0" u="none" strike="noStrike" cap="none" normalizeH="0" baseline="0" smtClean="0">
                        <a:ln>
                          <a:noFill/>
                        </a:ln>
                        <a:solidFill>
                          <a:schemeClr val="tx1"/>
                        </a:solidFill>
                        <a:effectLst/>
                        <a:latin typeface="Arial" panose="020B0604020202020204" pitchFamily="34" charset="0"/>
                      </a:endParaRPr>
                    </a:p>
                  </a:txBody>
                  <a:tcPr marT="45729" marB="457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4373">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200" b="0" i="0" u="none" strike="noStrike" cap="none" normalizeH="0" baseline="0" smtClean="0">
                          <a:ln>
                            <a:noFill/>
                          </a:ln>
                          <a:solidFill>
                            <a:schemeClr val="tx1"/>
                          </a:solidFill>
                          <a:effectLst/>
                          <a:latin typeface="Arial" panose="020B0604020202020204" pitchFamily="34" charset="0"/>
                        </a:rPr>
                        <a:t>10</a:t>
                      </a:r>
                    </a:p>
                  </a:txBody>
                  <a:tcPr marT="45729" marB="457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1200" b="0" i="0" u="none" strike="noStrike" cap="none" normalizeH="0" baseline="0" smtClean="0">
                          <a:ln>
                            <a:noFill/>
                          </a:ln>
                          <a:solidFill>
                            <a:schemeClr val="tx1"/>
                          </a:solidFill>
                          <a:effectLst/>
                          <a:latin typeface="Arial" panose="020B0604020202020204" pitchFamily="34" charset="0"/>
                          <a:sym typeface="Wingdings" panose="05000000000000000000" pitchFamily="2" charset="2"/>
                        </a:rPr>
                        <a:t>        </a:t>
                      </a:r>
                      <a:endParaRPr kumimoji="0" lang="en-GB" sz="1200" b="0" i="0" u="none" strike="noStrike" cap="none" normalizeH="0" baseline="0" smtClean="0">
                        <a:ln>
                          <a:noFill/>
                        </a:ln>
                        <a:solidFill>
                          <a:schemeClr val="tx1"/>
                        </a:solidFill>
                        <a:effectLst/>
                        <a:latin typeface="Arial" panose="020B0604020202020204" pitchFamily="34" charset="0"/>
                      </a:endParaRPr>
                    </a:p>
                  </a:txBody>
                  <a:tcPr marT="45729" marB="457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4373">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200" b="0" i="0" u="none" strike="noStrike" cap="none" normalizeH="0" baseline="0" smtClean="0">
                          <a:ln>
                            <a:noFill/>
                          </a:ln>
                          <a:solidFill>
                            <a:schemeClr val="tx1"/>
                          </a:solidFill>
                          <a:effectLst/>
                          <a:latin typeface="Arial" panose="020B0604020202020204" pitchFamily="34" charset="0"/>
                        </a:rPr>
                        <a:t>Ton opinion:</a:t>
                      </a:r>
                    </a:p>
                  </a:txBody>
                  <a:tcPr marT="45729" marB="457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smtClean="0">
                        <a:ln>
                          <a:noFill/>
                        </a:ln>
                        <a:solidFill>
                          <a:schemeClr val="tx1"/>
                        </a:solidFill>
                        <a:effectLst/>
                        <a:latin typeface="Arial" panose="020B0604020202020204" pitchFamily="34" charset="0"/>
                      </a:endParaRPr>
                    </a:p>
                  </a:txBody>
                  <a:tcPr marT="45729" marB="457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98511" name="Group 207"/>
          <p:cNvGraphicFramePr>
            <a:graphicFrameLocks noGrp="1"/>
          </p:cNvGraphicFramePr>
          <p:nvPr/>
        </p:nvGraphicFramePr>
        <p:xfrm>
          <a:off x="2371725" y="3465513"/>
          <a:ext cx="2160588" cy="3292476"/>
        </p:xfrm>
        <a:graphic>
          <a:graphicData uri="http://schemas.openxmlformats.org/drawingml/2006/table">
            <a:tbl>
              <a:tblPr/>
              <a:tblGrid>
                <a:gridCol w="1152525"/>
                <a:gridCol w="1008063"/>
              </a:tblGrid>
              <a:tr h="274373">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200" b="0" i="0" u="none" strike="noStrike" cap="none" normalizeH="0" baseline="0" smtClean="0">
                          <a:ln>
                            <a:noFill/>
                          </a:ln>
                          <a:solidFill>
                            <a:schemeClr val="tx1"/>
                          </a:solidFill>
                          <a:effectLst/>
                          <a:latin typeface="Arial" panose="020B0604020202020204" pitchFamily="34" charset="0"/>
                        </a:rPr>
                        <a:t>Nom:</a:t>
                      </a:r>
                    </a:p>
                  </a:txBody>
                  <a:tcPr marT="45729" marB="457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smtClean="0">
                        <a:ln>
                          <a:noFill/>
                        </a:ln>
                        <a:solidFill>
                          <a:schemeClr val="tx1"/>
                        </a:solidFill>
                        <a:effectLst/>
                        <a:latin typeface="Arial" panose="020B0604020202020204" pitchFamily="34" charset="0"/>
                      </a:endParaRPr>
                    </a:p>
                  </a:txBody>
                  <a:tcPr marT="45729" marB="457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4373">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200" b="0" i="0" u="none" strike="noStrike" cap="none" normalizeH="0" baseline="0" smtClean="0">
                          <a:ln>
                            <a:noFill/>
                          </a:ln>
                          <a:solidFill>
                            <a:schemeClr val="tx1"/>
                          </a:solidFill>
                          <a:effectLst/>
                          <a:latin typeface="Arial" panose="020B0604020202020204" pitchFamily="34" charset="0"/>
                        </a:rPr>
                        <a:t>1</a:t>
                      </a:r>
                    </a:p>
                  </a:txBody>
                  <a:tcPr marT="45729" marB="457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1200" b="0" i="0" u="none" strike="noStrike" cap="none" normalizeH="0" baseline="0" smtClean="0">
                          <a:ln>
                            <a:noFill/>
                          </a:ln>
                          <a:solidFill>
                            <a:schemeClr val="tx1"/>
                          </a:solidFill>
                          <a:effectLst/>
                          <a:latin typeface="Arial" panose="020B0604020202020204" pitchFamily="34" charset="0"/>
                          <a:sym typeface="Wingdings" panose="05000000000000000000" pitchFamily="2" charset="2"/>
                        </a:rPr>
                        <a:t>        </a:t>
                      </a:r>
                    </a:p>
                  </a:txBody>
                  <a:tcPr marT="45729" marB="457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4373">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200" b="0" i="0" u="none" strike="noStrike" cap="none" normalizeH="0" baseline="0" smtClean="0">
                          <a:ln>
                            <a:noFill/>
                          </a:ln>
                          <a:solidFill>
                            <a:schemeClr val="tx1"/>
                          </a:solidFill>
                          <a:effectLst/>
                          <a:latin typeface="Arial" panose="020B0604020202020204" pitchFamily="34" charset="0"/>
                        </a:rPr>
                        <a:t>2</a:t>
                      </a:r>
                    </a:p>
                  </a:txBody>
                  <a:tcPr marT="45729" marB="457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1200" b="0" i="0" u="none" strike="noStrike" cap="none" normalizeH="0" baseline="0" smtClean="0">
                          <a:ln>
                            <a:noFill/>
                          </a:ln>
                          <a:solidFill>
                            <a:schemeClr val="tx1"/>
                          </a:solidFill>
                          <a:effectLst/>
                          <a:latin typeface="Arial" panose="020B0604020202020204" pitchFamily="34" charset="0"/>
                          <a:sym typeface="Wingdings" panose="05000000000000000000" pitchFamily="2" charset="2"/>
                        </a:rPr>
                        <a:t>        </a:t>
                      </a:r>
                      <a:endParaRPr kumimoji="0" lang="en-GB" sz="1200" b="0" i="0" u="none" strike="noStrike" cap="none" normalizeH="0" baseline="0" smtClean="0">
                        <a:ln>
                          <a:noFill/>
                        </a:ln>
                        <a:solidFill>
                          <a:schemeClr val="tx1"/>
                        </a:solidFill>
                        <a:effectLst/>
                        <a:latin typeface="Arial" panose="020B0604020202020204" pitchFamily="34" charset="0"/>
                      </a:endParaRPr>
                    </a:p>
                  </a:txBody>
                  <a:tcPr marT="45729" marB="457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4373">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200" b="0" i="0" u="none" strike="noStrike" cap="none" normalizeH="0" baseline="0" smtClean="0">
                          <a:ln>
                            <a:noFill/>
                          </a:ln>
                          <a:solidFill>
                            <a:schemeClr val="tx1"/>
                          </a:solidFill>
                          <a:effectLst/>
                          <a:latin typeface="Arial" panose="020B0604020202020204" pitchFamily="34" charset="0"/>
                        </a:rPr>
                        <a:t>3</a:t>
                      </a:r>
                    </a:p>
                  </a:txBody>
                  <a:tcPr marT="45729" marB="457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1200" b="0" i="0" u="none" strike="noStrike" cap="none" normalizeH="0" baseline="0" smtClean="0">
                          <a:ln>
                            <a:noFill/>
                          </a:ln>
                          <a:solidFill>
                            <a:schemeClr val="tx1"/>
                          </a:solidFill>
                          <a:effectLst/>
                          <a:latin typeface="Arial" panose="020B0604020202020204" pitchFamily="34" charset="0"/>
                          <a:sym typeface="Wingdings" panose="05000000000000000000" pitchFamily="2" charset="2"/>
                        </a:rPr>
                        <a:t>        </a:t>
                      </a:r>
                      <a:endParaRPr kumimoji="0" lang="en-GB" sz="1200" b="0" i="0" u="none" strike="noStrike" cap="none" normalizeH="0" baseline="0" smtClean="0">
                        <a:ln>
                          <a:noFill/>
                        </a:ln>
                        <a:solidFill>
                          <a:schemeClr val="tx1"/>
                        </a:solidFill>
                        <a:effectLst/>
                        <a:latin typeface="Arial" panose="020B0604020202020204" pitchFamily="34" charset="0"/>
                      </a:endParaRPr>
                    </a:p>
                  </a:txBody>
                  <a:tcPr marT="45729" marB="457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4373">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200" b="0" i="0" u="none" strike="noStrike" cap="none" normalizeH="0" baseline="0" smtClean="0">
                          <a:ln>
                            <a:noFill/>
                          </a:ln>
                          <a:solidFill>
                            <a:schemeClr val="tx1"/>
                          </a:solidFill>
                          <a:effectLst/>
                          <a:latin typeface="Arial" panose="020B0604020202020204" pitchFamily="34" charset="0"/>
                        </a:rPr>
                        <a:t>4</a:t>
                      </a:r>
                    </a:p>
                  </a:txBody>
                  <a:tcPr marT="45729" marB="457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1200" b="0" i="0" u="none" strike="noStrike" cap="none" normalizeH="0" baseline="0" smtClean="0">
                          <a:ln>
                            <a:noFill/>
                          </a:ln>
                          <a:solidFill>
                            <a:schemeClr val="tx1"/>
                          </a:solidFill>
                          <a:effectLst/>
                          <a:latin typeface="Arial" panose="020B0604020202020204" pitchFamily="34" charset="0"/>
                          <a:sym typeface="Wingdings" panose="05000000000000000000" pitchFamily="2" charset="2"/>
                        </a:rPr>
                        <a:t>        </a:t>
                      </a:r>
                      <a:endParaRPr kumimoji="0" lang="en-GB" sz="1200" b="0" i="0" u="none" strike="noStrike" cap="none" normalizeH="0" baseline="0" smtClean="0">
                        <a:ln>
                          <a:noFill/>
                        </a:ln>
                        <a:solidFill>
                          <a:schemeClr val="tx1"/>
                        </a:solidFill>
                        <a:effectLst/>
                        <a:latin typeface="Arial" panose="020B0604020202020204" pitchFamily="34" charset="0"/>
                      </a:endParaRPr>
                    </a:p>
                  </a:txBody>
                  <a:tcPr marT="45729" marB="457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4373">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200" b="0" i="0" u="none" strike="noStrike" cap="none" normalizeH="0" baseline="0" smtClean="0">
                          <a:ln>
                            <a:noFill/>
                          </a:ln>
                          <a:solidFill>
                            <a:schemeClr val="tx1"/>
                          </a:solidFill>
                          <a:effectLst/>
                          <a:latin typeface="Arial" panose="020B0604020202020204" pitchFamily="34" charset="0"/>
                        </a:rPr>
                        <a:t>5</a:t>
                      </a:r>
                    </a:p>
                  </a:txBody>
                  <a:tcPr marT="45729" marB="457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1200" b="0" i="0" u="none" strike="noStrike" cap="none" normalizeH="0" baseline="0" smtClean="0">
                          <a:ln>
                            <a:noFill/>
                          </a:ln>
                          <a:solidFill>
                            <a:schemeClr val="tx1"/>
                          </a:solidFill>
                          <a:effectLst/>
                          <a:latin typeface="Arial" panose="020B0604020202020204" pitchFamily="34" charset="0"/>
                          <a:sym typeface="Wingdings" panose="05000000000000000000" pitchFamily="2" charset="2"/>
                        </a:rPr>
                        <a:t>        </a:t>
                      </a:r>
                      <a:endParaRPr kumimoji="0" lang="en-GB" sz="1200" b="0" i="0" u="none" strike="noStrike" cap="none" normalizeH="0" baseline="0" smtClean="0">
                        <a:ln>
                          <a:noFill/>
                        </a:ln>
                        <a:solidFill>
                          <a:schemeClr val="tx1"/>
                        </a:solidFill>
                        <a:effectLst/>
                        <a:latin typeface="Arial" panose="020B0604020202020204" pitchFamily="34" charset="0"/>
                      </a:endParaRPr>
                    </a:p>
                  </a:txBody>
                  <a:tcPr marT="45729" marB="457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4373">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200" b="0" i="0" u="none" strike="noStrike" cap="none" normalizeH="0" baseline="0" smtClean="0">
                          <a:ln>
                            <a:noFill/>
                          </a:ln>
                          <a:solidFill>
                            <a:schemeClr val="tx1"/>
                          </a:solidFill>
                          <a:effectLst/>
                          <a:latin typeface="Arial" panose="020B0604020202020204" pitchFamily="34" charset="0"/>
                        </a:rPr>
                        <a:t>6</a:t>
                      </a:r>
                    </a:p>
                  </a:txBody>
                  <a:tcPr marT="45729" marB="457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1200" b="0" i="0" u="none" strike="noStrike" cap="none" normalizeH="0" baseline="0" smtClean="0">
                          <a:ln>
                            <a:noFill/>
                          </a:ln>
                          <a:solidFill>
                            <a:schemeClr val="tx1"/>
                          </a:solidFill>
                          <a:effectLst/>
                          <a:latin typeface="Arial" panose="020B0604020202020204" pitchFamily="34" charset="0"/>
                          <a:sym typeface="Wingdings" panose="05000000000000000000" pitchFamily="2" charset="2"/>
                        </a:rPr>
                        <a:t>        </a:t>
                      </a:r>
                      <a:endParaRPr kumimoji="0" lang="en-GB" sz="1200" b="0" i="0" u="none" strike="noStrike" cap="none" normalizeH="0" baseline="0" smtClean="0">
                        <a:ln>
                          <a:noFill/>
                        </a:ln>
                        <a:solidFill>
                          <a:schemeClr val="tx1"/>
                        </a:solidFill>
                        <a:effectLst/>
                        <a:latin typeface="Arial" panose="020B0604020202020204" pitchFamily="34" charset="0"/>
                      </a:endParaRPr>
                    </a:p>
                  </a:txBody>
                  <a:tcPr marT="45729" marB="457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4373">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200" b="0" i="0" u="none" strike="noStrike" cap="none" normalizeH="0" baseline="0" smtClean="0">
                          <a:ln>
                            <a:noFill/>
                          </a:ln>
                          <a:solidFill>
                            <a:schemeClr val="tx1"/>
                          </a:solidFill>
                          <a:effectLst/>
                          <a:latin typeface="Arial" panose="020B0604020202020204" pitchFamily="34" charset="0"/>
                        </a:rPr>
                        <a:t>7</a:t>
                      </a:r>
                    </a:p>
                  </a:txBody>
                  <a:tcPr marT="45729" marB="457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1200" b="0" i="0" u="none" strike="noStrike" cap="none" normalizeH="0" baseline="0" smtClean="0">
                          <a:ln>
                            <a:noFill/>
                          </a:ln>
                          <a:solidFill>
                            <a:schemeClr val="tx1"/>
                          </a:solidFill>
                          <a:effectLst/>
                          <a:latin typeface="Arial" panose="020B0604020202020204" pitchFamily="34" charset="0"/>
                          <a:sym typeface="Wingdings" panose="05000000000000000000" pitchFamily="2" charset="2"/>
                        </a:rPr>
                        <a:t>        </a:t>
                      </a:r>
                      <a:endParaRPr kumimoji="0" lang="en-GB" sz="1200" b="0" i="0" u="none" strike="noStrike" cap="none" normalizeH="0" baseline="0" smtClean="0">
                        <a:ln>
                          <a:noFill/>
                        </a:ln>
                        <a:solidFill>
                          <a:schemeClr val="tx1"/>
                        </a:solidFill>
                        <a:effectLst/>
                        <a:latin typeface="Arial" panose="020B0604020202020204" pitchFamily="34" charset="0"/>
                      </a:endParaRPr>
                    </a:p>
                  </a:txBody>
                  <a:tcPr marT="45729" marB="457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4373">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200" b="0" i="0" u="none" strike="noStrike" cap="none" normalizeH="0" baseline="0" smtClean="0">
                          <a:ln>
                            <a:noFill/>
                          </a:ln>
                          <a:solidFill>
                            <a:schemeClr val="tx1"/>
                          </a:solidFill>
                          <a:effectLst/>
                          <a:latin typeface="Arial" panose="020B0604020202020204" pitchFamily="34" charset="0"/>
                        </a:rPr>
                        <a:t>8</a:t>
                      </a:r>
                    </a:p>
                  </a:txBody>
                  <a:tcPr marT="45729" marB="457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1200" b="0" i="0" u="none" strike="noStrike" cap="none" normalizeH="0" baseline="0" smtClean="0">
                          <a:ln>
                            <a:noFill/>
                          </a:ln>
                          <a:solidFill>
                            <a:schemeClr val="tx1"/>
                          </a:solidFill>
                          <a:effectLst/>
                          <a:latin typeface="Arial" panose="020B0604020202020204" pitchFamily="34" charset="0"/>
                          <a:sym typeface="Wingdings" panose="05000000000000000000" pitchFamily="2" charset="2"/>
                        </a:rPr>
                        <a:t>        </a:t>
                      </a:r>
                      <a:endParaRPr kumimoji="0" lang="en-GB" sz="1200" b="0" i="0" u="none" strike="noStrike" cap="none" normalizeH="0" baseline="0" smtClean="0">
                        <a:ln>
                          <a:noFill/>
                        </a:ln>
                        <a:solidFill>
                          <a:schemeClr val="tx1"/>
                        </a:solidFill>
                        <a:effectLst/>
                        <a:latin typeface="Arial" panose="020B0604020202020204" pitchFamily="34" charset="0"/>
                      </a:endParaRPr>
                    </a:p>
                  </a:txBody>
                  <a:tcPr marT="45729" marB="457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4373">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200" b="0" i="0" u="none" strike="noStrike" cap="none" normalizeH="0" baseline="0" smtClean="0">
                          <a:ln>
                            <a:noFill/>
                          </a:ln>
                          <a:solidFill>
                            <a:schemeClr val="tx1"/>
                          </a:solidFill>
                          <a:effectLst/>
                          <a:latin typeface="Arial" panose="020B0604020202020204" pitchFamily="34" charset="0"/>
                        </a:rPr>
                        <a:t>9</a:t>
                      </a:r>
                    </a:p>
                  </a:txBody>
                  <a:tcPr marT="45729" marB="457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1200" b="0" i="0" u="none" strike="noStrike" cap="none" normalizeH="0" baseline="0" smtClean="0">
                          <a:ln>
                            <a:noFill/>
                          </a:ln>
                          <a:solidFill>
                            <a:schemeClr val="tx1"/>
                          </a:solidFill>
                          <a:effectLst/>
                          <a:latin typeface="Arial" panose="020B0604020202020204" pitchFamily="34" charset="0"/>
                          <a:sym typeface="Wingdings" panose="05000000000000000000" pitchFamily="2" charset="2"/>
                        </a:rPr>
                        <a:t>        </a:t>
                      </a:r>
                      <a:endParaRPr kumimoji="0" lang="en-GB" sz="1200" b="0" i="0" u="none" strike="noStrike" cap="none" normalizeH="0" baseline="0" smtClean="0">
                        <a:ln>
                          <a:noFill/>
                        </a:ln>
                        <a:solidFill>
                          <a:schemeClr val="tx1"/>
                        </a:solidFill>
                        <a:effectLst/>
                        <a:latin typeface="Arial" panose="020B0604020202020204" pitchFamily="34" charset="0"/>
                      </a:endParaRPr>
                    </a:p>
                  </a:txBody>
                  <a:tcPr marT="45729" marB="457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4373">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200" b="0" i="0" u="none" strike="noStrike" cap="none" normalizeH="0" baseline="0" smtClean="0">
                          <a:ln>
                            <a:noFill/>
                          </a:ln>
                          <a:solidFill>
                            <a:schemeClr val="tx1"/>
                          </a:solidFill>
                          <a:effectLst/>
                          <a:latin typeface="Arial" panose="020B0604020202020204" pitchFamily="34" charset="0"/>
                        </a:rPr>
                        <a:t>10</a:t>
                      </a:r>
                    </a:p>
                  </a:txBody>
                  <a:tcPr marT="45729" marB="457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1200" b="0" i="0" u="none" strike="noStrike" cap="none" normalizeH="0" baseline="0" smtClean="0">
                          <a:ln>
                            <a:noFill/>
                          </a:ln>
                          <a:solidFill>
                            <a:schemeClr val="tx1"/>
                          </a:solidFill>
                          <a:effectLst/>
                          <a:latin typeface="Arial" panose="020B0604020202020204" pitchFamily="34" charset="0"/>
                          <a:sym typeface="Wingdings" panose="05000000000000000000" pitchFamily="2" charset="2"/>
                        </a:rPr>
                        <a:t>        </a:t>
                      </a:r>
                      <a:endParaRPr kumimoji="0" lang="en-GB" sz="1200" b="0" i="0" u="none" strike="noStrike" cap="none" normalizeH="0" baseline="0" smtClean="0">
                        <a:ln>
                          <a:noFill/>
                        </a:ln>
                        <a:solidFill>
                          <a:schemeClr val="tx1"/>
                        </a:solidFill>
                        <a:effectLst/>
                        <a:latin typeface="Arial" panose="020B0604020202020204" pitchFamily="34" charset="0"/>
                      </a:endParaRPr>
                    </a:p>
                  </a:txBody>
                  <a:tcPr marT="45729" marB="457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4373">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200" b="0" i="0" u="none" strike="noStrike" cap="none" normalizeH="0" baseline="0" smtClean="0">
                          <a:ln>
                            <a:noFill/>
                          </a:ln>
                          <a:solidFill>
                            <a:schemeClr val="tx1"/>
                          </a:solidFill>
                          <a:effectLst/>
                          <a:latin typeface="Arial" panose="020B0604020202020204" pitchFamily="34" charset="0"/>
                        </a:rPr>
                        <a:t>Ton opinion</a:t>
                      </a:r>
                    </a:p>
                  </a:txBody>
                  <a:tcPr marT="45729" marB="457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smtClean="0">
                        <a:ln>
                          <a:noFill/>
                        </a:ln>
                        <a:solidFill>
                          <a:schemeClr val="tx1"/>
                        </a:solidFill>
                        <a:effectLst/>
                        <a:latin typeface="Arial" panose="020B0604020202020204" pitchFamily="34" charset="0"/>
                      </a:endParaRPr>
                    </a:p>
                  </a:txBody>
                  <a:tcPr marT="45729" marB="457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98552" name="Group 248"/>
          <p:cNvGraphicFramePr>
            <a:graphicFrameLocks noGrp="1"/>
          </p:cNvGraphicFramePr>
          <p:nvPr/>
        </p:nvGraphicFramePr>
        <p:xfrm>
          <a:off x="4603750" y="3465513"/>
          <a:ext cx="2160588" cy="3292476"/>
        </p:xfrm>
        <a:graphic>
          <a:graphicData uri="http://schemas.openxmlformats.org/drawingml/2006/table">
            <a:tbl>
              <a:tblPr/>
              <a:tblGrid>
                <a:gridCol w="1152525"/>
                <a:gridCol w="1008063"/>
              </a:tblGrid>
              <a:tr h="274373">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200" b="0" i="0" u="none" strike="noStrike" cap="none" normalizeH="0" baseline="0" smtClean="0">
                          <a:ln>
                            <a:noFill/>
                          </a:ln>
                          <a:solidFill>
                            <a:schemeClr val="tx1"/>
                          </a:solidFill>
                          <a:effectLst/>
                          <a:latin typeface="Arial" panose="020B0604020202020204" pitchFamily="34" charset="0"/>
                        </a:rPr>
                        <a:t>Nom:</a:t>
                      </a:r>
                    </a:p>
                  </a:txBody>
                  <a:tcPr marT="45729" marB="457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smtClean="0">
                        <a:ln>
                          <a:noFill/>
                        </a:ln>
                        <a:solidFill>
                          <a:schemeClr val="tx1"/>
                        </a:solidFill>
                        <a:effectLst/>
                        <a:latin typeface="Arial" panose="020B0604020202020204" pitchFamily="34" charset="0"/>
                      </a:endParaRPr>
                    </a:p>
                  </a:txBody>
                  <a:tcPr marT="45729" marB="457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4373">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200" b="0" i="0" u="none" strike="noStrike" cap="none" normalizeH="0" baseline="0" smtClean="0">
                          <a:ln>
                            <a:noFill/>
                          </a:ln>
                          <a:solidFill>
                            <a:schemeClr val="tx1"/>
                          </a:solidFill>
                          <a:effectLst/>
                          <a:latin typeface="Arial" panose="020B0604020202020204" pitchFamily="34" charset="0"/>
                        </a:rPr>
                        <a:t>1</a:t>
                      </a:r>
                    </a:p>
                  </a:txBody>
                  <a:tcPr marT="45729" marB="457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1200" b="0" i="0" u="none" strike="noStrike" cap="none" normalizeH="0" baseline="0" smtClean="0">
                          <a:ln>
                            <a:noFill/>
                          </a:ln>
                          <a:solidFill>
                            <a:schemeClr val="tx1"/>
                          </a:solidFill>
                          <a:effectLst/>
                          <a:latin typeface="Arial" panose="020B0604020202020204" pitchFamily="34" charset="0"/>
                          <a:sym typeface="Wingdings" panose="05000000000000000000" pitchFamily="2" charset="2"/>
                        </a:rPr>
                        <a:t>        </a:t>
                      </a:r>
                    </a:p>
                  </a:txBody>
                  <a:tcPr marT="45729" marB="457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4373">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200" b="0" i="0" u="none" strike="noStrike" cap="none" normalizeH="0" baseline="0" smtClean="0">
                          <a:ln>
                            <a:noFill/>
                          </a:ln>
                          <a:solidFill>
                            <a:schemeClr val="tx1"/>
                          </a:solidFill>
                          <a:effectLst/>
                          <a:latin typeface="Arial" panose="020B0604020202020204" pitchFamily="34" charset="0"/>
                        </a:rPr>
                        <a:t>2</a:t>
                      </a:r>
                    </a:p>
                  </a:txBody>
                  <a:tcPr marT="45729" marB="457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1200" b="0" i="0" u="none" strike="noStrike" cap="none" normalizeH="0" baseline="0" smtClean="0">
                          <a:ln>
                            <a:noFill/>
                          </a:ln>
                          <a:solidFill>
                            <a:schemeClr val="tx1"/>
                          </a:solidFill>
                          <a:effectLst/>
                          <a:latin typeface="Arial" panose="020B0604020202020204" pitchFamily="34" charset="0"/>
                          <a:sym typeface="Wingdings" panose="05000000000000000000" pitchFamily="2" charset="2"/>
                        </a:rPr>
                        <a:t>        </a:t>
                      </a:r>
                      <a:endParaRPr kumimoji="0" lang="en-GB" sz="1200" b="0" i="0" u="none" strike="noStrike" cap="none" normalizeH="0" baseline="0" smtClean="0">
                        <a:ln>
                          <a:noFill/>
                        </a:ln>
                        <a:solidFill>
                          <a:schemeClr val="tx1"/>
                        </a:solidFill>
                        <a:effectLst/>
                        <a:latin typeface="Arial" panose="020B0604020202020204" pitchFamily="34" charset="0"/>
                      </a:endParaRPr>
                    </a:p>
                  </a:txBody>
                  <a:tcPr marT="45729" marB="457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4373">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200" b="0" i="0" u="none" strike="noStrike" cap="none" normalizeH="0" baseline="0" smtClean="0">
                          <a:ln>
                            <a:noFill/>
                          </a:ln>
                          <a:solidFill>
                            <a:schemeClr val="tx1"/>
                          </a:solidFill>
                          <a:effectLst/>
                          <a:latin typeface="Arial" panose="020B0604020202020204" pitchFamily="34" charset="0"/>
                        </a:rPr>
                        <a:t>3</a:t>
                      </a:r>
                    </a:p>
                  </a:txBody>
                  <a:tcPr marT="45729" marB="457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1200" b="0" i="0" u="none" strike="noStrike" cap="none" normalizeH="0" baseline="0" smtClean="0">
                          <a:ln>
                            <a:noFill/>
                          </a:ln>
                          <a:solidFill>
                            <a:schemeClr val="tx1"/>
                          </a:solidFill>
                          <a:effectLst/>
                          <a:latin typeface="Arial" panose="020B0604020202020204" pitchFamily="34" charset="0"/>
                          <a:sym typeface="Wingdings" panose="05000000000000000000" pitchFamily="2" charset="2"/>
                        </a:rPr>
                        <a:t>        </a:t>
                      </a:r>
                      <a:endParaRPr kumimoji="0" lang="en-GB" sz="1200" b="0" i="0" u="none" strike="noStrike" cap="none" normalizeH="0" baseline="0" smtClean="0">
                        <a:ln>
                          <a:noFill/>
                        </a:ln>
                        <a:solidFill>
                          <a:schemeClr val="tx1"/>
                        </a:solidFill>
                        <a:effectLst/>
                        <a:latin typeface="Arial" panose="020B0604020202020204" pitchFamily="34" charset="0"/>
                      </a:endParaRPr>
                    </a:p>
                  </a:txBody>
                  <a:tcPr marT="45729" marB="457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4373">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200" b="0" i="0" u="none" strike="noStrike" cap="none" normalizeH="0" baseline="0" smtClean="0">
                          <a:ln>
                            <a:noFill/>
                          </a:ln>
                          <a:solidFill>
                            <a:schemeClr val="tx1"/>
                          </a:solidFill>
                          <a:effectLst/>
                          <a:latin typeface="Arial" panose="020B0604020202020204" pitchFamily="34" charset="0"/>
                        </a:rPr>
                        <a:t>4</a:t>
                      </a:r>
                    </a:p>
                  </a:txBody>
                  <a:tcPr marT="45729" marB="457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1200" b="0" i="0" u="none" strike="noStrike" cap="none" normalizeH="0" baseline="0" smtClean="0">
                          <a:ln>
                            <a:noFill/>
                          </a:ln>
                          <a:solidFill>
                            <a:schemeClr val="tx1"/>
                          </a:solidFill>
                          <a:effectLst/>
                          <a:latin typeface="Arial" panose="020B0604020202020204" pitchFamily="34" charset="0"/>
                          <a:sym typeface="Wingdings" panose="05000000000000000000" pitchFamily="2" charset="2"/>
                        </a:rPr>
                        <a:t>        </a:t>
                      </a:r>
                      <a:endParaRPr kumimoji="0" lang="en-GB" sz="1200" b="0" i="0" u="none" strike="noStrike" cap="none" normalizeH="0" baseline="0" smtClean="0">
                        <a:ln>
                          <a:noFill/>
                        </a:ln>
                        <a:solidFill>
                          <a:schemeClr val="tx1"/>
                        </a:solidFill>
                        <a:effectLst/>
                        <a:latin typeface="Arial" panose="020B0604020202020204" pitchFamily="34" charset="0"/>
                      </a:endParaRPr>
                    </a:p>
                  </a:txBody>
                  <a:tcPr marT="45729" marB="457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4373">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200" b="0" i="0" u="none" strike="noStrike" cap="none" normalizeH="0" baseline="0" smtClean="0">
                          <a:ln>
                            <a:noFill/>
                          </a:ln>
                          <a:solidFill>
                            <a:schemeClr val="tx1"/>
                          </a:solidFill>
                          <a:effectLst/>
                          <a:latin typeface="Arial" panose="020B0604020202020204" pitchFamily="34" charset="0"/>
                        </a:rPr>
                        <a:t>5</a:t>
                      </a:r>
                    </a:p>
                  </a:txBody>
                  <a:tcPr marT="45729" marB="457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1200" b="0" i="0" u="none" strike="noStrike" cap="none" normalizeH="0" baseline="0" smtClean="0">
                          <a:ln>
                            <a:noFill/>
                          </a:ln>
                          <a:solidFill>
                            <a:schemeClr val="tx1"/>
                          </a:solidFill>
                          <a:effectLst/>
                          <a:latin typeface="Arial" panose="020B0604020202020204" pitchFamily="34" charset="0"/>
                          <a:sym typeface="Wingdings" panose="05000000000000000000" pitchFamily="2" charset="2"/>
                        </a:rPr>
                        <a:t>        </a:t>
                      </a:r>
                      <a:endParaRPr kumimoji="0" lang="en-GB" sz="1200" b="0" i="0" u="none" strike="noStrike" cap="none" normalizeH="0" baseline="0" smtClean="0">
                        <a:ln>
                          <a:noFill/>
                        </a:ln>
                        <a:solidFill>
                          <a:schemeClr val="tx1"/>
                        </a:solidFill>
                        <a:effectLst/>
                        <a:latin typeface="Arial" panose="020B0604020202020204" pitchFamily="34" charset="0"/>
                      </a:endParaRPr>
                    </a:p>
                  </a:txBody>
                  <a:tcPr marT="45729" marB="457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4373">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200" b="0" i="0" u="none" strike="noStrike" cap="none" normalizeH="0" baseline="0" smtClean="0">
                          <a:ln>
                            <a:noFill/>
                          </a:ln>
                          <a:solidFill>
                            <a:schemeClr val="tx1"/>
                          </a:solidFill>
                          <a:effectLst/>
                          <a:latin typeface="Arial" panose="020B0604020202020204" pitchFamily="34" charset="0"/>
                        </a:rPr>
                        <a:t>6</a:t>
                      </a:r>
                    </a:p>
                  </a:txBody>
                  <a:tcPr marT="45729" marB="457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1200" b="0" i="0" u="none" strike="noStrike" cap="none" normalizeH="0" baseline="0" smtClean="0">
                          <a:ln>
                            <a:noFill/>
                          </a:ln>
                          <a:solidFill>
                            <a:schemeClr val="tx1"/>
                          </a:solidFill>
                          <a:effectLst/>
                          <a:latin typeface="Arial" panose="020B0604020202020204" pitchFamily="34" charset="0"/>
                          <a:sym typeface="Wingdings" panose="05000000000000000000" pitchFamily="2" charset="2"/>
                        </a:rPr>
                        <a:t>        </a:t>
                      </a:r>
                      <a:endParaRPr kumimoji="0" lang="en-GB" sz="1200" b="0" i="0" u="none" strike="noStrike" cap="none" normalizeH="0" baseline="0" smtClean="0">
                        <a:ln>
                          <a:noFill/>
                        </a:ln>
                        <a:solidFill>
                          <a:schemeClr val="tx1"/>
                        </a:solidFill>
                        <a:effectLst/>
                        <a:latin typeface="Arial" panose="020B0604020202020204" pitchFamily="34" charset="0"/>
                      </a:endParaRPr>
                    </a:p>
                  </a:txBody>
                  <a:tcPr marT="45729" marB="457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4373">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200" b="0" i="0" u="none" strike="noStrike" cap="none" normalizeH="0" baseline="0" smtClean="0">
                          <a:ln>
                            <a:noFill/>
                          </a:ln>
                          <a:solidFill>
                            <a:schemeClr val="tx1"/>
                          </a:solidFill>
                          <a:effectLst/>
                          <a:latin typeface="Arial" panose="020B0604020202020204" pitchFamily="34" charset="0"/>
                        </a:rPr>
                        <a:t>7</a:t>
                      </a:r>
                    </a:p>
                  </a:txBody>
                  <a:tcPr marT="45729" marB="457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1200" b="0" i="0" u="none" strike="noStrike" cap="none" normalizeH="0" baseline="0" smtClean="0">
                          <a:ln>
                            <a:noFill/>
                          </a:ln>
                          <a:solidFill>
                            <a:schemeClr val="tx1"/>
                          </a:solidFill>
                          <a:effectLst/>
                          <a:latin typeface="Arial" panose="020B0604020202020204" pitchFamily="34" charset="0"/>
                          <a:sym typeface="Wingdings" panose="05000000000000000000" pitchFamily="2" charset="2"/>
                        </a:rPr>
                        <a:t>        </a:t>
                      </a:r>
                      <a:endParaRPr kumimoji="0" lang="en-GB" sz="1200" b="0" i="0" u="none" strike="noStrike" cap="none" normalizeH="0" baseline="0" smtClean="0">
                        <a:ln>
                          <a:noFill/>
                        </a:ln>
                        <a:solidFill>
                          <a:schemeClr val="tx1"/>
                        </a:solidFill>
                        <a:effectLst/>
                        <a:latin typeface="Arial" panose="020B0604020202020204" pitchFamily="34" charset="0"/>
                      </a:endParaRPr>
                    </a:p>
                  </a:txBody>
                  <a:tcPr marT="45729" marB="457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4373">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200" b="0" i="0" u="none" strike="noStrike" cap="none" normalizeH="0" baseline="0" smtClean="0">
                          <a:ln>
                            <a:noFill/>
                          </a:ln>
                          <a:solidFill>
                            <a:schemeClr val="tx1"/>
                          </a:solidFill>
                          <a:effectLst/>
                          <a:latin typeface="Arial" panose="020B0604020202020204" pitchFamily="34" charset="0"/>
                        </a:rPr>
                        <a:t>8</a:t>
                      </a:r>
                    </a:p>
                  </a:txBody>
                  <a:tcPr marT="45729" marB="457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1200" b="0" i="0" u="none" strike="noStrike" cap="none" normalizeH="0" baseline="0" smtClean="0">
                          <a:ln>
                            <a:noFill/>
                          </a:ln>
                          <a:solidFill>
                            <a:schemeClr val="tx1"/>
                          </a:solidFill>
                          <a:effectLst/>
                          <a:latin typeface="Arial" panose="020B0604020202020204" pitchFamily="34" charset="0"/>
                          <a:sym typeface="Wingdings" panose="05000000000000000000" pitchFamily="2" charset="2"/>
                        </a:rPr>
                        <a:t>        </a:t>
                      </a:r>
                      <a:endParaRPr kumimoji="0" lang="en-GB" sz="1200" b="0" i="0" u="none" strike="noStrike" cap="none" normalizeH="0" baseline="0" smtClean="0">
                        <a:ln>
                          <a:noFill/>
                        </a:ln>
                        <a:solidFill>
                          <a:schemeClr val="tx1"/>
                        </a:solidFill>
                        <a:effectLst/>
                        <a:latin typeface="Arial" panose="020B0604020202020204" pitchFamily="34" charset="0"/>
                      </a:endParaRPr>
                    </a:p>
                  </a:txBody>
                  <a:tcPr marT="45729" marB="457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4373">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200" b="0" i="0" u="none" strike="noStrike" cap="none" normalizeH="0" baseline="0" smtClean="0">
                          <a:ln>
                            <a:noFill/>
                          </a:ln>
                          <a:solidFill>
                            <a:schemeClr val="tx1"/>
                          </a:solidFill>
                          <a:effectLst/>
                          <a:latin typeface="Arial" panose="020B0604020202020204" pitchFamily="34" charset="0"/>
                        </a:rPr>
                        <a:t>9</a:t>
                      </a:r>
                    </a:p>
                  </a:txBody>
                  <a:tcPr marT="45729" marB="457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1200" b="0" i="0" u="none" strike="noStrike" cap="none" normalizeH="0" baseline="0" smtClean="0">
                          <a:ln>
                            <a:noFill/>
                          </a:ln>
                          <a:solidFill>
                            <a:schemeClr val="tx1"/>
                          </a:solidFill>
                          <a:effectLst/>
                          <a:latin typeface="Arial" panose="020B0604020202020204" pitchFamily="34" charset="0"/>
                          <a:sym typeface="Wingdings" panose="05000000000000000000" pitchFamily="2" charset="2"/>
                        </a:rPr>
                        <a:t>        </a:t>
                      </a:r>
                      <a:endParaRPr kumimoji="0" lang="en-GB" sz="1200" b="0" i="0" u="none" strike="noStrike" cap="none" normalizeH="0" baseline="0" smtClean="0">
                        <a:ln>
                          <a:noFill/>
                        </a:ln>
                        <a:solidFill>
                          <a:schemeClr val="tx1"/>
                        </a:solidFill>
                        <a:effectLst/>
                        <a:latin typeface="Arial" panose="020B0604020202020204" pitchFamily="34" charset="0"/>
                      </a:endParaRPr>
                    </a:p>
                  </a:txBody>
                  <a:tcPr marT="45729" marB="457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4373">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200" b="0" i="0" u="none" strike="noStrike" cap="none" normalizeH="0" baseline="0" smtClean="0">
                          <a:ln>
                            <a:noFill/>
                          </a:ln>
                          <a:solidFill>
                            <a:schemeClr val="tx1"/>
                          </a:solidFill>
                          <a:effectLst/>
                          <a:latin typeface="Arial" panose="020B0604020202020204" pitchFamily="34" charset="0"/>
                        </a:rPr>
                        <a:t>10</a:t>
                      </a:r>
                    </a:p>
                  </a:txBody>
                  <a:tcPr marT="45729" marB="457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1200" b="0" i="0" u="none" strike="noStrike" cap="none" normalizeH="0" baseline="0" smtClean="0">
                          <a:ln>
                            <a:noFill/>
                          </a:ln>
                          <a:solidFill>
                            <a:schemeClr val="tx1"/>
                          </a:solidFill>
                          <a:effectLst/>
                          <a:latin typeface="Arial" panose="020B0604020202020204" pitchFamily="34" charset="0"/>
                          <a:sym typeface="Wingdings" panose="05000000000000000000" pitchFamily="2" charset="2"/>
                        </a:rPr>
                        <a:t>        </a:t>
                      </a:r>
                      <a:endParaRPr kumimoji="0" lang="en-GB" sz="1200" b="0" i="0" u="none" strike="noStrike" cap="none" normalizeH="0" baseline="0" smtClean="0">
                        <a:ln>
                          <a:noFill/>
                        </a:ln>
                        <a:solidFill>
                          <a:schemeClr val="tx1"/>
                        </a:solidFill>
                        <a:effectLst/>
                        <a:latin typeface="Arial" panose="020B0604020202020204" pitchFamily="34" charset="0"/>
                      </a:endParaRPr>
                    </a:p>
                  </a:txBody>
                  <a:tcPr marT="45729" marB="457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4373">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200" b="0" i="0" u="none" strike="noStrike" cap="none" normalizeH="0" baseline="0" smtClean="0">
                          <a:ln>
                            <a:noFill/>
                          </a:ln>
                          <a:solidFill>
                            <a:schemeClr val="tx1"/>
                          </a:solidFill>
                          <a:effectLst/>
                          <a:latin typeface="Arial" panose="020B0604020202020204" pitchFamily="34" charset="0"/>
                        </a:rPr>
                        <a:t>Ton opinion:</a:t>
                      </a:r>
                    </a:p>
                  </a:txBody>
                  <a:tcPr marT="45729" marB="457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smtClean="0">
                        <a:ln>
                          <a:noFill/>
                        </a:ln>
                        <a:solidFill>
                          <a:schemeClr val="tx1"/>
                        </a:solidFill>
                        <a:effectLst/>
                        <a:latin typeface="Arial" panose="020B0604020202020204" pitchFamily="34" charset="0"/>
                      </a:endParaRPr>
                    </a:p>
                  </a:txBody>
                  <a:tcPr marT="45729" marB="457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98593" name="Group 289"/>
          <p:cNvGraphicFramePr>
            <a:graphicFrameLocks noGrp="1"/>
          </p:cNvGraphicFramePr>
          <p:nvPr/>
        </p:nvGraphicFramePr>
        <p:xfrm>
          <a:off x="6837363" y="3465513"/>
          <a:ext cx="2160587" cy="3292476"/>
        </p:xfrm>
        <a:graphic>
          <a:graphicData uri="http://schemas.openxmlformats.org/drawingml/2006/table">
            <a:tbl>
              <a:tblPr/>
              <a:tblGrid>
                <a:gridCol w="1152525"/>
                <a:gridCol w="1008062"/>
              </a:tblGrid>
              <a:tr h="274373">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200" b="0" i="0" u="none" strike="noStrike" cap="none" normalizeH="0" baseline="0" smtClean="0">
                          <a:ln>
                            <a:noFill/>
                          </a:ln>
                          <a:solidFill>
                            <a:schemeClr val="tx1"/>
                          </a:solidFill>
                          <a:effectLst/>
                          <a:latin typeface="Arial" panose="020B0604020202020204" pitchFamily="34" charset="0"/>
                        </a:rPr>
                        <a:t>Nom:</a:t>
                      </a:r>
                    </a:p>
                  </a:txBody>
                  <a:tcPr marT="45729" marB="457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smtClean="0">
                        <a:ln>
                          <a:noFill/>
                        </a:ln>
                        <a:solidFill>
                          <a:schemeClr val="tx1"/>
                        </a:solidFill>
                        <a:effectLst/>
                        <a:latin typeface="Arial" panose="020B0604020202020204" pitchFamily="34" charset="0"/>
                      </a:endParaRPr>
                    </a:p>
                  </a:txBody>
                  <a:tcPr marT="45729" marB="457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4373">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200" b="0" i="0" u="none" strike="noStrike" cap="none" normalizeH="0" baseline="0" smtClean="0">
                          <a:ln>
                            <a:noFill/>
                          </a:ln>
                          <a:solidFill>
                            <a:schemeClr val="tx1"/>
                          </a:solidFill>
                          <a:effectLst/>
                          <a:latin typeface="Arial" panose="020B0604020202020204" pitchFamily="34" charset="0"/>
                        </a:rPr>
                        <a:t>1</a:t>
                      </a:r>
                    </a:p>
                  </a:txBody>
                  <a:tcPr marT="45729" marB="457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1200" b="0" i="0" u="none" strike="noStrike" cap="none" normalizeH="0" baseline="0" smtClean="0">
                          <a:ln>
                            <a:noFill/>
                          </a:ln>
                          <a:solidFill>
                            <a:schemeClr val="tx1"/>
                          </a:solidFill>
                          <a:effectLst/>
                          <a:latin typeface="Arial" panose="020B0604020202020204" pitchFamily="34" charset="0"/>
                          <a:sym typeface="Wingdings" panose="05000000000000000000" pitchFamily="2" charset="2"/>
                        </a:rPr>
                        <a:t>        </a:t>
                      </a:r>
                    </a:p>
                  </a:txBody>
                  <a:tcPr marT="45729" marB="457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4373">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200" b="0" i="0" u="none" strike="noStrike" cap="none" normalizeH="0" baseline="0" smtClean="0">
                          <a:ln>
                            <a:noFill/>
                          </a:ln>
                          <a:solidFill>
                            <a:schemeClr val="tx1"/>
                          </a:solidFill>
                          <a:effectLst/>
                          <a:latin typeface="Arial" panose="020B0604020202020204" pitchFamily="34" charset="0"/>
                        </a:rPr>
                        <a:t>2</a:t>
                      </a:r>
                    </a:p>
                  </a:txBody>
                  <a:tcPr marT="45729" marB="457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1200" b="0" i="0" u="none" strike="noStrike" cap="none" normalizeH="0" baseline="0" smtClean="0">
                          <a:ln>
                            <a:noFill/>
                          </a:ln>
                          <a:solidFill>
                            <a:schemeClr val="tx1"/>
                          </a:solidFill>
                          <a:effectLst/>
                          <a:latin typeface="Arial" panose="020B0604020202020204" pitchFamily="34" charset="0"/>
                          <a:sym typeface="Wingdings" panose="05000000000000000000" pitchFamily="2" charset="2"/>
                        </a:rPr>
                        <a:t>        </a:t>
                      </a:r>
                      <a:endParaRPr kumimoji="0" lang="en-GB" sz="1200" b="0" i="0" u="none" strike="noStrike" cap="none" normalizeH="0" baseline="0" smtClean="0">
                        <a:ln>
                          <a:noFill/>
                        </a:ln>
                        <a:solidFill>
                          <a:schemeClr val="tx1"/>
                        </a:solidFill>
                        <a:effectLst/>
                        <a:latin typeface="Arial" panose="020B0604020202020204" pitchFamily="34" charset="0"/>
                      </a:endParaRPr>
                    </a:p>
                  </a:txBody>
                  <a:tcPr marT="45729" marB="457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4373">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200" b="0" i="0" u="none" strike="noStrike" cap="none" normalizeH="0" baseline="0" smtClean="0">
                          <a:ln>
                            <a:noFill/>
                          </a:ln>
                          <a:solidFill>
                            <a:schemeClr val="tx1"/>
                          </a:solidFill>
                          <a:effectLst/>
                          <a:latin typeface="Arial" panose="020B0604020202020204" pitchFamily="34" charset="0"/>
                        </a:rPr>
                        <a:t>3</a:t>
                      </a:r>
                    </a:p>
                  </a:txBody>
                  <a:tcPr marT="45729" marB="457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1200" b="0" i="0" u="none" strike="noStrike" cap="none" normalizeH="0" baseline="0" smtClean="0">
                          <a:ln>
                            <a:noFill/>
                          </a:ln>
                          <a:solidFill>
                            <a:schemeClr val="tx1"/>
                          </a:solidFill>
                          <a:effectLst/>
                          <a:latin typeface="Arial" panose="020B0604020202020204" pitchFamily="34" charset="0"/>
                          <a:sym typeface="Wingdings" panose="05000000000000000000" pitchFamily="2" charset="2"/>
                        </a:rPr>
                        <a:t>        </a:t>
                      </a:r>
                      <a:endParaRPr kumimoji="0" lang="en-GB" sz="1200" b="0" i="0" u="none" strike="noStrike" cap="none" normalizeH="0" baseline="0" smtClean="0">
                        <a:ln>
                          <a:noFill/>
                        </a:ln>
                        <a:solidFill>
                          <a:schemeClr val="tx1"/>
                        </a:solidFill>
                        <a:effectLst/>
                        <a:latin typeface="Arial" panose="020B0604020202020204" pitchFamily="34" charset="0"/>
                      </a:endParaRPr>
                    </a:p>
                  </a:txBody>
                  <a:tcPr marT="45729" marB="457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4373">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200" b="0" i="0" u="none" strike="noStrike" cap="none" normalizeH="0" baseline="0" smtClean="0">
                          <a:ln>
                            <a:noFill/>
                          </a:ln>
                          <a:solidFill>
                            <a:schemeClr val="tx1"/>
                          </a:solidFill>
                          <a:effectLst/>
                          <a:latin typeface="Arial" panose="020B0604020202020204" pitchFamily="34" charset="0"/>
                        </a:rPr>
                        <a:t>4</a:t>
                      </a:r>
                    </a:p>
                  </a:txBody>
                  <a:tcPr marT="45729" marB="457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1200" b="0" i="0" u="none" strike="noStrike" cap="none" normalizeH="0" baseline="0" smtClean="0">
                          <a:ln>
                            <a:noFill/>
                          </a:ln>
                          <a:solidFill>
                            <a:schemeClr val="tx1"/>
                          </a:solidFill>
                          <a:effectLst/>
                          <a:latin typeface="Arial" panose="020B0604020202020204" pitchFamily="34" charset="0"/>
                          <a:sym typeface="Wingdings" panose="05000000000000000000" pitchFamily="2" charset="2"/>
                        </a:rPr>
                        <a:t>        </a:t>
                      </a:r>
                      <a:endParaRPr kumimoji="0" lang="en-GB" sz="1200" b="0" i="0" u="none" strike="noStrike" cap="none" normalizeH="0" baseline="0" smtClean="0">
                        <a:ln>
                          <a:noFill/>
                        </a:ln>
                        <a:solidFill>
                          <a:schemeClr val="tx1"/>
                        </a:solidFill>
                        <a:effectLst/>
                        <a:latin typeface="Arial" panose="020B0604020202020204" pitchFamily="34" charset="0"/>
                      </a:endParaRPr>
                    </a:p>
                  </a:txBody>
                  <a:tcPr marT="45729" marB="457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4373">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200" b="0" i="0" u="none" strike="noStrike" cap="none" normalizeH="0" baseline="0" smtClean="0">
                          <a:ln>
                            <a:noFill/>
                          </a:ln>
                          <a:solidFill>
                            <a:schemeClr val="tx1"/>
                          </a:solidFill>
                          <a:effectLst/>
                          <a:latin typeface="Arial" panose="020B0604020202020204" pitchFamily="34" charset="0"/>
                        </a:rPr>
                        <a:t>5</a:t>
                      </a:r>
                    </a:p>
                  </a:txBody>
                  <a:tcPr marT="45729" marB="457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1200" b="0" i="0" u="none" strike="noStrike" cap="none" normalizeH="0" baseline="0" smtClean="0">
                          <a:ln>
                            <a:noFill/>
                          </a:ln>
                          <a:solidFill>
                            <a:schemeClr val="tx1"/>
                          </a:solidFill>
                          <a:effectLst/>
                          <a:latin typeface="Arial" panose="020B0604020202020204" pitchFamily="34" charset="0"/>
                          <a:sym typeface="Wingdings" panose="05000000000000000000" pitchFamily="2" charset="2"/>
                        </a:rPr>
                        <a:t>        </a:t>
                      </a:r>
                      <a:endParaRPr kumimoji="0" lang="en-GB" sz="1200" b="0" i="0" u="none" strike="noStrike" cap="none" normalizeH="0" baseline="0" smtClean="0">
                        <a:ln>
                          <a:noFill/>
                        </a:ln>
                        <a:solidFill>
                          <a:schemeClr val="tx1"/>
                        </a:solidFill>
                        <a:effectLst/>
                        <a:latin typeface="Arial" panose="020B0604020202020204" pitchFamily="34" charset="0"/>
                      </a:endParaRPr>
                    </a:p>
                  </a:txBody>
                  <a:tcPr marT="45729" marB="457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4373">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200" b="0" i="0" u="none" strike="noStrike" cap="none" normalizeH="0" baseline="0" smtClean="0">
                          <a:ln>
                            <a:noFill/>
                          </a:ln>
                          <a:solidFill>
                            <a:schemeClr val="tx1"/>
                          </a:solidFill>
                          <a:effectLst/>
                          <a:latin typeface="Arial" panose="020B0604020202020204" pitchFamily="34" charset="0"/>
                        </a:rPr>
                        <a:t>6</a:t>
                      </a:r>
                    </a:p>
                  </a:txBody>
                  <a:tcPr marT="45729" marB="457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1200" b="0" i="0" u="none" strike="noStrike" cap="none" normalizeH="0" baseline="0" smtClean="0">
                          <a:ln>
                            <a:noFill/>
                          </a:ln>
                          <a:solidFill>
                            <a:schemeClr val="tx1"/>
                          </a:solidFill>
                          <a:effectLst/>
                          <a:latin typeface="Arial" panose="020B0604020202020204" pitchFamily="34" charset="0"/>
                          <a:sym typeface="Wingdings" panose="05000000000000000000" pitchFamily="2" charset="2"/>
                        </a:rPr>
                        <a:t>        </a:t>
                      </a:r>
                      <a:endParaRPr kumimoji="0" lang="en-GB" sz="1200" b="0" i="0" u="none" strike="noStrike" cap="none" normalizeH="0" baseline="0" smtClean="0">
                        <a:ln>
                          <a:noFill/>
                        </a:ln>
                        <a:solidFill>
                          <a:schemeClr val="tx1"/>
                        </a:solidFill>
                        <a:effectLst/>
                        <a:latin typeface="Arial" panose="020B0604020202020204" pitchFamily="34" charset="0"/>
                      </a:endParaRPr>
                    </a:p>
                  </a:txBody>
                  <a:tcPr marT="45729" marB="457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4373">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200" b="0" i="0" u="none" strike="noStrike" cap="none" normalizeH="0" baseline="0" smtClean="0">
                          <a:ln>
                            <a:noFill/>
                          </a:ln>
                          <a:solidFill>
                            <a:schemeClr val="tx1"/>
                          </a:solidFill>
                          <a:effectLst/>
                          <a:latin typeface="Arial" panose="020B0604020202020204" pitchFamily="34" charset="0"/>
                        </a:rPr>
                        <a:t>7</a:t>
                      </a:r>
                    </a:p>
                  </a:txBody>
                  <a:tcPr marT="45729" marB="457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1200" b="0" i="0" u="none" strike="noStrike" cap="none" normalizeH="0" baseline="0" smtClean="0">
                          <a:ln>
                            <a:noFill/>
                          </a:ln>
                          <a:solidFill>
                            <a:schemeClr val="tx1"/>
                          </a:solidFill>
                          <a:effectLst/>
                          <a:latin typeface="Arial" panose="020B0604020202020204" pitchFamily="34" charset="0"/>
                          <a:sym typeface="Wingdings" panose="05000000000000000000" pitchFamily="2" charset="2"/>
                        </a:rPr>
                        <a:t>        </a:t>
                      </a:r>
                      <a:endParaRPr kumimoji="0" lang="en-GB" sz="1200" b="0" i="0" u="none" strike="noStrike" cap="none" normalizeH="0" baseline="0" smtClean="0">
                        <a:ln>
                          <a:noFill/>
                        </a:ln>
                        <a:solidFill>
                          <a:schemeClr val="tx1"/>
                        </a:solidFill>
                        <a:effectLst/>
                        <a:latin typeface="Arial" panose="020B0604020202020204" pitchFamily="34" charset="0"/>
                      </a:endParaRPr>
                    </a:p>
                  </a:txBody>
                  <a:tcPr marT="45729" marB="457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4373">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200" b="0" i="0" u="none" strike="noStrike" cap="none" normalizeH="0" baseline="0" smtClean="0">
                          <a:ln>
                            <a:noFill/>
                          </a:ln>
                          <a:solidFill>
                            <a:schemeClr val="tx1"/>
                          </a:solidFill>
                          <a:effectLst/>
                          <a:latin typeface="Arial" panose="020B0604020202020204" pitchFamily="34" charset="0"/>
                        </a:rPr>
                        <a:t>8</a:t>
                      </a:r>
                    </a:p>
                  </a:txBody>
                  <a:tcPr marT="45729" marB="457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1200" b="0" i="0" u="none" strike="noStrike" cap="none" normalizeH="0" baseline="0" smtClean="0">
                          <a:ln>
                            <a:noFill/>
                          </a:ln>
                          <a:solidFill>
                            <a:schemeClr val="tx1"/>
                          </a:solidFill>
                          <a:effectLst/>
                          <a:latin typeface="Arial" panose="020B0604020202020204" pitchFamily="34" charset="0"/>
                          <a:sym typeface="Wingdings" panose="05000000000000000000" pitchFamily="2" charset="2"/>
                        </a:rPr>
                        <a:t>        </a:t>
                      </a:r>
                      <a:endParaRPr kumimoji="0" lang="en-GB" sz="1200" b="0" i="0" u="none" strike="noStrike" cap="none" normalizeH="0" baseline="0" smtClean="0">
                        <a:ln>
                          <a:noFill/>
                        </a:ln>
                        <a:solidFill>
                          <a:schemeClr val="tx1"/>
                        </a:solidFill>
                        <a:effectLst/>
                        <a:latin typeface="Arial" panose="020B0604020202020204" pitchFamily="34" charset="0"/>
                      </a:endParaRPr>
                    </a:p>
                  </a:txBody>
                  <a:tcPr marT="45729" marB="457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4373">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200" b="0" i="0" u="none" strike="noStrike" cap="none" normalizeH="0" baseline="0" smtClean="0">
                          <a:ln>
                            <a:noFill/>
                          </a:ln>
                          <a:solidFill>
                            <a:schemeClr val="tx1"/>
                          </a:solidFill>
                          <a:effectLst/>
                          <a:latin typeface="Arial" panose="020B0604020202020204" pitchFamily="34" charset="0"/>
                        </a:rPr>
                        <a:t>9</a:t>
                      </a:r>
                    </a:p>
                  </a:txBody>
                  <a:tcPr marT="45729" marB="457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1200" b="0" i="0" u="none" strike="noStrike" cap="none" normalizeH="0" baseline="0" smtClean="0">
                          <a:ln>
                            <a:noFill/>
                          </a:ln>
                          <a:solidFill>
                            <a:schemeClr val="tx1"/>
                          </a:solidFill>
                          <a:effectLst/>
                          <a:latin typeface="Arial" panose="020B0604020202020204" pitchFamily="34" charset="0"/>
                          <a:sym typeface="Wingdings" panose="05000000000000000000" pitchFamily="2" charset="2"/>
                        </a:rPr>
                        <a:t>        </a:t>
                      </a:r>
                      <a:endParaRPr kumimoji="0" lang="en-GB" sz="1200" b="0" i="0" u="none" strike="noStrike" cap="none" normalizeH="0" baseline="0" smtClean="0">
                        <a:ln>
                          <a:noFill/>
                        </a:ln>
                        <a:solidFill>
                          <a:schemeClr val="tx1"/>
                        </a:solidFill>
                        <a:effectLst/>
                        <a:latin typeface="Arial" panose="020B0604020202020204" pitchFamily="34" charset="0"/>
                      </a:endParaRPr>
                    </a:p>
                  </a:txBody>
                  <a:tcPr marT="45729" marB="457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4373">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200" b="0" i="0" u="none" strike="noStrike" cap="none" normalizeH="0" baseline="0" smtClean="0">
                          <a:ln>
                            <a:noFill/>
                          </a:ln>
                          <a:solidFill>
                            <a:schemeClr val="tx1"/>
                          </a:solidFill>
                          <a:effectLst/>
                          <a:latin typeface="Arial" panose="020B0604020202020204" pitchFamily="34" charset="0"/>
                        </a:rPr>
                        <a:t>10</a:t>
                      </a:r>
                    </a:p>
                  </a:txBody>
                  <a:tcPr marT="45729" marB="457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1200" b="0" i="0" u="none" strike="noStrike" cap="none" normalizeH="0" baseline="0" smtClean="0">
                          <a:ln>
                            <a:noFill/>
                          </a:ln>
                          <a:solidFill>
                            <a:schemeClr val="tx1"/>
                          </a:solidFill>
                          <a:effectLst/>
                          <a:latin typeface="Arial" panose="020B0604020202020204" pitchFamily="34" charset="0"/>
                          <a:sym typeface="Wingdings" panose="05000000000000000000" pitchFamily="2" charset="2"/>
                        </a:rPr>
                        <a:t>        </a:t>
                      </a:r>
                      <a:endParaRPr kumimoji="0" lang="en-GB" sz="1200" b="0" i="0" u="none" strike="noStrike" cap="none" normalizeH="0" baseline="0" smtClean="0">
                        <a:ln>
                          <a:noFill/>
                        </a:ln>
                        <a:solidFill>
                          <a:schemeClr val="tx1"/>
                        </a:solidFill>
                        <a:effectLst/>
                        <a:latin typeface="Arial" panose="020B0604020202020204" pitchFamily="34" charset="0"/>
                      </a:endParaRPr>
                    </a:p>
                  </a:txBody>
                  <a:tcPr marT="45729" marB="457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4373">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200" b="0" i="0" u="none" strike="noStrike" cap="none" normalizeH="0" baseline="0" smtClean="0">
                          <a:ln>
                            <a:noFill/>
                          </a:ln>
                          <a:solidFill>
                            <a:schemeClr val="tx1"/>
                          </a:solidFill>
                          <a:effectLst/>
                          <a:latin typeface="Arial" panose="020B0604020202020204" pitchFamily="34" charset="0"/>
                        </a:rPr>
                        <a:t>Ton opinion</a:t>
                      </a:r>
                    </a:p>
                  </a:txBody>
                  <a:tcPr marT="45729" marB="457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smtClean="0">
                        <a:ln>
                          <a:noFill/>
                        </a:ln>
                        <a:solidFill>
                          <a:schemeClr val="tx1"/>
                        </a:solidFill>
                        <a:effectLst/>
                        <a:latin typeface="Arial" panose="020B0604020202020204" pitchFamily="34" charset="0"/>
                      </a:endParaRPr>
                    </a:p>
                  </a:txBody>
                  <a:tcPr marT="45729" marB="457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spd="slow"/>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87924" y="357200"/>
            <a:ext cx="1210588" cy="1938992"/>
          </a:xfrm>
          <a:prstGeom prst="rect">
            <a:avLst/>
          </a:prstGeom>
        </p:spPr>
        <p:txBody>
          <a:bodyPr wrap="none">
            <a:spAutoFit/>
          </a:bodyPr>
          <a:lstStyle/>
          <a:p>
            <a:pPr fontAlgn="auto">
              <a:spcBef>
                <a:spcPts val="0"/>
              </a:spcBef>
              <a:spcAft>
                <a:spcPts val="0"/>
              </a:spcAft>
              <a:defRPr/>
            </a:pPr>
            <a:r>
              <a:rPr lang="en-GB" sz="12000" kern="10" dirty="0">
                <a:ln w="25400">
                  <a:solidFill>
                    <a:srgbClr val="000000"/>
                  </a:solidFill>
                  <a:round/>
                  <a:headEnd/>
                  <a:tailEnd/>
                </a:ln>
                <a:gradFill rotWithShape="0">
                  <a:gsLst>
                    <a:gs pos="0">
                      <a:srgbClr val="FFFF00"/>
                    </a:gs>
                    <a:gs pos="100000">
                      <a:srgbClr val="FFFF00"/>
                    </a:gs>
                  </a:gsLst>
                  <a:path path="rect">
                    <a:fillToRect l="50000" t="50000" r="50000" b="50000"/>
                  </a:path>
                </a:gradFill>
                <a:latin typeface="Arial Black" panose="020B0A04020102020204" pitchFamily="34" charset="0"/>
                <a:cs typeface="+mn-cs"/>
              </a:rPr>
              <a:t>1</a:t>
            </a:r>
            <a:endParaRPr lang="en-GB" sz="12000" dirty="0">
              <a:latin typeface="+mn-lt"/>
              <a:cs typeface="+mn-cs"/>
            </a:endParaRPr>
          </a:p>
        </p:txBody>
      </p:sp>
      <p:sp>
        <p:nvSpPr>
          <p:cNvPr id="3" name="Rectangle 2"/>
          <p:cNvSpPr/>
          <p:nvPr/>
        </p:nvSpPr>
        <p:spPr>
          <a:xfrm>
            <a:off x="2091324" y="357200"/>
            <a:ext cx="1210588" cy="1938992"/>
          </a:xfrm>
          <a:prstGeom prst="rect">
            <a:avLst/>
          </a:prstGeom>
        </p:spPr>
        <p:txBody>
          <a:bodyPr wrap="none">
            <a:spAutoFit/>
          </a:bodyPr>
          <a:lstStyle/>
          <a:p>
            <a:pPr fontAlgn="auto">
              <a:spcBef>
                <a:spcPts val="0"/>
              </a:spcBef>
              <a:spcAft>
                <a:spcPts val="0"/>
              </a:spcAft>
              <a:defRPr/>
            </a:pPr>
            <a:r>
              <a:rPr lang="en-GB" sz="12000" kern="10" dirty="0">
                <a:ln w="25400">
                  <a:solidFill>
                    <a:srgbClr val="000000"/>
                  </a:solidFill>
                  <a:round/>
                  <a:headEnd/>
                  <a:tailEnd/>
                </a:ln>
                <a:gradFill rotWithShape="0">
                  <a:gsLst>
                    <a:gs pos="0">
                      <a:srgbClr val="FFFF00"/>
                    </a:gs>
                    <a:gs pos="100000">
                      <a:srgbClr val="FFFF00"/>
                    </a:gs>
                  </a:gsLst>
                  <a:path path="rect">
                    <a:fillToRect l="50000" t="50000" r="50000" b="50000"/>
                  </a:path>
                </a:gradFill>
                <a:latin typeface="Arial Black" panose="020B0A04020102020204" pitchFamily="34" charset="0"/>
                <a:cs typeface="+mn-cs"/>
              </a:rPr>
              <a:t>2</a:t>
            </a:r>
            <a:endParaRPr lang="en-GB" sz="12000" dirty="0">
              <a:latin typeface="+mn-lt"/>
              <a:cs typeface="+mn-cs"/>
            </a:endParaRPr>
          </a:p>
        </p:txBody>
      </p:sp>
      <p:sp>
        <p:nvSpPr>
          <p:cNvPr id="4" name="Rectangle 3"/>
          <p:cNvSpPr/>
          <p:nvPr/>
        </p:nvSpPr>
        <p:spPr>
          <a:xfrm>
            <a:off x="3894724" y="357200"/>
            <a:ext cx="1210588" cy="1938992"/>
          </a:xfrm>
          <a:prstGeom prst="rect">
            <a:avLst/>
          </a:prstGeom>
        </p:spPr>
        <p:txBody>
          <a:bodyPr wrap="none">
            <a:spAutoFit/>
          </a:bodyPr>
          <a:lstStyle/>
          <a:p>
            <a:pPr fontAlgn="auto">
              <a:spcBef>
                <a:spcPts val="0"/>
              </a:spcBef>
              <a:spcAft>
                <a:spcPts val="0"/>
              </a:spcAft>
              <a:defRPr/>
            </a:pPr>
            <a:r>
              <a:rPr lang="en-GB" sz="12000" kern="10" dirty="0">
                <a:ln w="25400">
                  <a:solidFill>
                    <a:srgbClr val="000000"/>
                  </a:solidFill>
                  <a:round/>
                  <a:headEnd/>
                  <a:tailEnd/>
                </a:ln>
                <a:gradFill rotWithShape="0">
                  <a:gsLst>
                    <a:gs pos="0">
                      <a:srgbClr val="FFFF00"/>
                    </a:gs>
                    <a:gs pos="100000">
                      <a:srgbClr val="FFFF00"/>
                    </a:gs>
                  </a:gsLst>
                  <a:path path="rect">
                    <a:fillToRect l="50000" t="50000" r="50000" b="50000"/>
                  </a:path>
                </a:gradFill>
                <a:latin typeface="Arial Black" panose="020B0A04020102020204" pitchFamily="34" charset="0"/>
                <a:cs typeface="+mn-cs"/>
              </a:rPr>
              <a:t>3</a:t>
            </a:r>
            <a:endParaRPr lang="en-GB" sz="12000" dirty="0">
              <a:latin typeface="+mn-lt"/>
              <a:cs typeface="+mn-cs"/>
            </a:endParaRPr>
          </a:p>
        </p:txBody>
      </p:sp>
      <p:sp>
        <p:nvSpPr>
          <p:cNvPr id="5" name="Rectangle 4"/>
          <p:cNvSpPr/>
          <p:nvPr/>
        </p:nvSpPr>
        <p:spPr>
          <a:xfrm>
            <a:off x="5740454" y="357200"/>
            <a:ext cx="1210588" cy="1938992"/>
          </a:xfrm>
          <a:prstGeom prst="rect">
            <a:avLst/>
          </a:prstGeom>
        </p:spPr>
        <p:txBody>
          <a:bodyPr wrap="none">
            <a:spAutoFit/>
          </a:bodyPr>
          <a:lstStyle/>
          <a:p>
            <a:pPr fontAlgn="auto">
              <a:spcBef>
                <a:spcPts val="0"/>
              </a:spcBef>
              <a:spcAft>
                <a:spcPts val="0"/>
              </a:spcAft>
              <a:defRPr/>
            </a:pPr>
            <a:r>
              <a:rPr lang="en-GB" sz="12000" kern="10" dirty="0">
                <a:ln w="25400">
                  <a:solidFill>
                    <a:srgbClr val="000000"/>
                  </a:solidFill>
                  <a:round/>
                  <a:headEnd/>
                  <a:tailEnd/>
                </a:ln>
                <a:gradFill rotWithShape="0">
                  <a:gsLst>
                    <a:gs pos="0">
                      <a:srgbClr val="FFFF00"/>
                    </a:gs>
                    <a:gs pos="100000">
                      <a:srgbClr val="FFFF00"/>
                    </a:gs>
                  </a:gsLst>
                  <a:path path="rect">
                    <a:fillToRect l="50000" t="50000" r="50000" b="50000"/>
                  </a:path>
                </a:gradFill>
                <a:latin typeface="Arial Black" panose="020B0A04020102020204" pitchFamily="34" charset="0"/>
                <a:cs typeface="+mn-cs"/>
              </a:rPr>
              <a:t>4</a:t>
            </a:r>
            <a:endParaRPr lang="en-GB" sz="12000" dirty="0">
              <a:latin typeface="+mn-lt"/>
              <a:cs typeface="+mn-cs"/>
            </a:endParaRPr>
          </a:p>
        </p:txBody>
      </p:sp>
      <p:sp>
        <p:nvSpPr>
          <p:cNvPr id="6" name="Rectangle 5"/>
          <p:cNvSpPr/>
          <p:nvPr/>
        </p:nvSpPr>
        <p:spPr>
          <a:xfrm>
            <a:off x="7670854" y="357200"/>
            <a:ext cx="1210588" cy="1938992"/>
          </a:xfrm>
          <a:prstGeom prst="rect">
            <a:avLst/>
          </a:prstGeom>
        </p:spPr>
        <p:txBody>
          <a:bodyPr wrap="none">
            <a:spAutoFit/>
          </a:bodyPr>
          <a:lstStyle/>
          <a:p>
            <a:pPr fontAlgn="auto">
              <a:spcBef>
                <a:spcPts val="0"/>
              </a:spcBef>
              <a:spcAft>
                <a:spcPts val="0"/>
              </a:spcAft>
              <a:defRPr/>
            </a:pPr>
            <a:r>
              <a:rPr lang="en-GB" sz="12000" kern="10" dirty="0">
                <a:ln w="25400">
                  <a:solidFill>
                    <a:srgbClr val="000000"/>
                  </a:solidFill>
                  <a:round/>
                  <a:headEnd/>
                  <a:tailEnd/>
                </a:ln>
                <a:gradFill rotWithShape="0">
                  <a:gsLst>
                    <a:gs pos="0">
                      <a:srgbClr val="FFFF00"/>
                    </a:gs>
                    <a:gs pos="100000">
                      <a:srgbClr val="FFFF00"/>
                    </a:gs>
                  </a:gsLst>
                  <a:path path="rect">
                    <a:fillToRect l="50000" t="50000" r="50000" b="50000"/>
                  </a:path>
                </a:gradFill>
                <a:latin typeface="Arial Black" panose="020B0A04020102020204" pitchFamily="34" charset="0"/>
                <a:cs typeface="+mn-cs"/>
              </a:rPr>
              <a:t>5</a:t>
            </a:r>
            <a:endParaRPr lang="en-GB" sz="12000" dirty="0">
              <a:latin typeface="+mn-lt"/>
              <a:cs typeface="+mn-cs"/>
            </a:endParaRPr>
          </a:p>
        </p:txBody>
      </p:sp>
      <p:sp>
        <p:nvSpPr>
          <p:cNvPr id="7" name="Rectangle 6"/>
          <p:cNvSpPr/>
          <p:nvPr/>
        </p:nvSpPr>
        <p:spPr>
          <a:xfrm>
            <a:off x="287924" y="2440000"/>
            <a:ext cx="1210588" cy="1938992"/>
          </a:xfrm>
          <a:prstGeom prst="rect">
            <a:avLst/>
          </a:prstGeom>
        </p:spPr>
        <p:txBody>
          <a:bodyPr wrap="none">
            <a:spAutoFit/>
          </a:bodyPr>
          <a:lstStyle/>
          <a:p>
            <a:pPr algn="ctr" fontAlgn="auto">
              <a:spcBef>
                <a:spcPts val="0"/>
              </a:spcBef>
              <a:spcAft>
                <a:spcPts val="0"/>
              </a:spcAft>
              <a:defRPr/>
            </a:pPr>
            <a:r>
              <a:rPr lang="en-GB" sz="12000" kern="10" dirty="0">
                <a:ln w="25400">
                  <a:solidFill>
                    <a:srgbClr val="000000"/>
                  </a:solidFill>
                  <a:round/>
                  <a:headEnd/>
                  <a:tailEnd/>
                </a:ln>
                <a:solidFill>
                  <a:srgbClr val="7030A0"/>
                </a:solidFill>
                <a:latin typeface="Arial Black" panose="020B0A04020102020204" pitchFamily="34" charset="0"/>
                <a:cs typeface="+mn-cs"/>
              </a:rPr>
              <a:t>6</a:t>
            </a:r>
            <a:endParaRPr lang="en-GB" sz="12000" dirty="0">
              <a:latin typeface="+mn-lt"/>
              <a:cs typeface="+mn-cs"/>
            </a:endParaRPr>
          </a:p>
        </p:txBody>
      </p:sp>
      <p:sp>
        <p:nvSpPr>
          <p:cNvPr id="8" name="Rectangle 7"/>
          <p:cNvSpPr/>
          <p:nvPr/>
        </p:nvSpPr>
        <p:spPr>
          <a:xfrm>
            <a:off x="2015124" y="2440000"/>
            <a:ext cx="1210588" cy="1938992"/>
          </a:xfrm>
          <a:prstGeom prst="rect">
            <a:avLst/>
          </a:prstGeom>
        </p:spPr>
        <p:txBody>
          <a:bodyPr wrap="none">
            <a:spAutoFit/>
          </a:bodyPr>
          <a:lstStyle/>
          <a:p>
            <a:pPr algn="ctr" fontAlgn="auto">
              <a:spcBef>
                <a:spcPts val="0"/>
              </a:spcBef>
              <a:spcAft>
                <a:spcPts val="0"/>
              </a:spcAft>
              <a:defRPr/>
            </a:pPr>
            <a:r>
              <a:rPr lang="en-GB" sz="12000" kern="10" dirty="0">
                <a:ln w="25400">
                  <a:solidFill>
                    <a:srgbClr val="000000"/>
                  </a:solidFill>
                  <a:round/>
                  <a:headEnd/>
                  <a:tailEnd/>
                </a:ln>
                <a:solidFill>
                  <a:srgbClr val="7030A0"/>
                </a:solidFill>
                <a:latin typeface="Arial Black" panose="020B0A04020102020204" pitchFamily="34" charset="0"/>
                <a:cs typeface="+mn-cs"/>
              </a:rPr>
              <a:t>7</a:t>
            </a:r>
            <a:endParaRPr lang="en-GB" sz="12000" dirty="0">
              <a:latin typeface="+mn-lt"/>
              <a:cs typeface="+mn-cs"/>
            </a:endParaRPr>
          </a:p>
        </p:txBody>
      </p:sp>
      <p:sp>
        <p:nvSpPr>
          <p:cNvPr id="9" name="Rectangle 8"/>
          <p:cNvSpPr/>
          <p:nvPr/>
        </p:nvSpPr>
        <p:spPr>
          <a:xfrm>
            <a:off x="3894724" y="2440000"/>
            <a:ext cx="1210588" cy="1938992"/>
          </a:xfrm>
          <a:prstGeom prst="rect">
            <a:avLst/>
          </a:prstGeom>
        </p:spPr>
        <p:txBody>
          <a:bodyPr wrap="none">
            <a:spAutoFit/>
          </a:bodyPr>
          <a:lstStyle/>
          <a:p>
            <a:pPr algn="ctr" fontAlgn="auto">
              <a:spcBef>
                <a:spcPts val="0"/>
              </a:spcBef>
              <a:spcAft>
                <a:spcPts val="0"/>
              </a:spcAft>
              <a:defRPr/>
            </a:pPr>
            <a:r>
              <a:rPr lang="en-GB" sz="12000" kern="10" dirty="0">
                <a:ln w="25400">
                  <a:solidFill>
                    <a:srgbClr val="000000"/>
                  </a:solidFill>
                  <a:round/>
                  <a:headEnd/>
                  <a:tailEnd/>
                </a:ln>
                <a:solidFill>
                  <a:srgbClr val="7030A0"/>
                </a:solidFill>
                <a:latin typeface="Arial Black" panose="020B0A04020102020204" pitchFamily="34" charset="0"/>
                <a:cs typeface="+mn-cs"/>
              </a:rPr>
              <a:t>8</a:t>
            </a:r>
            <a:endParaRPr lang="en-GB" sz="12000" dirty="0">
              <a:latin typeface="+mn-lt"/>
              <a:cs typeface="+mn-cs"/>
            </a:endParaRPr>
          </a:p>
        </p:txBody>
      </p:sp>
      <p:sp>
        <p:nvSpPr>
          <p:cNvPr id="10" name="Rectangle 9"/>
          <p:cNvSpPr/>
          <p:nvPr/>
        </p:nvSpPr>
        <p:spPr>
          <a:xfrm>
            <a:off x="5696902" y="2440000"/>
            <a:ext cx="1210588" cy="1938992"/>
          </a:xfrm>
          <a:prstGeom prst="rect">
            <a:avLst/>
          </a:prstGeom>
        </p:spPr>
        <p:txBody>
          <a:bodyPr wrap="none">
            <a:spAutoFit/>
          </a:bodyPr>
          <a:lstStyle/>
          <a:p>
            <a:pPr algn="ctr" fontAlgn="auto">
              <a:spcBef>
                <a:spcPts val="0"/>
              </a:spcBef>
              <a:spcAft>
                <a:spcPts val="0"/>
              </a:spcAft>
              <a:defRPr/>
            </a:pPr>
            <a:r>
              <a:rPr lang="en-GB" sz="12000" kern="10" dirty="0">
                <a:ln w="25400">
                  <a:solidFill>
                    <a:srgbClr val="000000"/>
                  </a:solidFill>
                  <a:round/>
                  <a:headEnd/>
                  <a:tailEnd/>
                </a:ln>
                <a:solidFill>
                  <a:srgbClr val="7030A0"/>
                </a:solidFill>
                <a:latin typeface="Arial Black" panose="020B0A04020102020204" pitchFamily="34" charset="0"/>
                <a:cs typeface="+mn-cs"/>
              </a:rPr>
              <a:t>9</a:t>
            </a:r>
            <a:endParaRPr lang="en-GB" sz="12000" dirty="0">
              <a:latin typeface="+mn-lt"/>
              <a:cs typeface="+mn-cs"/>
            </a:endParaRPr>
          </a:p>
        </p:txBody>
      </p:sp>
      <p:sp>
        <p:nvSpPr>
          <p:cNvPr id="11" name="Rectangle 10"/>
          <p:cNvSpPr/>
          <p:nvPr/>
        </p:nvSpPr>
        <p:spPr>
          <a:xfrm>
            <a:off x="6907490" y="2450067"/>
            <a:ext cx="2236510" cy="1938992"/>
          </a:xfrm>
          <a:prstGeom prst="rect">
            <a:avLst/>
          </a:prstGeom>
        </p:spPr>
        <p:txBody>
          <a:bodyPr wrap="none">
            <a:spAutoFit/>
          </a:bodyPr>
          <a:lstStyle/>
          <a:p>
            <a:pPr algn="ctr" fontAlgn="auto">
              <a:spcBef>
                <a:spcPts val="0"/>
              </a:spcBef>
              <a:spcAft>
                <a:spcPts val="0"/>
              </a:spcAft>
              <a:defRPr/>
            </a:pPr>
            <a:r>
              <a:rPr lang="en-GB" sz="12000" kern="10" dirty="0">
                <a:ln w="25400">
                  <a:solidFill>
                    <a:srgbClr val="000000"/>
                  </a:solidFill>
                  <a:round/>
                  <a:headEnd/>
                  <a:tailEnd/>
                </a:ln>
                <a:solidFill>
                  <a:srgbClr val="7030A0"/>
                </a:solidFill>
                <a:latin typeface="Arial Black" panose="020B0A04020102020204" pitchFamily="34" charset="0"/>
                <a:cs typeface="+mn-cs"/>
              </a:rPr>
              <a:t>10</a:t>
            </a:r>
            <a:endParaRPr lang="en-GB" sz="12000" dirty="0">
              <a:latin typeface="+mn-lt"/>
              <a:cs typeface="+mn-cs"/>
            </a:endParaRPr>
          </a:p>
        </p:txBody>
      </p:sp>
      <p:sp>
        <p:nvSpPr>
          <p:cNvPr id="12" name="Rectangle 11"/>
          <p:cNvSpPr/>
          <p:nvPr/>
        </p:nvSpPr>
        <p:spPr>
          <a:xfrm>
            <a:off x="1844487" y="4719135"/>
            <a:ext cx="2236510" cy="1938992"/>
          </a:xfrm>
          <a:prstGeom prst="rect">
            <a:avLst/>
          </a:prstGeom>
        </p:spPr>
        <p:txBody>
          <a:bodyPr wrap="none">
            <a:spAutoFit/>
          </a:bodyPr>
          <a:lstStyle/>
          <a:p>
            <a:pPr fontAlgn="auto">
              <a:spcBef>
                <a:spcPts val="0"/>
              </a:spcBef>
              <a:spcAft>
                <a:spcPts val="0"/>
              </a:spcAft>
              <a:defRPr/>
            </a:pPr>
            <a:r>
              <a:rPr lang="en-GB" sz="12000" kern="10" dirty="0">
                <a:ln w="25400">
                  <a:solidFill>
                    <a:srgbClr val="000000"/>
                  </a:solidFill>
                  <a:round/>
                  <a:headEnd/>
                  <a:tailEnd/>
                </a:ln>
                <a:gradFill rotWithShape="1">
                  <a:gsLst>
                    <a:gs pos="0">
                      <a:srgbClr val="00B050"/>
                    </a:gs>
                    <a:gs pos="100000">
                      <a:srgbClr val="00B050"/>
                    </a:gs>
                  </a:gsLst>
                  <a:lin ang="5400000" scaled="1"/>
                </a:gradFill>
                <a:latin typeface="Arial Black" panose="020B0A04020102020204" pitchFamily="34" charset="0"/>
                <a:cs typeface="+mn-cs"/>
              </a:rPr>
              <a:t>11</a:t>
            </a:r>
            <a:endParaRPr lang="en-GB" sz="12000" dirty="0">
              <a:latin typeface="+mn-lt"/>
              <a:cs typeface="+mn-cs"/>
            </a:endParaRPr>
          </a:p>
        </p:txBody>
      </p:sp>
      <p:sp>
        <p:nvSpPr>
          <p:cNvPr id="13" name="Rectangle 12"/>
          <p:cNvSpPr/>
          <p:nvPr/>
        </p:nvSpPr>
        <p:spPr>
          <a:xfrm>
            <a:off x="4748565" y="4719135"/>
            <a:ext cx="2236510" cy="1938992"/>
          </a:xfrm>
          <a:prstGeom prst="rect">
            <a:avLst/>
          </a:prstGeom>
        </p:spPr>
        <p:txBody>
          <a:bodyPr wrap="none">
            <a:spAutoFit/>
          </a:bodyPr>
          <a:lstStyle/>
          <a:p>
            <a:pPr fontAlgn="auto">
              <a:spcBef>
                <a:spcPts val="0"/>
              </a:spcBef>
              <a:spcAft>
                <a:spcPts val="0"/>
              </a:spcAft>
              <a:defRPr/>
            </a:pPr>
            <a:r>
              <a:rPr lang="en-GB" sz="12000" kern="10" dirty="0">
                <a:ln w="25400">
                  <a:solidFill>
                    <a:srgbClr val="000000"/>
                  </a:solidFill>
                  <a:round/>
                  <a:headEnd/>
                  <a:tailEnd/>
                </a:ln>
                <a:gradFill rotWithShape="1">
                  <a:gsLst>
                    <a:gs pos="0">
                      <a:srgbClr val="00B050"/>
                    </a:gs>
                    <a:gs pos="100000">
                      <a:srgbClr val="00B050"/>
                    </a:gs>
                  </a:gsLst>
                  <a:lin ang="5400000" scaled="1"/>
                </a:gradFill>
                <a:latin typeface="Arial Black" panose="020B0A04020102020204" pitchFamily="34" charset="0"/>
                <a:cs typeface="+mn-cs"/>
              </a:rPr>
              <a:t>12</a:t>
            </a:r>
            <a:endParaRPr lang="en-GB" sz="12000" dirty="0">
              <a:latin typeface="+mn-lt"/>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500"/>
                                        <p:tgtEl>
                                          <p:spTgt spid="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500"/>
                                        <p:tgtEl>
                                          <p:spTgt spid="4"/>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fade">
                                      <p:cBhvr>
                                        <p:cTn id="22" dur="500"/>
                                        <p:tgtEl>
                                          <p:spTgt spid="5"/>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nodeType="click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fade">
                                      <p:cBhvr>
                                        <p:cTn id="27" dur="500"/>
                                        <p:tgtEl>
                                          <p:spTgt spid="6"/>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0" presetClass="entr" presetSubtype="0" fill="hold" nodeType="clickEffect">
                                  <p:stCondLst>
                                    <p:cond delay="0"/>
                                  </p:stCondLst>
                                  <p:childTnLst>
                                    <p:set>
                                      <p:cBhvr>
                                        <p:cTn id="31" dur="1" fill="hold">
                                          <p:stCondLst>
                                            <p:cond delay="0"/>
                                          </p:stCondLst>
                                        </p:cTn>
                                        <p:tgtEl>
                                          <p:spTgt spid="7"/>
                                        </p:tgtEl>
                                        <p:attrNameLst>
                                          <p:attrName>style.visibility</p:attrName>
                                        </p:attrNameLst>
                                      </p:cBhvr>
                                      <p:to>
                                        <p:strVal val="visible"/>
                                      </p:to>
                                    </p:set>
                                    <p:animEffect transition="in" filter="fade">
                                      <p:cBhvr>
                                        <p:cTn id="32" dur="500"/>
                                        <p:tgtEl>
                                          <p:spTgt spid="7"/>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0" presetClass="entr" presetSubtype="0" fill="hold" nodeType="clickEffect">
                                  <p:stCondLst>
                                    <p:cond delay="0"/>
                                  </p:stCondLst>
                                  <p:childTnLst>
                                    <p:set>
                                      <p:cBhvr>
                                        <p:cTn id="36" dur="1" fill="hold">
                                          <p:stCondLst>
                                            <p:cond delay="0"/>
                                          </p:stCondLst>
                                        </p:cTn>
                                        <p:tgtEl>
                                          <p:spTgt spid="8"/>
                                        </p:tgtEl>
                                        <p:attrNameLst>
                                          <p:attrName>style.visibility</p:attrName>
                                        </p:attrNameLst>
                                      </p:cBhvr>
                                      <p:to>
                                        <p:strVal val="visible"/>
                                      </p:to>
                                    </p:set>
                                    <p:animEffect transition="in" filter="fade">
                                      <p:cBhvr>
                                        <p:cTn id="37" dur="500"/>
                                        <p:tgtEl>
                                          <p:spTgt spid="8"/>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10" presetClass="entr" presetSubtype="0" fill="hold" nodeType="clickEffect">
                                  <p:stCondLst>
                                    <p:cond delay="0"/>
                                  </p:stCondLst>
                                  <p:childTnLst>
                                    <p:set>
                                      <p:cBhvr>
                                        <p:cTn id="41" dur="1" fill="hold">
                                          <p:stCondLst>
                                            <p:cond delay="0"/>
                                          </p:stCondLst>
                                        </p:cTn>
                                        <p:tgtEl>
                                          <p:spTgt spid="9"/>
                                        </p:tgtEl>
                                        <p:attrNameLst>
                                          <p:attrName>style.visibility</p:attrName>
                                        </p:attrNameLst>
                                      </p:cBhvr>
                                      <p:to>
                                        <p:strVal val="visible"/>
                                      </p:to>
                                    </p:set>
                                    <p:animEffect transition="in" filter="fade">
                                      <p:cBhvr>
                                        <p:cTn id="42" dur="500"/>
                                        <p:tgtEl>
                                          <p:spTgt spid="9"/>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10" presetClass="entr" presetSubtype="0" fill="hold" nodeType="clickEffect">
                                  <p:stCondLst>
                                    <p:cond delay="0"/>
                                  </p:stCondLst>
                                  <p:childTnLst>
                                    <p:set>
                                      <p:cBhvr>
                                        <p:cTn id="46" dur="1" fill="hold">
                                          <p:stCondLst>
                                            <p:cond delay="0"/>
                                          </p:stCondLst>
                                        </p:cTn>
                                        <p:tgtEl>
                                          <p:spTgt spid="10"/>
                                        </p:tgtEl>
                                        <p:attrNameLst>
                                          <p:attrName>style.visibility</p:attrName>
                                        </p:attrNameLst>
                                      </p:cBhvr>
                                      <p:to>
                                        <p:strVal val="visible"/>
                                      </p:to>
                                    </p:set>
                                    <p:animEffect transition="in" filter="fade">
                                      <p:cBhvr>
                                        <p:cTn id="47" dur="500"/>
                                        <p:tgtEl>
                                          <p:spTgt spid="10"/>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10" presetClass="entr" presetSubtype="0" fill="hold" nodeType="clickEffect">
                                  <p:stCondLst>
                                    <p:cond delay="0"/>
                                  </p:stCondLst>
                                  <p:childTnLst>
                                    <p:set>
                                      <p:cBhvr>
                                        <p:cTn id="51" dur="1" fill="hold">
                                          <p:stCondLst>
                                            <p:cond delay="0"/>
                                          </p:stCondLst>
                                        </p:cTn>
                                        <p:tgtEl>
                                          <p:spTgt spid="11"/>
                                        </p:tgtEl>
                                        <p:attrNameLst>
                                          <p:attrName>style.visibility</p:attrName>
                                        </p:attrNameLst>
                                      </p:cBhvr>
                                      <p:to>
                                        <p:strVal val="visible"/>
                                      </p:to>
                                    </p:set>
                                    <p:animEffect transition="in" filter="fade">
                                      <p:cBhvr>
                                        <p:cTn id="52" dur="500"/>
                                        <p:tgtEl>
                                          <p:spTgt spid="11"/>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10" presetClass="entr" presetSubtype="0" fill="hold" nodeType="clickEffect">
                                  <p:stCondLst>
                                    <p:cond delay="0"/>
                                  </p:stCondLst>
                                  <p:childTnLst>
                                    <p:set>
                                      <p:cBhvr>
                                        <p:cTn id="56" dur="1" fill="hold">
                                          <p:stCondLst>
                                            <p:cond delay="0"/>
                                          </p:stCondLst>
                                        </p:cTn>
                                        <p:tgtEl>
                                          <p:spTgt spid="12"/>
                                        </p:tgtEl>
                                        <p:attrNameLst>
                                          <p:attrName>style.visibility</p:attrName>
                                        </p:attrNameLst>
                                      </p:cBhvr>
                                      <p:to>
                                        <p:strVal val="visible"/>
                                      </p:to>
                                    </p:set>
                                    <p:animEffect transition="in" filter="fade">
                                      <p:cBhvr>
                                        <p:cTn id="57" dur="500"/>
                                        <p:tgtEl>
                                          <p:spTgt spid="12"/>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10" presetClass="entr" presetSubtype="0" fill="hold" nodeType="clickEffect">
                                  <p:stCondLst>
                                    <p:cond delay="0"/>
                                  </p:stCondLst>
                                  <p:childTnLst>
                                    <p:set>
                                      <p:cBhvr>
                                        <p:cTn id="61" dur="1" fill="hold">
                                          <p:stCondLst>
                                            <p:cond delay="0"/>
                                          </p:stCondLst>
                                        </p:cTn>
                                        <p:tgtEl>
                                          <p:spTgt spid="13"/>
                                        </p:tgtEl>
                                        <p:attrNameLst>
                                          <p:attrName>style.visibility</p:attrName>
                                        </p:attrNameLst>
                                      </p:cBhvr>
                                      <p:to>
                                        <p:strVal val="visible"/>
                                      </p:to>
                                    </p:set>
                                    <p:animEffect transition="in" filter="fade">
                                      <p:cBhvr>
                                        <p:cTn id="62"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1377</TotalTime>
  <Words>799</Words>
  <Application>Microsoft Office PowerPoint</Application>
  <PresentationFormat>On-screen Show (4:3)</PresentationFormat>
  <Paragraphs>317</Paragraphs>
  <Slides>14</Slides>
  <Notes>12</Notes>
  <HiddenSlides>0</HiddenSlides>
  <MMClips>3</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14</vt:i4>
      </vt:variant>
    </vt:vector>
  </HeadingPairs>
  <TitlesOfParts>
    <vt:vector size="23" baseType="lpstr">
      <vt:lpstr>Arial</vt:lpstr>
      <vt:lpstr>Arial Black</vt:lpstr>
      <vt:lpstr>Calibri</vt:lpstr>
      <vt:lpstr>Calibri Light</vt:lpstr>
      <vt:lpstr>Times New Roman</vt:lpstr>
      <vt:lpstr>Trebuchet MS</vt:lpstr>
      <vt:lpstr>Tw Cen MT</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55WD</dc:creator>
  <cp:lastModifiedBy>Study</cp:lastModifiedBy>
  <cp:revision>25</cp:revision>
  <dcterms:created xsi:type="dcterms:W3CDTF">2014-08-09T09:59:21Z</dcterms:created>
  <dcterms:modified xsi:type="dcterms:W3CDTF">2018-08-01T14:41:39Z</dcterms:modified>
</cp:coreProperties>
</file>