
<file path=[Content_Types].xml><?xml version="1.0" encoding="utf-8"?>
<Types xmlns="http://schemas.openxmlformats.org/package/2006/content-types">
  <Default Extension="mp3" ContentType="audio/mpeg"/>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300" r:id="rId2"/>
    <p:sldId id="282" r:id="rId3"/>
    <p:sldId id="308" r:id="rId4"/>
    <p:sldId id="309" r:id="rId5"/>
    <p:sldId id="301" r:id="rId6"/>
    <p:sldId id="299" r:id="rId7"/>
    <p:sldId id="283" r:id="rId8"/>
    <p:sldId id="296" r:id="rId9"/>
    <p:sldId id="306" r:id="rId10"/>
    <p:sldId id="307" r:id="rId11"/>
    <p:sldId id="286" r:id="rId12"/>
    <p:sldId id="297" r:id="rId13"/>
    <p:sldId id="298" r:id="rId14"/>
    <p:sldId id="302" r:id="rId15"/>
    <p:sldId id="303" r:id="rId16"/>
    <p:sldId id="304" r:id="rId17"/>
    <p:sldId id="305" r:id="rId18"/>
    <p:sldId id="295" r:id="rId19"/>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1600" autoAdjust="0"/>
  </p:normalViewPr>
  <p:slideViewPr>
    <p:cSldViewPr>
      <p:cViewPr>
        <p:scale>
          <a:sx n="84" d="100"/>
          <a:sy n="84" d="100"/>
        </p:scale>
        <p:origin x="1758" y="51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200">
                <a:latin typeface="Arial" panose="020B0604020202020204" pitchFamily="34" charset="0"/>
                <a:cs typeface="+mn-cs"/>
              </a:defRPr>
            </a:lvl1pPr>
          </a:lstStyle>
          <a:p>
            <a:pPr>
              <a:defRPr/>
            </a:pPr>
            <a:endParaRPr lang="en-GB"/>
          </a:p>
        </p:txBody>
      </p:sp>
      <p:sp>
        <p:nvSpPr>
          <p:cNvPr id="36867" name="Rectangle 3"/>
          <p:cNvSpPr>
            <a:spLocks noGrp="1" noChangeArrowheads="1"/>
          </p:cNvSpPr>
          <p:nvPr>
            <p:ph type="dt" idx="1"/>
          </p:nvPr>
        </p:nvSpPr>
        <p:spPr bwMode="auto">
          <a:xfrm>
            <a:off x="3884613"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a:latin typeface="Arial" panose="020B0604020202020204" pitchFamily="34" charset="0"/>
                <a:cs typeface="+mn-cs"/>
              </a:defRPr>
            </a:lvl1pPr>
          </a:lstStyle>
          <a:p>
            <a:pPr>
              <a:defRPr/>
            </a:pPr>
            <a:endParaRPr lang="en-GB"/>
          </a:p>
        </p:txBody>
      </p:sp>
      <p:sp>
        <p:nvSpPr>
          <p:cNvPr id="1638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9" name="Rectangle 5"/>
          <p:cNvSpPr>
            <a:spLocks noGrp="1" noChangeArrowheads="1"/>
          </p:cNvSpPr>
          <p:nvPr>
            <p:ph type="body" sz="quarter" idx="3"/>
          </p:nvPr>
        </p:nvSpPr>
        <p:spPr bwMode="auto">
          <a:xfrm>
            <a:off x="685800" y="4343400"/>
            <a:ext cx="5486400" cy="4114800"/>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36870" name="Rectangle 6"/>
          <p:cNvSpPr>
            <a:spLocks noGrp="1" noChangeArrowheads="1"/>
          </p:cNvSpPr>
          <p:nvPr>
            <p:ph type="ftr" sz="quarter" idx="4"/>
          </p:nvPr>
        </p:nvSpPr>
        <p:spPr bwMode="auto">
          <a:xfrm>
            <a:off x="0"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1200">
                <a:latin typeface="Arial" panose="020B0604020202020204" pitchFamily="34" charset="0"/>
                <a:cs typeface="+mn-cs"/>
              </a:defRPr>
            </a:lvl1pPr>
          </a:lstStyle>
          <a:p>
            <a:pPr>
              <a:defRPr/>
            </a:pPr>
            <a:endParaRPr lang="en-GB"/>
          </a:p>
        </p:txBody>
      </p:sp>
      <p:sp>
        <p:nvSpPr>
          <p:cNvPr id="36871" name="Rectangle 7"/>
          <p:cNvSpPr>
            <a:spLocks noGrp="1" noChangeArrowheads="1"/>
          </p:cNvSpPr>
          <p:nvPr>
            <p:ph type="sldNum" sz="quarter" idx="5"/>
          </p:nvPr>
        </p:nvSpPr>
        <p:spPr bwMode="auto">
          <a:xfrm>
            <a:off x="3884613"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a:lvl1pPr>
          </a:lstStyle>
          <a:p>
            <a:fld id="{8EF92168-971C-45D9-B8EB-7B9642FAB6FB}" type="slidenum">
              <a:rPr lang="en-GB" altLang="en-US"/>
              <a:pPr/>
              <a:t>‹#›</a:t>
            </a:fld>
            <a:endParaRPr lang="en-GB" altLang="en-US"/>
          </a:p>
        </p:txBody>
      </p:sp>
    </p:spTree>
    <p:extLst>
      <p:ext uri="{BB962C8B-B14F-4D97-AF65-F5344CB8AC3E}">
        <p14:creationId xmlns:p14="http://schemas.microsoft.com/office/powerpoint/2010/main" val="201311827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713FBB6-9041-4C61-B5F9-9F169EC5292F}" type="slidenum">
              <a:rPr lang="en-GB" altLang="en-US"/>
              <a:pPr eaLnBrk="1" hangingPunct="1"/>
              <a:t>1</a:t>
            </a:fld>
            <a:endParaRPr lang="en-GB" altLang="en-US"/>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dirty="0" smtClean="0"/>
              <a:t>Count the numbers</a:t>
            </a:r>
            <a:r>
              <a:rPr lang="en-GB" altLang="en-US" baseline="0" dirty="0" smtClean="0"/>
              <a:t> with pupils.</a:t>
            </a:r>
          </a:p>
          <a:p>
            <a:pPr eaLnBrk="1" hangingPunct="1"/>
            <a:r>
              <a:rPr lang="en-GB" altLang="en-US" baseline="0" dirty="0" smtClean="0"/>
              <a:t>They put their hands up like in the slide and repeat after the teacher.</a:t>
            </a:r>
          </a:p>
          <a:p>
            <a:pPr eaLnBrk="1" hangingPunct="1"/>
            <a:r>
              <a:rPr lang="en-GB" altLang="en-US" baseline="0" dirty="0" smtClean="0"/>
              <a:t>Do this two or three times.</a:t>
            </a:r>
            <a:endParaRPr lang="en-GB" altLang="en-US" dirty="0" smtClean="0"/>
          </a:p>
        </p:txBody>
      </p:sp>
    </p:spTree>
    <p:extLst>
      <p:ext uri="{BB962C8B-B14F-4D97-AF65-F5344CB8AC3E}">
        <p14:creationId xmlns:p14="http://schemas.microsoft.com/office/powerpoint/2010/main" val="945704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CB69F38-33B0-4297-B0F2-BEAA15B81DF2}" type="slidenum">
              <a:rPr lang="en-GB" altLang="en-US"/>
              <a:pPr eaLnBrk="1" hangingPunct="1"/>
              <a:t>11</a:t>
            </a:fld>
            <a:endParaRPr lang="en-GB" altLang="en-US"/>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dirty="0" smtClean="0"/>
          </a:p>
        </p:txBody>
      </p:sp>
    </p:spTree>
    <p:extLst>
      <p:ext uri="{BB962C8B-B14F-4D97-AF65-F5344CB8AC3E}">
        <p14:creationId xmlns:p14="http://schemas.microsoft.com/office/powerpoint/2010/main" val="27521396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CB69F38-33B0-4297-B0F2-BEAA15B81DF2}" type="slidenum">
              <a:rPr lang="en-GB" altLang="en-US"/>
              <a:pPr eaLnBrk="1" hangingPunct="1"/>
              <a:t>12</a:t>
            </a:fld>
            <a:endParaRPr lang="en-GB" altLang="en-US"/>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dirty="0" smtClean="0"/>
          </a:p>
        </p:txBody>
      </p:sp>
    </p:spTree>
    <p:extLst>
      <p:ext uri="{BB962C8B-B14F-4D97-AF65-F5344CB8AC3E}">
        <p14:creationId xmlns:p14="http://schemas.microsoft.com/office/powerpoint/2010/main" val="18677664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CB69F38-33B0-4297-B0F2-BEAA15B81DF2}" type="slidenum">
              <a:rPr lang="en-GB" altLang="en-US"/>
              <a:pPr eaLnBrk="1" hangingPunct="1"/>
              <a:t>13</a:t>
            </a:fld>
            <a:endParaRPr lang="en-GB" altLang="en-US"/>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dirty="0" smtClean="0"/>
          </a:p>
        </p:txBody>
      </p:sp>
    </p:spTree>
    <p:extLst>
      <p:ext uri="{BB962C8B-B14F-4D97-AF65-F5344CB8AC3E}">
        <p14:creationId xmlns:p14="http://schemas.microsoft.com/office/powerpoint/2010/main" val="18684812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Bottom left play button – click this for the whole song in one go.</a:t>
            </a:r>
            <a:br>
              <a:rPr lang="en-GB" dirty="0" smtClean="0"/>
            </a:br>
            <a:r>
              <a:rPr lang="en-GB" dirty="0" smtClean="0"/>
              <a:t>Click the numbers</a:t>
            </a:r>
            <a:r>
              <a:rPr lang="en-GB" baseline="0" dirty="0" smtClean="0"/>
              <a:t> or images for each phrase individually, to practise and repeat.</a:t>
            </a:r>
            <a:br>
              <a:rPr lang="en-GB" baseline="0" dirty="0" smtClean="0"/>
            </a:br>
            <a:endParaRPr lang="en-GB" dirty="0" smtClean="0"/>
          </a:p>
          <a:p>
            <a:r>
              <a:rPr lang="en-GB" dirty="0" smtClean="0"/>
              <a:t>Call </a:t>
            </a:r>
            <a:r>
              <a:rPr lang="en-GB" dirty="0" smtClean="0"/>
              <a:t>and answer gives a sense of ask and answer at the earliest</a:t>
            </a:r>
            <a:r>
              <a:rPr lang="en-GB" baseline="0" dirty="0" smtClean="0"/>
              <a:t> possible stages of language learning.</a:t>
            </a:r>
          </a:p>
          <a:p>
            <a:r>
              <a:rPr lang="en-GB" baseline="0" dirty="0" smtClean="0"/>
              <a:t>With this simple rhyme the 8 lines break nicely into pairs so that one half of the class can say the numbers and the others reply with the corresponding line.</a:t>
            </a:r>
            <a:endParaRPr lang="en-GB" dirty="0"/>
          </a:p>
        </p:txBody>
      </p:sp>
      <p:sp>
        <p:nvSpPr>
          <p:cNvPr id="4" name="Slide Number Placeholder 3"/>
          <p:cNvSpPr>
            <a:spLocks noGrp="1"/>
          </p:cNvSpPr>
          <p:nvPr>
            <p:ph type="sldNum" sz="quarter" idx="10"/>
          </p:nvPr>
        </p:nvSpPr>
        <p:spPr/>
        <p:txBody>
          <a:bodyPr/>
          <a:lstStyle/>
          <a:p>
            <a:fld id="{6CFB1089-0B75-407A-9B79-38E59F836614}" type="slidenum">
              <a:rPr lang="en-GB" smtClean="0"/>
              <a:t>18</a:t>
            </a:fld>
            <a:endParaRPr lang="en-GB"/>
          </a:p>
        </p:txBody>
      </p:sp>
    </p:spTree>
    <p:extLst>
      <p:ext uri="{BB962C8B-B14F-4D97-AF65-F5344CB8AC3E}">
        <p14:creationId xmlns:p14="http://schemas.microsoft.com/office/powerpoint/2010/main" val="3300651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A176F6C-6269-4174-8225-B4B1DBC89451}" type="slidenum">
              <a:rPr lang="en-GB" altLang="en-US"/>
              <a:pPr eaLnBrk="1" hangingPunct="1"/>
              <a:t>2</a:t>
            </a:fld>
            <a:endParaRPr lang="en-GB" altLang="en-US"/>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50000"/>
              </a:spcBef>
            </a:pPr>
            <a:r>
              <a:rPr lang="en-GB" altLang="en-US" dirty="0" smtClean="0"/>
              <a:t>How many fingers are there? We’re going to practise…</a:t>
            </a:r>
            <a:br>
              <a:rPr lang="en-GB" altLang="en-US" dirty="0" smtClean="0"/>
            </a:br>
            <a:r>
              <a:rPr lang="en-GB" altLang="en-US" dirty="0" smtClean="0"/>
              <a:t>More familiarisation with the written form of the numbers. Pronunciation on click.</a:t>
            </a:r>
          </a:p>
          <a:p>
            <a:pPr eaLnBrk="1" hangingPunct="1">
              <a:spcBef>
                <a:spcPct val="50000"/>
              </a:spcBef>
            </a:pPr>
            <a:r>
              <a:rPr lang="en-GB" altLang="en-US" dirty="0" smtClean="0"/>
              <a:t>Isolate</a:t>
            </a:r>
            <a:r>
              <a:rPr lang="en-GB" altLang="en-US" baseline="0" dirty="0" smtClean="0"/>
              <a:t> and practise the </a:t>
            </a:r>
            <a:r>
              <a:rPr lang="en-GB" altLang="en-US" baseline="0" dirty="0" err="1" smtClean="0"/>
              <a:t>dipthongs</a:t>
            </a:r>
            <a:r>
              <a:rPr lang="en-GB" altLang="en-US" baseline="0" dirty="0" smtClean="0"/>
              <a:t> shown in pink</a:t>
            </a:r>
          </a:p>
          <a:p>
            <a:pPr eaLnBrk="1" hangingPunct="1">
              <a:spcBef>
                <a:spcPct val="50000"/>
              </a:spcBef>
            </a:pPr>
            <a:endParaRPr lang="en-GB" altLang="en-US" dirty="0" smtClean="0"/>
          </a:p>
        </p:txBody>
      </p:sp>
    </p:spTree>
    <p:extLst>
      <p:ext uri="{BB962C8B-B14F-4D97-AF65-F5344CB8AC3E}">
        <p14:creationId xmlns:p14="http://schemas.microsoft.com/office/powerpoint/2010/main" val="3430479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panose="020B0604020202020204" pitchFamily="34" charset="0"/>
                <a:ea typeface="+mn-ea"/>
                <a:cs typeface="+mn-cs"/>
              </a:rPr>
              <a:t>Teacher sings: 1, 2, 3, 4, </a:t>
            </a:r>
            <a:endParaRPr lang="en-GB" sz="1200" kern="1200" dirty="0" smtClean="0">
              <a:solidFill>
                <a:schemeClr val="tx1"/>
              </a:solidFill>
              <a:effectLst/>
              <a:latin typeface="Arial" panose="020B0604020202020204" pitchFamily="34" charset="0"/>
              <a:ea typeface="+mn-ea"/>
              <a:cs typeface="+mn-cs"/>
            </a:endParaRPr>
          </a:p>
          <a:p>
            <a:r>
              <a:rPr lang="en-US" sz="1200" kern="1200" dirty="0" smtClean="0">
                <a:solidFill>
                  <a:schemeClr val="tx1"/>
                </a:solidFill>
                <a:effectLst/>
                <a:latin typeface="Arial" panose="020B0604020202020204" pitchFamily="34" charset="0"/>
                <a:ea typeface="+mn-ea"/>
                <a:cs typeface="+mn-cs"/>
              </a:rPr>
              <a:t>Students repeat in song: 1, 2, 3, 4</a:t>
            </a:r>
            <a:endParaRPr lang="en-GB" sz="1200" kern="1200" dirty="0" smtClean="0">
              <a:solidFill>
                <a:schemeClr val="tx1"/>
              </a:solidFill>
              <a:effectLst/>
              <a:latin typeface="Arial" panose="020B0604020202020204" pitchFamily="34" charset="0"/>
              <a:ea typeface="+mn-ea"/>
              <a:cs typeface="+mn-cs"/>
            </a:endParaRPr>
          </a:p>
          <a:p>
            <a:r>
              <a:rPr lang="en-US" sz="1200" kern="1200" dirty="0" smtClean="0">
                <a:solidFill>
                  <a:schemeClr val="tx1"/>
                </a:solidFill>
                <a:effectLst/>
                <a:latin typeface="Arial" panose="020B0604020202020204" pitchFamily="34" charset="0"/>
                <a:ea typeface="+mn-ea"/>
                <a:cs typeface="+mn-cs"/>
              </a:rPr>
              <a:t>T: 5, 6, </a:t>
            </a:r>
            <a:endParaRPr lang="en-GB" sz="1200" kern="1200" dirty="0" smtClean="0">
              <a:solidFill>
                <a:schemeClr val="tx1"/>
              </a:solidFill>
              <a:effectLst/>
              <a:latin typeface="Arial" panose="020B0604020202020204" pitchFamily="34" charset="0"/>
              <a:ea typeface="+mn-ea"/>
              <a:cs typeface="+mn-cs"/>
            </a:endParaRPr>
          </a:p>
          <a:p>
            <a:r>
              <a:rPr lang="en-US" sz="1200" kern="1200" dirty="0" smtClean="0">
                <a:solidFill>
                  <a:schemeClr val="tx1"/>
                </a:solidFill>
                <a:effectLst/>
                <a:latin typeface="Arial" panose="020B0604020202020204" pitchFamily="34" charset="0"/>
                <a:ea typeface="+mn-ea"/>
                <a:cs typeface="+mn-cs"/>
              </a:rPr>
              <a:t>S: 5,6, </a:t>
            </a:r>
            <a:endParaRPr lang="en-GB" sz="1200" kern="1200" dirty="0" smtClean="0">
              <a:solidFill>
                <a:schemeClr val="tx1"/>
              </a:solidFill>
              <a:effectLst/>
              <a:latin typeface="Arial" panose="020B0604020202020204" pitchFamily="34" charset="0"/>
              <a:ea typeface="+mn-ea"/>
              <a:cs typeface="+mn-cs"/>
            </a:endParaRPr>
          </a:p>
          <a:p>
            <a:r>
              <a:rPr lang="en-US" sz="1200" kern="1200" dirty="0" smtClean="0">
                <a:solidFill>
                  <a:schemeClr val="tx1"/>
                </a:solidFill>
                <a:effectLst/>
                <a:latin typeface="Arial" panose="020B0604020202020204" pitchFamily="34" charset="0"/>
                <a:ea typeface="+mn-ea"/>
                <a:cs typeface="+mn-cs"/>
              </a:rPr>
              <a:t>T:7, 8, 9</a:t>
            </a:r>
            <a:endParaRPr lang="en-GB" sz="1200" kern="1200" dirty="0" smtClean="0">
              <a:solidFill>
                <a:schemeClr val="tx1"/>
              </a:solidFill>
              <a:effectLst/>
              <a:latin typeface="Arial" panose="020B0604020202020204" pitchFamily="34" charset="0"/>
              <a:ea typeface="+mn-ea"/>
              <a:cs typeface="+mn-cs"/>
            </a:endParaRPr>
          </a:p>
          <a:p>
            <a:r>
              <a:rPr lang="en-US" sz="1200" kern="1200" dirty="0" smtClean="0">
                <a:solidFill>
                  <a:schemeClr val="tx1"/>
                </a:solidFill>
                <a:effectLst/>
                <a:latin typeface="Arial" panose="020B0604020202020204" pitchFamily="34" charset="0"/>
                <a:ea typeface="+mn-ea"/>
                <a:cs typeface="+mn-cs"/>
              </a:rPr>
              <a:t>S: 7,8 ,9</a:t>
            </a:r>
            <a:endParaRPr lang="en-GB" sz="1200" kern="1200" dirty="0" smtClean="0">
              <a:solidFill>
                <a:schemeClr val="tx1"/>
              </a:solidFill>
              <a:effectLst/>
              <a:latin typeface="Arial" panose="020B0604020202020204" pitchFamily="34" charset="0"/>
              <a:ea typeface="+mn-ea"/>
              <a:cs typeface="+mn-cs"/>
            </a:endParaRPr>
          </a:p>
          <a:p>
            <a:r>
              <a:rPr lang="en-US" sz="1200" kern="1200" dirty="0" smtClean="0">
                <a:solidFill>
                  <a:schemeClr val="tx1"/>
                </a:solidFill>
                <a:effectLst/>
                <a:latin typeface="Arial" panose="020B0604020202020204" pitchFamily="34" charset="0"/>
                <a:ea typeface="+mn-ea"/>
                <a:cs typeface="+mn-cs"/>
              </a:rPr>
              <a:t>T:10, 10, 10,</a:t>
            </a:r>
            <a:endParaRPr lang="en-GB" sz="1200" kern="1200" dirty="0" smtClean="0">
              <a:solidFill>
                <a:schemeClr val="tx1"/>
              </a:solidFill>
              <a:effectLst/>
              <a:latin typeface="Arial" panose="020B0604020202020204" pitchFamily="34" charset="0"/>
              <a:ea typeface="+mn-ea"/>
              <a:cs typeface="+mn-cs"/>
            </a:endParaRPr>
          </a:p>
          <a:p>
            <a:r>
              <a:rPr lang="en-US" sz="1200" kern="1200" dirty="0" smtClean="0">
                <a:solidFill>
                  <a:schemeClr val="tx1"/>
                </a:solidFill>
                <a:effectLst/>
                <a:latin typeface="Arial" panose="020B0604020202020204" pitchFamily="34" charset="0"/>
                <a:ea typeface="+mn-ea"/>
                <a:cs typeface="+mn-cs"/>
              </a:rPr>
              <a:t>S 10, 10 , 10!</a:t>
            </a:r>
            <a:endParaRPr lang="en-GB" sz="1200" kern="1200" dirty="0" smtClean="0">
              <a:solidFill>
                <a:schemeClr val="tx1"/>
              </a:solidFill>
              <a:effectLst/>
              <a:latin typeface="Arial" panose="020B0604020202020204" pitchFamily="34" charset="0"/>
              <a:ea typeface="+mn-ea"/>
              <a:cs typeface="+mn-cs"/>
            </a:endParaRPr>
          </a:p>
          <a:p>
            <a:endParaRPr lang="en-GB" dirty="0"/>
          </a:p>
        </p:txBody>
      </p:sp>
      <p:sp>
        <p:nvSpPr>
          <p:cNvPr id="4" name="Slide Number Placeholder 3"/>
          <p:cNvSpPr>
            <a:spLocks noGrp="1"/>
          </p:cNvSpPr>
          <p:nvPr>
            <p:ph type="sldNum" sz="quarter" idx="10"/>
          </p:nvPr>
        </p:nvSpPr>
        <p:spPr/>
        <p:txBody>
          <a:bodyPr/>
          <a:lstStyle/>
          <a:p>
            <a:fld id="{8EF92168-971C-45D9-B8EB-7B9642FAB6FB}" type="slidenum">
              <a:rPr lang="en-GB" altLang="en-US" smtClean="0"/>
              <a:pPr/>
              <a:t>3</a:t>
            </a:fld>
            <a:endParaRPr lang="en-GB" altLang="en-US"/>
          </a:p>
        </p:txBody>
      </p:sp>
    </p:spTree>
    <p:extLst>
      <p:ext uri="{BB962C8B-B14F-4D97-AF65-F5344CB8AC3E}">
        <p14:creationId xmlns:p14="http://schemas.microsoft.com/office/powerpoint/2010/main" val="2814220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panose="020B0604020202020204" pitchFamily="34" charset="0"/>
                <a:ea typeface="+mn-ea"/>
                <a:cs typeface="+mn-cs"/>
              </a:rPr>
              <a:t>Teacher sings: 1, 2, 3, 4, </a:t>
            </a:r>
            <a:endParaRPr lang="en-GB" sz="1200" kern="1200" dirty="0" smtClean="0">
              <a:solidFill>
                <a:schemeClr val="tx1"/>
              </a:solidFill>
              <a:effectLst/>
              <a:latin typeface="Arial" panose="020B0604020202020204" pitchFamily="34" charset="0"/>
              <a:ea typeface="+mn-ea"/>
              <a:cs typeface="+mn-cs"/>
            </a:endParaRPr>
          </a:p>
          <a:p>
            <a:r>
              <a:rPr lang="en-US" sz="1200" kern="1200" dirty="0" smtClean="0">
                <a:solidFill>
                  <a:schemeClr val="tx1"/>
                </a:solidFill>
                <a:effectLst/>
                <a:latin typeface="Arial" panose="020B0604020202020204" pitchFamily="34" charset="0"/>
                <a:ea typeface="+mn-ea"/>
                <a:cs typeface="+mn-cs"/>
              </a:rPr>
              <a:t>Students repeat in song: 1, 2, 3, 4</a:t>
            </a:r>
            <a:endParaRPr lang="en-GB" sz="1200" kern="1200" dirty="0" smtClean="0">
              <a:solidFill>
                <a:schemeClr val="tx1"/>
              </a:solidFill>
              <a:effectLst/>
              <a:latin typeface="Arial" panose="020B0604020202020204" pitchFamily="34" charset="0"/>
              <a:ea typeface="+mn-ea"/>
              <a:cs typeface="+mn-cs"/>
            </a:endParaRPr>
          </a:p>
          <a:p>
            <a:r>
              <a:rPr lang="en-US" sz="1200" kern="1200" dirty="0" smtClean="0">
                <a:solidFill>
                  <a:schemeClr val="tx1"/>
                </a:solidFill>
                <a:effectLst/>
                <a:latin typeface="Arial" panose="020B0604020202020204" pitchFamily="34" charset="0"/>
                <a:ea typeface="+mn-ea"/>
                <a:cs typeface="+mn-cs"/>
              </a:rPr>
              <a:t>T: 5, 6, </a:t>
            </a:r>
            <a:endParaRPr lang="en-GB" sz="1200" kern="1200" dirty="0" smtClean="0">
              <a:solidFill>
                <a:schemeClr val="tx1"/>
              </a:solidFill>
              <a:effectLst/>
              <a:latin typeface="Arial" panose="020B0604020202020204" pitchFamily="34" charset="0"/>
              <a:ea typeface="+mn-ea"/>
              <a:cs typeface="+mn-cs"/>
            </a:endParaRPr>
          </a:p>
          <a:p>
            <a:r>
              <a:rPr lang="en-US" sz="1200" kern="1200" dirty="0" smtClean="0">
                <a:solidFill>
                  <a:schemeClr val="tx1"/>
                </a:solidFill>
                <a:effectLst/>
                <a:latin typeface="Arial" panose="020B0604020202020204" pitchFamily="34" charset="0"/>
                <a:ea typeface="+mn-ea"/>
                <a:cs typeface="+mn-cs"/>
              </a:rPr>
              <a:t>S: 5,6, </a:t>
            </a:r>
            <a:endParaRPr lang="en-GB" sz="1200" kern="1200" dirty="0" smtClean="0">
              <a:solidFill>
                <a:schemeClr val="tx1"/>
              </a:solidFill>
              <a:effectLst/>
              <a:latin typeface="Arial" panose="020B0604020202020204" pitchFamily="34" charset="0"/>
              <a:ea typeface="+mn-ea"/>
              <a:cs typeface="+mn-cs"/>
            </a:endParaRPr>
          </a:p>
          <a:p>
            <a:r>
              <a:rPr lang="en-US" sz="1200" kern="1200" dirty="0" smtClean="0">
                <a:solidFill>
                  <a:schemeClr val="tx1"/>
                </a:solidFill>
                <a:effectLst/>
                <a:latin typeface="Arial" panose="020B0604020202020204" pitchFamily="34" charset="0"/>
                <a:ea typeface="+mn-ea"/>
                <a:cs typeface="+mn-cs"/>
              </a:rPr>
              <a:t>T:7, 8, 9</a:t>
            </a:r>
            <a:endParaRPr lang="en-GB" sz="1200" kern="1200" dirty="0" smtClean="0">
              <a:solidFill>
                <a:schemeClr val="tx1"/>
              </a:solidFill>
              <a:effectLst/>
              <a:latin typeface="Arial" panose="020B0604020202020204" pitchFamily="34" charset="0"/>
              <a:ea typeface="+mn-ea"/>
              <a:cs typeface="+mn-cs"/>
            </a:endParaRPr>
          </a:p>
          <a:p>
            <a:r>
              <a:rPr lang="en-US" sz="1200" kern="1200" dirty="0" smtClean="0">
                <a:solidFill>
                  <a:schemeClr val="tx1"/>
                </a:solidFill>
                <a:effectLst/>
                <a:latin typeface="Arial" panose="020B0604020202020204" pitchFamily="34" charset="0"/>
                <a:ea typeface="+mn-ea"/>
                <a:cs typeface="+mn-cs"/>
              </a:rPr>
              <a:t>S: 7,8 ,9</a:t>
            </a:r>
            <a:endParaRPr lang="en-GB" sz="1200" kern="1200" dirty="0" smtClean="0">
              <a:solidFill>
                <a:schemeClr val="tx1"/>
              </a:solidFill>
              <a:effectLst/>
              <a:latin typeface="Arial" panose="020B0604020202020204" pitchFamily="34" charset="0"/>
              <a:ea typeface="+mn-ea"/>
              <a:cs typeface="+mn-cs"/>
            </a:endParaRPr>
          </a:p>
          <a:p>
            <a:r>
              <a:rPr lang="en-US" sz="1200" kern="1200" dirty="0" smtClean="0">
                <a:solidFill>
                  <a:schemeClr val="tx1"/>
                </a:solidFill>
                <a:effectLst/>
                <a:latin typeface="Arial" panose="020B0604020202020204" pitchFamily="34" charset="0"/>
                <a:ea typeface="+mn-ea"/>
                <a:cs typeface="+mn-cs"/>
              </a:rPr>
              <a:t>T:10, 10, 10,</a:t>
            </a:r>
            <a:endParaRPr lang="en-GB" sz="1200" kern="1200" dirty="0" smtClean="0">
              <a:solidFill>
                <a:schemeClr val="tx1"/>
              </a:solidFill>
              <a:effectLst/>
              <a:latin typeface="Arial" panose="020B0604020202020204" pitchFamily="34" charset="0"/>
              <a:ea typeface="+mn-ea"/>
              <a:cs typeface="+mn-cs"/>
            </a:endParaRPr>
          </a:p>
          <a:p>
            <a:r>
              <a:rPr lang="en-US" sz="1200" kern="1200" dirty="0" smtClean="0">
                <a:solidFill>
                  <a:schemeClr val="tx1"/>
                </a:solidFill>
                <a:effectLst/>
                <a:latin typeface="Arial" panose="020B0604020202020204" pitchFamily="34" charset="0"/>
                <a:ea typeface="+mn-ea"/>
                <a:cs typeface="+mn-cs"/>
              </a:rPr>
              <a:t>S 10, 10 , 10!</a:t>
            </a:r>
            <a:endParaRPr lang="en-GB" sz="1200" kern="1200" dirty="0" smtClean="0">
              <a:solidFill>
                <a:schemeClr val="tx1"/>
              </a:solidFill>
              <a:effectLst/>
              <a:latin typeface="Arial" panose="020B0604020202020204" pitchFamily="34" charset="0"/>
              <a:ea typeface="+mn-ea"/>
              <a:cs typeface="+mn-cs"/>
            </a:endParaRPr>
          </a:p>
          <a:p>
            <a:endParaRPr lang="en-GB" dirty="0"/>
          </a:p>
        </p:txBody>
      </p:sp>
      <p:sp>
        <p:nvSpPr>
          <p:cNvPr id="4" name="Slide Number Placeholder 3"/>
          <p:cNvSpPr>
            <a:spLocks noGrp="1"/>
          </p:cNvSpPr>
          <p:nvPr>
            <p:ph type="sldNum" sz="quarter" idx="10"/>
          </p:nvPr>
        </p:nvSpPr>
        <p:spPr/>
        <p:txBody>
          <a:bodyPr/>
          <a:lstStyle/>
          <a:p>
            <a:fld id="{8EF92168-971C-45D9-B8EB-7B9642FAB6FB}" type="slidenum">
              <a:rPr lang="en-GB" altLang="en-US" smtClean="0"/>
              <a:pPr/>
              <a:t>4</a:t>
            </a:fld>
            <a:endParaRPr lang="en-GB" altLang="en-US"/>
          </a:p>
        </p:txBody>
      </p:sp>
    </p:spTree>
    <p:extLst>
      <p:ext uri="{BB962C8B-B14F-4D97-AF65-F5344CB8AC3E}">
        <p14:creationId xmlns:p14="http://schemas.microsoft.com/office/powerpoint/2010/main" val="28508656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(Click on each blue box, from left to right in order, and you will hear the number which matches the next picture that comes up).</a:t>
            </a:r>
            <a:endParaRPr lang="en-GB" dirty="0" smtClean="0"/>
          </a:p>
          <a:p>
            <a:r>
              <a:rPr lang="en-GB" baseline="0" dirty="0" smtClean="0"/>
              <a:t>Then click anywhere else on the screen to bring up the picture so pupils can check that they were holding up the right number of </a:t>
            </a:r>
            <a:r>
              <a:rPr lang="en-GB" baseline="0" dirty="0" err="1" smtClean="0"/>
              <a:t>fingues</a:t>
            </a:r>
            <a:r>
              <a:rPr lang="en-GB" baseline="0" dirty="0" smtClean="0"/>
              <a:t>.</a:t>
            </a:r>
            <a:br>
              <a:rPr lang="en-GB" baseline="0" dirty="0" smtClean="0"/>
            </a:br>
            <a:r>
              <a:rPr lang="en-GB" baseline="0" dirty="0" smtClean="0"/>
              <a:t>The numbers are in the following order:</a:t>
            </a:r>
            <a:endParaRPr lang="en-GB" baseline="0" dirty="0" smtClean="0"/>
          </a:p>
          <a:p>
            <a:r>
              <a:rPr lang="en-GB" baseline="0" dirty="0" smtClean="0"/>
              <a:t>Trois</a:t>
            </a:r>
            <a:br>
              <a:rPr lang="en-GB" baseline="0" dirty="0" smtClean="0"/>
            </a:br>
            <a:r>
              <a:rPr lang="en-GB" baseline="0" dirty="0" smtClean="0"/>
              <a:t>Dix</a:t>
            </a:r>
          </a:p>
          <a:p>
            <a:r>
              <a:rPr lang="en-GB" baseline="0" dirty="0" smtClean="0"/>
              <a:t>Six</a:t>
            </a:r>
          </a:p>
          <a:p>
            <a:r>
              <a:rPr lang="en-GB" baseline="0" dirty="0" smtClean="0"/>
              <a:t>Un</a:t>
            </a:r>
          </a:p>
          <a:p>
            <a:r>
              <a:rPr lang="en-GB" baseline="0" dirty="0" err="1" smtClean="0"/>
              <a:t>Huit</a:t>
            </a:r>
            <a:endParaRPr lang="en-GB" baseline="0" dirty="0" smtClean="0"/>
          </a:p>
          <a:p>
            <a:r>
              <a:rPr lang="en-GB" baseline="0" dirty="0" smtClean="0"/>
              <a:t>Cinq</a:t>
            </a:r>
          </a:p>
          <a:p>
            <a:r>
              <a:rPr lang="en-GB" baseline="0" dirty="0" err="1" smtClean="0"/>
              <a:t>Neuf</a:t>
            </a:r>
            <a:endParaRPr lang="en-GB" baseline="0" dirty="0" smtClean="0"/>
          </a:p>
          <a:p>
            <a:r>
              <a:rPr lang="en-GB" baseline="0" dirty="0" smtClean="0"/>
              <a:t>Sept</a:t>
            </a:r>
          </a:p>
          <a:p>
            <a:r>
              <a:rPr lang="en-GB" baseline="0" dirty="0" err="1" smtClean="0"/>
              <a:t>Quatre</a:t>
            </a:r>
            <a:endParaRPr lang="en-GB" baseline="0" dirty="0" smtClean="0"/>
          </a:p>
          <a:p>
            <a:r>
              <a:rPr lang="en-GB" baseline="0" dirty="0" err="1" smtClean="0"/>
              <a:t>Deux</a:t>
            </a:r>
            <a:r>
              <a:rPr lang="en-GB" baseline="0" dirty="0" smtClean="0"/>
              <a:t/>
            </a:r>
            <a:br>
              <a:rPr lang="en-GB" baseline="0" dirty="0" smtClean="0"/>
            </a:br>
            <a:endParaRPr lang="en-GB" dirty="0"/>
          </a:p>
        </p:txBody>
      </p:sp>
      <p:sp>
        <p:nvSpPr>
          <p:cNvPr id="4" name="Slide Number Placeholder 3"/>
          <p:cNvSpPr>
            <a:spLocks noGrp="1"/>
          </p:cNvSpPr>
          <p:nvPr>
            <p:ph type="sldNum" sz="quarter" idx="10"/>
          </p:nvPr>
        </p:nvSpPr>
        <p:spPr/>
        <p:txBody>
          <a:bodyPr/>
          <a:lstStyle/>
          <a:p>
            <a:fld id="{8EF92168-971C-45D9-B8EB-7B9642FAB6FB}" type="slidenum">
              <a:rPr lang="en-GB" altLang="en-US" smtClean="0"/>
              <a:pPr/>
              <a:t>5</a:t>
            </a:fld>
            <a:endParaRPr lang="en-GB" altLang="en-US"/>
          </a:p>
        </p:txBody>
      </p:sp>
    </p:spTree>
    <p:extLst>
      <p:ext uri="{BB962C8B-B14F-4D97-AF65-F5344CB8AC3E}">
        <p14:creationId xmlns:p14="http://schemas.microsoft.com/office/powerpoint/2010/main" val="4516141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Click on Text ‘Un </a:t>
            </a:r>
            <a:r>
              <a:rPr lang="en-GB" dirty="0" err="1" smtClean="0"/>
              <a:t>deux</a:t>
            </a:r>
            <a:r>
              <a:rPr lang="en-GB" dirty="0" smtClean="0"/>
              <a:t>’ and let it play through –you can click each image to come</a:t>
            </a:r>
            <a:r>
              <a:rPr lang="en-GB" baseline="0" dirty="0" smtClean="0"/>
              <a:t> up at the right time, to support understanding, while the audio continues playing.</a:t>
            </a:r>
            <a:r>
              <a:rPr lang="en-GB" dirty="0" smtClean="0"/>
              <a:t> </a:t>
            </a:r>
            <a:endParaRPr lang="en-GB" dirty="0"/>
          </a:p>
        </p:txBody>
      </p:sp>
      <p:sp>
        <p:nvSpPr>
          <p:cNvPr id="4" name="Slide Number Placeholder 3"/>
          <p:cNvSpPr>
            <a:spLocks noGrp="1"/>
          </p:cNvSpPr>
          <p:nvPr>
            <p:ph type="sldNum" sz="quarter" idx="10"/>
          </p:nvPr>
        </p:nvSpPr>
        <p:spPr/>
        <p:txBody>
          <a:bodyPr/>
          <a:lstStyle/>
          <a:p>
            <a:fld id="{8EF92168-971C-45D9-B8EB-7B9642FAB6FB}" type="slidenum">
              <a:rPr lang="en-GB" altLang="en-US" smtClean="0"/>
              <a:pPr/>
              <a:t>6</a:t>
            </a:fld>
            <a:endParaRPr lang="en-GB" altLang="en-US"/>
          </a:p>
        </p:txBody>
      </p:sp>
    </p:spTree>
    <p:extLst>
      <p:ext uri="{BB962C8B-B14F-4D97-AF65-F5344CB8AC3E}">
        <p14:creationId xmlns:p14="http://schemas.microsoft.com/office/powerpoint/2010/main" val="18896623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713FBB6-9041-4C61-B5F9-9F169EC5292F}" type="slidenum">
              <a:rPr lang="en-GB" altLang="en-US"/>
              <a:pPr eaLnBrk="1" hangingPunct="1"/>
              <a:t>7</a:t>
            </a:fld>
            <a:endParaRPr lang="en-GB" altLang="en-US"/>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dirty="0" smtClean="0"/>
              <a:t>Pupils should say which number of finger (according to previous slide) is being pointed at. The arrow only flashes once and then disappears so pupils have to stay focused to see which finger is being pointed at</a:t>
            </a:r>
            <a:r>
              <a:rPr lang="en-GB" altLang="en-US" dirty="0" smtClean="0"/>
              <a:t>.</a:t>
            </a:r>
          </a:p>
          <a:p>
            <a:pPr eaLnBrk="1" hangingPunct="1"/>
            <a:r>
              <a:rPr lang="en-GB" altLang="en-US" dirty="0" smtClean="0"/>
              <a:t>The instruction has audio, but here pupils need to just respond with the correct number,</a:t>
            </a:r>
            <a:r>
              <a:rPr lang="en-GB" altLang="en-US" baseline="0" dirty="0" smtClean="0"/>
              <a:t> so there is no audio for each number on this slide.</a:t>
            </a:r>
            <a:endParaRPr lang="en-GB" altLang="en-US" dirty="0" smtClean="0"/>
          </a:p>
        </p:txBody>
      </p:sp>
    </p:spTree>
    <p:extLst>
      <p:ext uri="{BB962C8B-B14F-4D97-AF65-F5344CB8AC3E}">
        <p14:creationId xmlns:p14="http://schemas.microsoft.com/office/powerpoint/2010/main" val="36463555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Repeat the known numbers and</a:t>
            </a:r>
            <a:r>
              <a:rPr lang="en-GB" baseline="0" dirty="0" smtClean="0"/>
              <a:t> introduce eleven and </a:t>
            </a:r>
            <a:r>
              <a:rPr lang="en-GB" baseline="0" dirty="0" smtClean="0"/>
              <a:t>twelve</a:t>
            </a:r>
            <a:br>
              <a:rPr lang="en-GB" baseline="0" dirty="0" smtClean="0"/>
            </a:br>
            <a:r>
              <a:rPr lang="en-GB" baseline="0" dirty="0" smtClean="0"/>
              <a:t>Click on the text box to hear numbers 11 and 12 pronounced.</a:t>
            </a:r>
            <a:endParaRPr lang="en-GB" dirty="0"/>
          </a:p>
        </p:txBody>
      </p:sp>
      <p:sp>
        <p:nvSpPr>
          <p:cNvPr id="4" name="Slide Number Placeholder 3"/>
          <p:cNvSpPr>
            <a:spLocks noGrp="1"/>
          </p:cNvSpPr>
          <p:nvPr>
            <p:ph type="sldNum" sz="quarter" idx="10"/>
          </p:nvPr>
        </p:nvSpPr>
        <p:spPr/>
        <p:txBody>
          <a:bodyPr/>
          <a:lstStyle/>
          <a:p>
            <a:fld id="{8EF92168-971C-45D9-B8EB-7B9642FAB6FB}" type="slidenum">
              <a:rPr lang="en-GB" altLang="en-US" smtClean="0"/>
              <a:pPr/>
              <a:t>9</a:t>
            </a:fld>
            <a:endParaRPr lang="en-GB" altLang="en-US"/>
          </a:p>
        </p:txBody>
      </p:sp>
    </p:spTree>
    <p:extLst>
      <p:ext uri="{BB962C8B-B14F-4D97-AF65-F5344CB8AC3E}">
        <p14:creationId xmlns:p14="http://schemas.microsoft.com/office/powerpoint/2010/main" val="11832320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Cakes disappear one by one and pupils</a:t>
            </a:r>
            <a:r>
              <a:rPr lang="en-GB" baseline="0" dirty="0" smtClean="0"/>
              <a:t> say the number</a:t>
            </a:r>
            <a:endParaRPr lang="en-GB" dirty="0"/>
          </a:p>
        </p:txBody>
      </p:sp>
      <p:sp>
        <p:nvSpPr>
          <p:cNvPr id="4" name="Slide Number Placeholder 3"/>
          <p:cNvSpPr>
            <a:spLocks noGrp="1"/>
          </p:cNvSpPr>
          <p:nvPr>
            <p:ph type="sldNum" sz="quarter" idx="10"/>
          </p:nvPr>
        </p:nvSpPr>
        <p:spPr/>
        <p:txBody>
          <a:bodyPr/>
          <a:lstStyle/>
          <a:p>
            <a:fld id="{8EF92168-971C-45D9-B8EB-7B9642FAB6FB}" type="slidenum">
              <a:rPr lang="en-GB" altLang="en-US" smtClean="0"/>
              <a:pPr/>
              <a:t>10</a:t>
            </a:fld>
            <a:endParaRPr lang="en-GB" altLang="en-US"/>
          </a:p>
        </p:txBody>
      </p:sp>
    </p:spTree>
    <p:extLst>
      <p:ext uri="{BB962C8B-B14F-4D97-AF65-F5344CB8AC3E}">
        <p14:creationId xmlns:p14="http://schemas.microsoft.com/office/powerpoint/2010/main" val="903014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fld id="{C0CE2CAF-3D55-40FD-BA1C-E2864723AFD0}" type="slidenum">
              <a:rPr lang="en-GB" altLang="en-US"/>
              <a:pPr/>
              <a:t>‹#›</a:t>
            </a:fld>
            <a:endParaRPr lang="en-GB" altLang="en-US"/>
          </a:p>
        </p:txBody>
      </p:sp>
    </p:spTree>
    <p:extLst>
      <p:ext uri="{BB962C8B-B14F-4D97-AF65-F5344CB8AC3E}">
        <p14:creationId xmlns:p14="http://schemas.microsoft.com/office/powerpoint/2010/main" val="1433503316"/>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fld id="{4A768F11-1942-4413-9AEF-40A613BD07BA}" type="slidenum">
              <a:rPr lang="en-GB" altLang="en-US"/>
              <a:pPr/>
              <a:t>‹#›</a:t>
            </a:fld>
            <a:endParaRPr lang="en-GB" altLang="en-US"/>
          </a:p>
        </p:txBody>
      </p:sp>
    </p:spTree>
    <p:extLst>
      <p:ext uri="{BB962C8B-B14F-4D97-AF65-F5344CB8AC3E}">
        <p14:creationId xmlns:p14="http://schemas.microsoft.com/office/powerpoint/2010/main" val="1512900017"/>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fld id="{7CE04FDE-B4DC-41F6-AC48-6D1B26E4856E}" type="slidenum">
              <a:rPr lang="en-GB" altLang="en-US"/>
              <a:pPr/>
              <a:t>‹#›</a:t>
            </a:fld>
            <a:endParaRPr lang="en-GB" altLang="en-US"/>
          </a:p>
        </p:txBody>
      </p:sp>
    </p:spTree>
    <p:extLst>
      <p:ext uri="{BB962C8B-B14F-4D97-AF65-F5344CB8AC3E}">
        <p14:creationId xmlns:p14="http://schemas.microsoft.com/office/powerpoint/2010/main" val="1074246879"/>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fld id="{C7A3A525-362A-48AD-9FA3-7B808DAFB0ED}" type="slidenum">
              <a:rPr lang="en-GB" altLang="en-US"/>
              <a:pPr/>
              <a:t>‹#›</a:t>
            </a:fld>
            <a:endParaRPr lang="en-GB" altLang="en-US"/>
          </a:p>
        </p:txBody>
      </p:sp>
    </p:spTree>
    <p:extLst>
      <p:ext uri="{BB962C8B-B14F-4D97-AF65-F5344CB8AC3E}">
        <p14:creationId xmlns:p14="http://schemas.microsoft.com/office/powerpoint/2010/main" val="1474070980"/>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fld id="{7216C947-1F8A-4BD5-BCD6-45D94BFC7251}" type="slidenum">
              <a:rPr lang="en-GB" altLang="en-US"/>
              <a:pPr/>
              <a:t>‹#›</a:t>
            </a:fld>
            <a:endParaRPr lang="en-GB" altLang="en-US"/>
          </a:p>
        </p:txBody>
      </p:sp>
    </p:spTree>
    <p:extLst>
      <p:ext uri="{BB962C8B-B14F-4D97-AF65-F5344CB8AC3E}">
        <p14:creationId xmlns:p14="http://schemas.microsoft.com/office/powerpoint/2010/main" val="1407259124"/>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fld id="{E7B79BA4-05B4-4DE1-B7A8-344650205379}" type="slidenum">
              <a:rPr lang="en-GB" altLang="en-US"/>
              <a:pPr/>
              <a:t>‹#›</a:t>
            </a:fld>
            <a:endParaRPr lang="en-GB" altLang="en-US"/>
          </a:p>
        </p:txBody>
      </p:sp>
    </p:spTree>
    <p:extLst>
      <p:ext uri="{BB962C8B-B14F-4D97-AF65-F5344CB8AC3E}">
        <p14:creationId xmlns:p14="http://schemas.microsoft.com/office/powerpoint/2010/main" val="783393547"/>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fld id="{B70F9CC9-8FA8-4AE7-B572-A4AA3B1C5BE2}" type="slidenum">
              <a:rPr lang="en-GB" altLang="en-US"/>
              <a:pPr/>
              <a:t>‹#›</a:t>
            </a:fld>
            <a:endParaRPr lang="en-GB" altLang="en-US"/>
          </a:p>
        </p:txBody>
      </p:sp>
    </p:spTree>
    <p:extLst>
      <p:ext uri="{BB962C8B-B14F-4D97-AF65-F5344CB8AC3E}">
        <p14:creationId xmlns:p14="http://schemas.microsoft.com/office/powerpoint/2010/main" val="4085479935"/>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fld id="{93F55625-38B5-4692-A46F-5DF176C1855B}" type="slidenum">
              <a:rPr lang="en-GB" altLang="en-US"/>
              <a:pPr/>
              <a:t>‹#›</a:t>
            </a:fld>
            <a:endParaRPr lang="en-GB" altLang="en-US"/>
          </a:p>
        </p:txBody>
      </p:sp>
    </p:spTree>
    <p:extLst>
      <p:ext uri="{BB962C8B-B14F-4D97-AF65-F5344CB8AC3E}">
        <p14:creationId xmlns:p14="http://schemas.microsoft.com/office/powerpoint/2010/main" val="642534726"/>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fld id="{7619BC8E-845D-443F-B73F-11E6AF70A29A}" type="slidenum">
              <a:rPr lang="en-GB" altLang="en-US"/>
              <a:pPr/>
              <a:t>‹#›</a:t>
            </a:fld>
            <a:endParaRPr lang="en-GB" altLang="en-US"/>
          </a:p>
        </p:txBody>
      </p:sp>
    </p:spTree>
    <p:extLst>
      <p:ext uri="{BB962C8B-B14F-4D97-AF65-F5344CB8AC3E}">
        <p14:creationId xmlns:p14="http://schemas.microsoft.com/office/powerpoint/2010/main" val="4267515920"/>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fld id="{B854ECE1-25F7-47F5-8F97-B3F955235346}" type="slidenum">
              <a:rPr lang="en-GB" altLang="en-US"/>
              <a:pPr/>
              <a:t>‹#›</a:t>
            </a:fld>
            <a:endParaRPr lang="en-GB" altLang="en-US"/>
          </a:p>
        </p:txBody>
      </p:sp>
    </p:spTree>
    <p:extLst>
      <p:ext uri="{BB962C8B-B14F-4D97-AF65-F5344CB8AC3E}">
        <p14:creationId xmlns:p14="http://schemas.microsoft.com/office/powerpoint/2010/main" val="1326455261"/>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fld id="{9E6BA2C3-CC87-4D02-845D-6CD17D806A69}" type="slidenum">
              <a:rPr lang="en-GB" altLang="en-US"/>
              <a:pPr/>
              <a:t>‹#›</a:t>
            </a:fld>
            <a:endParaRPr lang="en-GB" altLang="en-US"/>
          </a:p>
        </p:txBody>
      </p:sp>
    </p:spTree>
    <p:extLst>
      <p:ext uri="{BB962C8B-B14F-4D97-AF65-F5344CB8AC3E}">
        <p14:creationId xmlns:p14="http://schemas.microsoft.com/office/powerpoint/2010/main" val="1243573613"/>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latin typeface="Arial" panose="020B0604020202020204" pitchFamily="34" charset="0"/>
                <a:cs typeface="+mn-cs"/>
              </a:defRPr>
            </a:lvl1pPr>
          </a:lstStyle>
          <a:p>
            <a:pPr>
              <a:defRPr/>
            </a:pP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latin typeface="Arial" panose="020B0604020202020204" pitchFamily="34" charset="0"/>
                <a:cs typeface="+mn-cs"/>
              </a:defRPr>
            </a:lvl1pPr>
          </a:lstStyle>
          <a:p>
            <a:pPr>
              <a:defRPr/>
            </a:pPr>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lvl1pPr>
          </a:lstStyle>
          <a:p>
            <a:fld id="{10114D0F-01AD-474C-A814-EE2C878A99CD}" type="slidenum">
              <a:rPr lang="en-GB" altLang="en-US"/>
              <a:pPr/>
              <a:t>‹#›</a:t>
            </a:fld>
            <a:endParaRPr lang="en-GB"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p:transition>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5" Type="http://schemas.openxmlformats.org/officeDocument/2006/relationships/image" Target="../media/image2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 Id="rId14" Type="http://schemas.openxmlformats.org/officeDocument/2006/relationships/image" Target="../media/image26.png"/></Relationships>
</file>

<file path=ppt/slides/_rels/slide11.xml.rels><?xml version="1.0" encoding="UTF-8" standalone="yes"?>
<Relationships xmlns="http://schemas.openxmlformats.org/package/2006/relationships"><Relationship Id="rId8" Type="http://schemas.openxmlformats.org/officeDocument/2006/relationships/audio" Target="../media/media19.mp3"/><Relationship Id="rId13" Type="http://schemas.openxmlformats.org/officeDocument/2006/relationships/image" Target="../media/image2.png"/><Relationship Id="rId3" Type="http://schemas.microsoft.com/office/2007/relationships/media" Target="../media/media17.mp3"/><Relationship Id="rId7" Type="http://schemas.microsoft.com/office/2007/relationships/media" Target="../media/media19.mp3"/><Relationship Id="rId12" Type="http://schemas.openxmlformats.org/officeDocument/2006/relationships/image" Target="../media/image29.png"/><Relationship Id="rId2" Type="http://schemas.openxmlformats.org/officeDocument/2006/relationships/audio" Target="../media/media16.mp3"/><Relationship Id="rId1" Type="http://schemas.microsoft.com/office/2007/relationships/media" Target="../media/media16.mp3"/><Relationship Id="rId6" Type="http://schemas.openxmlformats.org/officeDocument/2006/relationships/audio" Target="../media/media18.mp3"/><Relationship Id="rId11" Type="http://schemas.openxmlformats.org/officeDocument/2006/relationships/image" Target="../media/image28.png"/><Relationship Id="rId5" Type="http://schemas.microsoft.com/office/2007/relationships/media" Target="../media/media18.mp3"/><Relationship Id="rId10" Type="http://schemas.openxmlformats.org/officeDocument/2006/relationships/notesSlide" Target="../notesSlides/notesSlide10.xml"/><Relationship Id="rId4" Type="http://schemas.openxmlformats.org/officeDocument/2006/relationships/audio" Target="../media/media17.mp3"/><Relationship Id="rId9"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notesSlide" Target="../notesSlides/notesSlide11.xml"/><Relationship Id="rId13" Type="http://schemas.openxmlformats.org/officeDocument/2006/relationships/image" Target="../media/image32.png"/><Relationship Id="rId3" Type="http://schemas.microsoft.com/office/2007/relationships/media" Target="../media/media20.mp3"/><Relationship Id="rId7" Type="http://schemas.openxmlformats.org/officeDocument/2006/relationships/slideLayout" Target="../slideLayouts/slideLayout7.xml"/><Relationship Id="rId12" Type="http://schemas.openxmlformats.org/officeDocument/2006/relationships/image" Target="../media/image31.png"/><Relationship Id="rId2" Type="http://schemas.openxmlformats.org/officeDocument/2006/relationships/audio" Target="../media/media16.mp3"/><Relationship Id="rId1" Type="http://schemas.microsoft.com/office/2007/relationships/media" Target="../media/media16.mp3"/><Relationship Id="rId6" Type="http://schemas.openxmlformats.org/officeDocument/2006/relationships/audio" Target="../media/media19.mp3"/><Relationship Id="rId11" Type="http://schemas.openxmlformats.org/officeDocument/2006/relationships/image" Target="../media/image30.png"/><Relationship Id="rId5" Type="http://schemas.microsoft.com/office/2007/relationships/media" Target="../media/media19.mp3"/><Relationship Id="rId10" Type="http://schemas.openxmlformats.org/officeDocument/2006/relationships/image" Target="../media/image29.png"/><Relationship Id="rId4" Type="http://schemas.openxmlformats.org/officeDocument/2006/relationships/audio" Target="../media/media20.mp3"/><Relationship Id="rId9" Type="http://schemas.openxmlformats.org/officeDocument/2006/relationships/image" Target="../media/image28.png"/><Relationship Id="rId14" Type="http://schemas.openxmlformats.org/officeDocument/2006/relationships/image" Target="../media/image2.png"/></Relationships>
</file>

<file path=ppt/slides/_rels/slide13.xml.rels><?xml version="1.0" encoding="UTF-8" standalone="yes"?>
<Relationships xmlns="http://schemas.openxmlformats.org/package/2006/relationships"><Relationship Id="rId8" Type="http://schemas.openxmlformats.org/officeDocument/2006/relationships/audio" Target="../media/media19.mp3"/><Relationship Id="rId13" Type="http://schemas.openxmlformats.org/officeDocument/2006/relationships/image" Target="../media/image33.png"/><Relationship Id="rId18" Type="http://schemas.openxmlformats.org/officeDocument/2006/relationships/image" Target="../media/image36.png"/><Relationship Id="rId3" Type="http://schemas.microsoft.com/office/2007/relationships/media" Target="../media/media21.mp3"/><Relationship Id="rId7" Type="http://schemas.microsoft.com/office/2007/relationships/media" Target="../media/media19.mp3"/><Relationship Id="rId12" Type="http://schemas.openxmlformats.org/officeDocument/2006/relationships/image" Target="../media/image29.png"/><Relationship Id="rId17" Type="http://schemas.openxmlformats.org/officeDocument/2006/relationships/image" Target="../media/image35.png"/><Relationship Id="rId2" Type="http://schemas.openxmlformats.org/officeDocument/2006/relationships/audio" Target="../media/media16.mp3"/><Relationship Id="rId16" Type="http://schemas.openxmlformats.org/officeDocument/2006/relationships/image" Target="../media/image34.png"/><Relationship Id="rId20" Type="http://schemas.openxmlformats.org/officeDocument/2006/relationships/image" Target="../media/image2.png"/><Relationship Id="rId1" Type="http://schemas.microsoft.com/office/2007/relationships/media" Target="../media/media16.mp3"/><Relationship Id="rId6" Type="http://schemas.openxmlformats.org/officeDocument/2006/relationships/audio" Target="../media/media22.mp3"/><Relationship Id="rId11" Type="http://schemas.openxmlformats.org/officeDocument/2006/relationships/image" Target="../media/image28.png"/><Relationship Id="rId5" Type="http://schemas.microsoft.com/office/2007/relationships/media" Target="../media/media22.mp3"/><Relationship Id="rId15" Type="http://schemas.openxmlformats.org/officeDocument/2006/relationships/image" Target="../media/image32.png"/><Relationship Id="rId10" Type="http://schemas.openxmlformats.org/officeDocument/2006/relationships/notesSlide" Target="../notesSlides/notesSlide12.xml"/><Relationship Id="rId19" Type="http://schemas.openxmlformats.org/officeDocument/2006/relationships/image" Target="../media/image37.png"/><Relationship Id="rId4" Type="http://schemas.openxmlformats.org/officeDocument/2006/relationships/audio" Target="../media/media21.mp3"/><Relationship Id="rId9" Type="http://schemas.openxmlformats.org/officeDocument/2006/relationships/slideLayout" Target="../slideLayouts/slideLayout7.xml"/><Relationship Id="rId14" Type="http://schemas.openxmlformats.org/officeDocument/2006/relationships/image" Target="../media/image31.png"/></Relationships>
</file>

<file path=ppt/slides/_rels/slide14.xml.rels><?xml version="1.0" encoding="UTF-8" standalone="yes"?>
<Relationships xmlns="http://schemas.openxmlformats.org/package/2006/relationships"><Relationship Id="rId8" Type="http://schemas.openxmlformats.org/officeDocument/2006/relationships/image" Target="../media/image34.png"/><Relationship Id="rId3" Type="http://schemas.microsoft.com/office/2007/relationships/media" Target="../media/media24.mp3"/><Relationship Id="rId7" Type="http://schemas.openxmlformats.org/officeDocument/2006/relationships/slideLayout" Target="../slideLayouts/slideLayout7.xml"/><Relationship Id="rId2" Type="http://schemas.openxmlformats.org/officeDocument/2006/relationships/audio" Target="../media/media23.mp3"/><Relationship Id="rId1" Type="http://schemas.microsoft.com/office/2007/relationships/media" Target="../media/media23.mp3"/><Relationship Id="rId6" Type="http://schemas.openxmlformats.org/officeDocument/2006/relationships/audio" Target="../media/media25.mp3"/><Relationship Id="rId11" Type="http://schemas.openxmlformats.org/officeDocument/2006/relationships/image" Target="../media/image2.png"/><Relationship Id="rId5" Type="http://schemas.microsoft.com/office/2007/relationships/media" Target="../media/media25.mp3"/><Relationship Id="rId10" Type="http://schemas.openxmlformats.org/officeDocument/2006/relationships/image" Target="../media/image39.png"/><Relationship Id="rId4" Type="http://schemas.openxmlformats.org/officeDocument/2006/relationships/audio" Target="../media/media24.mp3"/><Relationship Id="rId9" Type="http://schemas.openxmlformats.org/officeDocument/2006/relationships/image" Target="../media/image38.png"/></Relationships>
</file>

<file path=ppt/slides/_rels/slide15.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42.png"/><Relationship Id="rId3" Type="http://schemas.microsoft.com/office/2007/relationships/media" Target="../media/media26.mp3"/><Relationship Id="rId7" Type="http://schemas.openxmlformats.org/officeDocument/2006/relationships/slideLayout" Target="../slideLayouts/slideLayout7.xml"/><Relationship Id="rId12" Type="http://schemas.openxmlformats.org/officeDocument/2006/relationships/image" Target="../media/image41.png"/><Relationship Id="rId2" Type="http://schemas.openxmlformats.org/officeDocument/2006/relationships/audio" Target="../media/media23.mp3"/><Relationship Id="rId1" Type="http://schemas.microsoft.com/office/2007/relationships/media" Target="../media/media23.mp3"/><Relationship Id="rId6" Type="http://schemas.openxmlformats.org/officeDocument/2006/relationships/audio" Target="../media/media25.mp3"/><Relationship Id="rId11" Type="http://schemas.openxmlformats.org/officeDocument/2006/relationships/image" Target="../media/image40.png"/><Relationship Id="rId5" Type="http://schemas.microsoft.com/office/2007/relationships/media" Target="../media/media25.mp3"/><Relationship Id="rId15" Type="http://schemas.openxmlformats.org/officeDocument/2006/relationships/image" Target="../media/image2.png"/><Relationship Id="rId10" Type="http://schemas.openxmlformats.org/officeDocument/2006/relationships/image" Target="../media/image39.png"/><Relationship Id="rId4" Type="http://schemas.openxmlformats.org/officeDocument/2006/relationships/audio" Target="../media/media26.mp3"/><Relationship Id="rId9" Type="http://schemas.openxmlformats.org/officeDocument/2006/relationships/image" Target="../media/image38.png"/><Relationship Id="rId14" Type="http://schemas.openxmlformats.org/officeDocument/2006/relationships/image" Target="../media/image43.png"/></Relationships>
</file>

<file path=ppt/slides/_rels/slide16.xml.rels><?xml version="1.0" encoding="UTF-8" standalone="yes"?>
<Relationships xmlns="http://schemas.openxmlformats.org/package/2006/relationships"><Relationship Id="rId8" Type="http://schemas.openxmlformats.org/officeDocument/2006/relationships/image" Target="../media/image34.png"/><Relationship Id="rId3" Type="http://schemas.microsoft.com/office/2007/relationships/media" Target="../media/media27.mp3"/><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audio" Target="../media/media23.mp3"/><Relationship Id="rId1" Type="http://schemas.microsoft.com/office/2007/relationships/media" Target="../media/media23.mp3"/><Relationship Id="rId6" Type="http://schemas.openxmlformats.org/officeDocument/2006/relationships/audio" Target="../media/media25.mp3"/><Relationship Id="rId11" Type="http://schemas.openxmlformats.org/officeDocument/2006/relationships/image" Target="../media/image46.png"/><Relationship Id="rId5" Type="http://schemas.microsoft.com/office/2007/relationships/media" Target="../media/media25.mp3"/><Relationship Id="rId10" Type="http://schemas.openxmlformats.org/officeDocument/2006/relationships/image" Target="../media/image45.png"/><Relationship Id="rId4" Type="http://schemas.openxmlformats.org/officeDocument/2006/relationships/audio" Target="../media/media27.mp3"/><Relationship Id="rId9" Type="http://schemas.openxmlformats.org/officeDocument/2006/relationships/image" Target="../media/image44.png"/></Relationships>
</file>

<file path=ppt/slides/_rels/slide1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slideLayout" Target="../slideLayouts/slideLayout7.xml"/><Relationship Id="rId1" Type="http://schemas.openxmlformats.org/officeDocument/2006/relationships/video" Target="https://www.youtube.com/embed/9_uVG5hGx6c" TargetMode="External"/></Relationships>
</file>

<file path=ppt/slides/_rels/slide18.xml.rels><?xml version="1.0" encoding="UTF-8" standalone="yes"?>
<Relationships xmlns="http://schemas.openxmlformats.org/package/2006/relationships"><Relationship Id="rId8" Type="http://schemas.openxmlformats.org/officeDocument/2006/relationships/audio" Target="../media/media31.mp3"/><Relationship Id="rId13" Type="http://schemas.microsoft.com/office/2007/relationships/media" Target="../media/media34.mp3"/><Relationship Id="rId18" Type="http://schemas.openxmlformats.org/officeDocument/2006/relationships/audio" Target="../media/media36.mp3"/><Relationship Id="rId26" Type="http://schemas.openxmlformats.org/officeDocument/2006/relationships/image" Target="../media/image53.png"/><Relationship Id="rId3" Type="http://schemas.microsoft.com/office/2007/relationships/media" Target="../media/media29.mp3"/><Relationship Id="rId21" Type="http://schemas.openxmlformats.org/officeDocument/2006/relationships/image" Target="../media/image48.png"/><Relationship Id="rId7" Type="http://schemas.microsoft.com/office/2007/relationships/media" Target="../media/media31.mp3"/><Relationship Id="rId12" Type="http://schemas.openxmlformats.org/officeDocument/2006/relationships/audio" Target="../media/media33.mp3"/><Relationship Id="rId17" Type="http://schemas.microsoft.com/office/2007/relationships/media" Target="../media/media36.mp3"/><Relationship Id="rId25" Type="http://schemas.openxmlformats.org/officeDocument/2006/relationships/image" Target="../media/image52.gif"/><Relationship Id="rId2" Type="http://schemas.openxmlformats.org/officeDocument/2006/relationships/audio" Target="../media/media28.mp3"/><Relationship Id="rId16" Type="http://schemas.openxmlformats.org/officeDocument/2006/relationships/audio" Target="../media/media35.mp3"/><Relationship Id="rId20" Type="http://schemas.openxmlformats.org/officeDocument/2006/relationships/notesSlide" Target="../notesSlides/notesSlide13.xml"/><Relationship Id="rId1" Type="http://schemas.microsoft.com/office/2007/relationships/media" Target="../media/media28.mp3"/><Relationship Id="rId6" Type="http://schemas.openxmlformats.org/officeDocument/2006/relationships/audio" Target="../media/media30.mp3"/><Relationship Id="rId11" Type="http://schemas.microsoft.com/office/2007/relationships/media" Target="../media/media33.mp3"/><Relationship Id="rId24" Type="http://schemas.openxmlformats.org/officeDocument/2006/relationships/image" Target="../media/image51.png"/><Relationship Id="rId5" Type="http://schemas.microsoft.com/office/2007/relationships/media" Target="../media/media30.mp3"/><Relationship Id="rId15" Type="http://schemas.microsoft.com/office/2007/relationships/media" Target="../media/media35.mp3"/><Relationship Id="rId23" Type="http://schemas.openxmlformats.org/officeDocument/2006/relationships/image" Target="../media/image50.png"/><Relationship Id="rId10" Type="http://schemas.openxmlformats.org/officeDocument/2006/relationships/audio" Target="../media/media32.mp3"/><Relationship Id="rId19" Type="http://schemas.openxmlformats.org/officeDocument/2006/relationships/slideLayout" Target="../slideLayouts/slideLayout7.xml"/><Relationship Id="rId4" Type="http://schemas.openxmlformats.org/officeDocument/2006/relationships/audio" Target="../media/media29.mp3"/><Relationship Id="rId9" Type="http://schemas.microsoft.com/office/2007/relationships/media" Target="../media/media32.mp3"/><Relationship Id="rId14" Type="http://schemas.openxmlformats.org/officeDocument/2006/relationships/audio" Target="../media/media34.mp3"/><Relationship Id="rId22" Type="http://schemas.openxmlformats.org/officeDocument/2006/relationships/image" Target="../media/image49.png"/><Relationship Id="rId27"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audio" Target="../media/media5.mp3"/><Relationship Id="rId13" Type="http://schemas.microsoft.com/office/2007/relationships/media" Target="../media/media8.mp3"/><Relationship Id="rId18" Type="http://schemas.openxmlformats.org/officeDocument/2006/relationships/audio" Target="../media/media10.mp3"/><Relationship Id="rId26" Type="http://schemas.openxmlformats.org/officeDocument/2006/relationships/image" Target="../media/image2.png"/><Relationship Id="rId3" Type="http://schemas.microsoft.com/office/2007/relationships/media" Target="../media/media3.mp3"/><Relationship Id="rId21" Type="http://schemas.microsoft.com/office/2007/relationships/media" Target="../media/media12.mp3"/><Relationship Id="rId7" Type="http://schemas.microsoft.com/office/2007/relationships/media" Target="../media/media5.mp3"/><Relationship Id="rId12" Type="http://schemas.openxmlformats.org/officeDocument/2006/relationships/audio" Target="../media/media7.mp3"/><Relationship Id="rId17" Type="http://schemas.microsoft.com/office/2007/relationships/media" Target="../media/media10.mp3"/><Relationship Id="rId25" Type="http://schemas.openxmlformats.org/officeDocument/2006/relationships/image" Target="../media/image1.png"/><Relationship Id="rId2" Type="http://schemas.openxmlformats.org/officeDocument/2006/relationships/audio" Target="../media/media2.mp3"/><Relationship Id="rId16" Type="http://schemas.openxmlformats.org/officeDocument/2006/relationships/audio" Target="../media/media9.mp3"/><Relationship Id="rId20" Type="http://schemas.openxmlformats.org/officeDocument/2006/relationships/audio" Target="../media/media11.mp3"/><Relationship Id="rId1" Type="http://schemas.microsoft.com/office/2007/relationships/media" Target="../media/media2.mp3"/><Relationship Id="rId6" Type="http://schemas.openxmlformats.org/officeDocument/2006/relationships/audio" Target="../media/media4.mp3"/><Relationship Id="rId11" Type="http://schemas.microsoft.com/office/2007/relationships/media" Target="../media/media7.mp3"/><Relationship Id="rId24" Type="http://schemas.openxmlformats.org/officeDocument/2006/relationships/notesSlide" Target="../notesSlides/notesSlide2.xml"/><Relationship Id="rId5" Type="http://schemas.microsoft.com/office/2007/relationships/media" Target="../media/media4.mp3"/><Relationship Id="rId15" Type="http://schemas.microsoft.com/office/2007/relationships/media" Target="../media/media9.mp3"/><Relationship Id="rId23" Type="http://schemas.openxmlformats.org/officeDocument/2006/relationships/slideLayout" Target="../slideLayouts/slideLayout7.xml"/><Relationship Id="rId10" Type="http://schemas.openxmlformats.org/officeDocument/2006/relationships/audio" Target="../media/media6.mp3"/><Relationship Id="rId19" Type="http://schemas.microsoft.com/office/2007/relationships/media" Target="../media/media11.mp3"/><Relationship Id="rId4" Type="http://schemas.openxmlformats.org/officeDocument/2006/relationships/audio" Target="../media/media3.mp3"/><Relationship Id="rId9" Type="http://schemas.microsoft.com/office/2007/relationships/media" Target="../media/media6.mp3"/><Relationship Id="rId14" Type="http://schemas.openxmlformats.org/officeDocument/2006/relationships/audio" Target="../media/media8.mp3"/><Relationship Id="rId22" Type="http://schemas.openxmlformats.org/officeDocument/2006/relationships/audio" Target="../media/media12.mp3"/></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audio" Target="../media/media2.mp3"/><Relationship Id="rId13" Type="http://schemas.microsoft.com/office/2007/relationships/media" Target="../media/media11.mp3"/><Relationship Id="rId18" Type="http://schemas.openxmlformats.org/officeDocument/2006/relationships/audio" Target="../media/media6.mp3"/><Relationship Id="rId26" Type="http://schemas.openxmlformats.org/officeDocument/2006/relationships/image" Target="../media/image7.png"/><Relationship Id="rId3" Type="http://schemas.microsoft.com/office/2007/relationships/media" Target="../media/media12.mp3"/><Relationship Id="rId21" Type="http://schemas.openxmlformats.org/officeDocument/2006/relationships/slideLayout" Target="../slideLayouts/slideLayout7.xml"/><Relationship Id="rId7" Type="http://schemas.microsoft.com/office/2007/relationships/media" Target="../media/media2.mp3"/><Relationship Id="rId12" Type="http://schemas.openxmlformats.org/officeDocument/2006/relationships/audio" Target="../media/media7.mp3"/><Relationship Id="rId17" Type="http://schemas.microsoft.com/office/2007/relationships/media" Target="../media/media6.mp3"/><Relationship Id="rId25" Type="http://schemas.openxmlformats.org/officeDocument/2006/relationships/image" Target="../media/image6.png"/><Relationship Id="rId33" Type="http://schemas.openxmlformats.org/officeDocument/2006/relationships/image" Target="../media/image2.png"/><Relationship Id="rId2" Type="http://schemas.openxmlformats.org/officeDocument/2006/relationships/audio" Target="../media/media5.mp3"/><Relationship Id="rId16" Type="http://schemas.openxmlformats.org/officeDocument/2006/relationships/audio" Target="../media/media9.mp3"/><Relationship Id="rId20" Type="http://schemas.openxmlformats.org/officeDocument/2006/relationships/audio" Target="../media/media3.mp3"/><Relationship Id="rId29" Type="http://schemas.openxmlformats.org/officeDocument/2006/relationships/image" Target="../media/image10.png"/><Relationship Id="rId1" Type="http://schemas.microsoft.com/office/2007/relationships/media" Target="../media/media5.mp3"/><Relationship Id="rId6" Type="http://schemas.openxmlformats.org/officeDocument/2006/relationships/audio" Target="../media/media8.mp3"/><Relationship Id="rId11" Type="http://schemas.microsoft.com/office/2007/relationships/media" Target="../media/media7.mp3"/><Relationship Id="rId24" Type="http://schemas.openxmlformats.org/officeDocument/2006/relationships/image" Target="../media/image5.png"/><Relationship Id="rId32" Type="http://schemas.openxmlformats.org/officeDocument/2006/relationships/image" Target="../media/image13.png"/><Relationship Id="rId5" Type="http://schemas.microsoft.com/office/2007/relationships/media" Target="../media/media8.mp3"/><Relationship Id="rId15" Type="http://schemas.microsoft.com/office/2007/relationships/media" Target="../media/media9.mp3"/><Relationship Id="rId23" Type="http://schemas.openxmlformats.org/officeDocument/2006/relationships/image" Target="../media/image4.png"/><Relationship Id="rId28" Type="http://schemas.openxmlformats.org/officeDocument/2006/relationships/image" Target="../media/image9.png"/><Relationship Id="rId10" Type="http://schemas.openxmlformats.org/officeDocument/2006/relationships/audio" Target="../media/media10.mp3"/><Relationship Id="rId19" Type="http://schemas.microsoft.com/office/2007/relationships/media" Target="../media/media3.mp3"/><Relationship Id="rId31" Type="http://schemas.openxmlformats.org/officeDocument/2006/relationships/image" Target="../media/image12.png"/><Relationship Id="rId4" Type="http://schemas.openxmlformats.org/officeDocument/2006/relationships/audio" Target="../media/media12.mp3"/><Relationship Id="rId9" Type="http://schemas.microsoft.com/office/2007/relationships/media" Target="../media/media10.mp3"/><Relationship Id="rId14" Type="http://schemas.openxmlformats.org/officeDocument/2006/relationships/audio" Target="../media/media11.mp3"/><Relationship Id="rId22" Type="http://schemas.openxmlformats.org/officeDocument/2006/relationships/notesSlide" Target="../notesSlides/notesSlide5.xml"/><Relationship Id="rId27" Type="http://schemas.openxmlformats.org/officeDocument/2006/relationships/image" Target="../media/image8.png"/><Relationship Id="rId30" Type="http://schemas.openxmlformats.org/officeDocument/2006/relationships/image" Target="../media/image11.png"/></Relationships>
</file>

<file path=ppt/slides/_rels/slide6.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0.png"/><Relationship Id="rId3" Type="http://schemas.openxmlformats.org/officeDocument/2006/relationships/slideLayout" Target="../slideLayouts/slideLayout7.xml"/><Relationship Id="rId7" Type="http://schemas.openxmlformats.org/officeDocument/2006/relationships/image" Target="../media/image13.png"/><Relationship Id="rId12" Type="http://schemas.openxmlformats.org/officeDocument/2006/relationships/image" Target="../media/image8.png"/><Relationship Id="rId17" Type="http://schemas.openxmlformats.org/officeDocument/2006/relationships/image" Target="../media/image2.png"/><Relationship Id="rId2" Type="http://schemas.openxmlformats.org/officeDocument/2006/relationships/audio" Target="../media/media13.mp3"/><Relationship Id="rId16" Type="http://schemas.openxmlformats.org/officeDocument/2006/relationships/image" Target="../media/image5.png"/><Relationship Id="rId1" Type="http://schemas.microsoft.com/office/2007/relationships/media" Target="../media/media13.mp3"/><Relationship Id="rId6" Type="http://schemas.openxmlformats.org/officeDocument/2006/relationships/image" Target="../media/image7.png"/><Relationship Id="rId11" Type="http://schemas.openxmlformats.org/officeDocument/2006/relationships/image" Target="../media/image11.png"/><Relationship Id="rId5" Type="http://schemas.openxmlformats.org/officeDocument/2006/relationships/image" Target="../media/image1.png"/><Relationship Id="rId15" Type="http://schemas.openxmlformats.org/officeDocument/2006/relationships/image" Target="../media/image9.png"/><Relationship Id="rId10" Type="http://schemas.openxmlformats.org/officeDocument/2006/relationships/image" Target="../media/image6.png"/><Relationship Id="rId4" Type="http://schemas.openxmlformats.org/officeDocument/2006/relationships/notesSlide" Target="../notesSlides/notesSlide6.xml"/><Relationship Id="rId9" Type="http://schemas.openxmlformats.org/officeDocument/2006/relationships/image" Target="../media/image12.png"/><Relationship Id="rId1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18" Type="http://schemas.openxmlformats.org/officeDocument/2006/relationships/image" Target="../media/image26.png"/><Relationship Id="rId3" Type="http://schemas.microsoft.com/office/2007/relationships/media" Target="../media/media15.mp3"/><Relationship Id="rId7" Type="http://schemas.openxmlformats.org/officeDocument/2006/relationships/image" Target="../media/image15.png"/><Relationship Id="rId12" Type="http://schemas.openxmlformats.org/officeDocument/2006/relationships/image" Target="../media/image20.png"/><Relationship Id="rId17" Type="http://schemas.openxmlformats.org/officeDocument/2006/relationships/image" Target="../media/image25.png"/><Relationship Id="rId2" Type="http://schemas.openxmlformats.org/officeDocument/2006/relationships/audio" Target="../media/media14.mp3"/><Relationship Id="rId16" Type="http://schemas.openxmlformats.org/officeDocument/2006/relationships/image" Target="../media/image24.png"/><Relationship Id="rId20" Type="http://schemas.openxmlformats.org/officeDocument/2006/relationships/image" Target="../media/image2.png"/><Relationship Id="rId1" Type="http://schemas.microsoft.com/office/2007/relationships/media" Target="../media/media14.mp3"/><Relationship Id="rId6" Type="http://schemas.openxmlformats.org/officeDocument/2006/relationships/notesSlide" Target="../notesSlides/notesSlide8.xml"/><Relationship Id="rId11" Type="http://schemas.openxmlformats.org/officeDocument/2006/relationships/image" Target="../media/image19.png"/><Relationship Id="rId5" Type="http://schemas.openxmlformats.org/officeDocument/2006/relationships/slideLayout" Target="../slideLayouts/slideLayout7.xml"/><Relationship Id="rId15" Type="http://schemas.openxmlformats.org/officeDocument/2006/relationships/image" Target="../media/image23.png"/><Relationship Id="rId10" Type="http://schemas.openxmlformats.org/officeDocument/2006/relationships/image" Target="../media/image18.png"/><Relationship Id="rId19" Type="http://schemas.openxmlformats.org/officeDocument/2006/relationships/image" Target="../media/image27.png"/><Relationship Id="rId4" Type="http://schemas.openxmlformats.org/officeDocument/2006/relationships/audio" Target="../media/media15.mp3"/><Relationship Id="rId9" Type="http://schemas.openxmlformats.org/officeDocument/2006/relationships/image" Target="../media/image17.png"/><Relationship Id="rId1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5138" y="1430338"/>
            <a:ext cx="8247062" cy="451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1" name="Line 3"/>
          <p:cNvSpPr>
            <a:spLocks noChangeShapeType="1"/>
          </p:cNvSpPr>
          <p:nvPr/>
        </p:nvSpPr>
        <p:spPr bwMode="auto">
          <a:xfrm>
            <a:off x="3348038" y="836613"/>
            <a:ext cx="0" cy="1008062"/>
          </a:xfrm>
          <a:prstGeom prst="line">
            <a:avLst/>
          </a:prstGeom>
          <a:noFill/>
          <a:ln w="1270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68612" name="Line 4"/>
          <p:cNvSpPr>
            <a:spLocks noChangeShapeType="1"/>
          </p:cNvSpPr>
          <p:nvPr/>
        </p:nvSpPr>
        <p:spPr bwMode="auto">
          <a:xfrm>
            <a:off x="8101013" y="1484313"/>
            <a:ext cx="0" cy="1008062"/>
          </a:xfrm>
          <a:prstGeom prst="line">
            <a:avLst/>
          </a:prstGeom>
          <a:noFill/>
          <a:ln w="1270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68613" name="Line 5"/>
          <p:cNvSpPr>
            <a:spLocks noChangeShapeType="1"/>
          </p:cNvSpPr>
          <p:nvPr/>
        </p:nvSpPr>
        <p:spPr bwMode="auto">
          <a:xfrm>
            <a:off x="6659563" y="476250"/>
            <a:ext cx="0" cy="1008063"/>
          </a:xfrm>
          <a:prstGeom prst="line">
            <a:avLst/>
          </a:prstGeom>
          <a:noFill/>
          <a:ln w="1270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68614" name="Line 6"/>
          <p:cNvSpPr>
            <a:spLocks noChangeShapeType="1"/>
          </p:cNvSpPr>
          <p:nvPr/>
        </p:nvSpPr>
        <p:spPr bwMode="auto">
          <a:xfrm>
            <a:off x="5076825" y="2852738"/>
            <a:ext cx="0" cy="1008062"/>
          </a:xfrm>
          <a:prstGeom prst="line">
            <a:avLst/>
          </a:prstGeom>
          <a:noFill/>
          <a:ln w="1270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68615" name="Line 7"/>
          <p:cNvSpPr>
            <a:spLocks noChangeShapeType="1"/>
          </p:cNvSpPr>
          <p:nvPr/>
        </p:nvSpPr>
        <p:spPr bwMode="auto">
          <a:xfrm>
            <a:off x="1042988" y="1412875"/>
            <a:ext cx="0" cy="1008063"/>
          </a:xfrm>
          <a:prstGeom prst="line">
            <a:avLst/>
          </a:prstGeom>
          <a:noFill/>
          <a:ln w="1270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68616" name="Line 8"/>
          <p:cNvSpPr>
            <a:spLocks noChangeShapeType="1"/>
          </p:cNvSpPr>
          <p:nvPr/>
        </p:nvSpPr>
        <p:spPr bwMode="auto">
          <a:xfrm>
            <a:off x="3995738" y="2781300"/>
            <a:ext cx="0" cy="1008063"/>
          </a:xfrm>
          <a:prstGeom prst="line">
            <a:avLst/>
          </a:prstGeom>
          <a:noFill/>
          <a:ln w="1270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68617" name="Line 9"/>
          <p:cNvSpPr>
            <a:spLocks noChangeShapeType="1"/>
          </p:cNvSpPr>
          <p:nvPr/>
        </p:nvSpPr>
        <p:spPr bwMode="auto">
          <a:xfrm>
            <a:off x="1763713" y="692150"/>
            <a:ext cx="0" cy="1008063"/>
          </a:xfrm>
          <a:prstGeom prst="line">
            <a:avLst/>
          </a:prstGeom>
          <a:noFill/>
          <a:ln w="1270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68618" name="Line 10"/>
          <p:cNvSpPr>
            <a:spLocks noChangeShapeType="1"/>
          </p:cNvSpPr>
          <p:nvPr/>
        </p:nvSpPr>
        <p:spPr bwMode="auto">
          <a:xfrm>
            <a:off x="7380288" y="765175"/>
            <a:ext cx="0" cy="1008063"/>
          </a:xfrm>
          <a:prstGeom prst="line">
            <a:avLst/>
          </a:prstGeom>
          <a:noFill/>
          <a:ln w="1270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68619" name="Line 11"/>
          <p:cNvSpPr>
            <a:spLocks noChangeShapeType="1"/>
          </p:cNvSpPr>
          <p:nvPr/>
        </p:nvSpPr>
        <p:spPr bwMode="auto">
          <a:xfrm>
            <a:off x="5795963" y="836613"/>
            <a:ext cx="0" cy="1008062"/>
          </a:xfrm>
          <a:prstGeom prst="line">
            <a:avLst/>
          </a:prstGeom>
          <a:noFill/>
          <a:ln w="1270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68620" name="Line 12"/>
          <p:cNvSpPr>
            <a:spLocks noChangeShapeType="1"/>
          </p:cNvSpPr>
          <p:nvPr/>
        </p:nvSpPr>
        <p:spPr bwMode="auto">
          <a:xfrm>
            <a:off x="2484438" y="333375"/>
            <a:ext cx="0" cy="1008063"/>
          </a:xfrm>
          <a:prstGeom prst="line">
            <a:avLst/>
          </a:prstGeom>
          <a:noFill/>
          <a:ln w="1270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 name="TextBox 1"/>
          <p:cNvSpPr txBox="1"/>
          <p:nvPr/>
        </p:nvSpPr>
        <p:spPr>
          <a:xfrm>
            <a:off x="1672345" y="5840363"/>
            <a:ext cx="5832648" cy="769441"/>
          </a:xfrm>
          <a:prstGeom prst="rect">
            <a:avLst/>
          </a:prstGeom>
          <a:noFill/>
        </p:spPr>
        <p:txBody>
          <a:bodyPr wrap="square" rtlCol="0">
            <a:spAutoFit/>
          </a:bodyPr>
          <a:lstStyle/>
          <a:p>
            <a:pPr algn="ctr"/>
            <a:r>
              <a:rPr lang="en-GB" sz="4400" dirty="0" err="1" smtClean="0">
                <a:latin typeface="Tw Cen MT" panose="020B0602020104020603" pitchFamily="34" charset="0"/>
              </a:rPr>
              <a:t>C’est</a:t>
            </a:r>
            <a:r>
              <a:rPr lang="en-GB" sz="4400" dirty="0" smtClean="0">
                <a:latin typeface="Tw Cen MT" panose="020B0602020104020603" pitchFamily="34" charset="0"/>
              </a:rPr>
              <a:t> </a:t>
            </a:r>
            <a:r>
              <a:rPr lang="en-GB" sz="4400" dirty="0" err="1" smtClean="0">
                <a:latin typeface="Tw Cen MT" panose="020B0602020104020603" pitchFamily="34" charset="0"/>
              </a:rPr>
              <a:t>quel</a:t>
            </a:r>
            <a:r>
              <a:rPr lang="en-GB" sz="4400" dirty="0" smtClean="0">
                <a:latin typeface="Tw Cen MT" panose="020B0602020104020603" pitchFamily="34" charset="0"/>
              </a:rPr>
              <a:t> </a:t>
            </a:r>
            <a:r>
              <a:rPr lang="en-GB" sz="4400" dirty="0" err="1" smtClean="0">
                <a:latin typeface="Tw Cen MT" panose="020B0602020104020603" pitchFamily="34" charset="0"/>
              </a:rPr>
              <a:t>numéro</a:t>
            </a:r>
            <a:r>
              <a:rPr lang="en-GB" sz="4400" dirty="0" smtClean="0">
                <a:latin typeface="Tw Cen MT" panose="020B0602020104020603" pitchFamily="34" charset="0"/>
              </a:rPr>
              <a:t>?</a:t>
            </a:r>
            <a:endParaRPr lang="en-GB" sz="4400" dirty="0">
              <a:latin typeface="Tw Cen MT" panose="020B0602020104020603" pitchFamily="34" charset="0"/>
            </a:endParaRPr>
          </a:p>
        </p:txBody>
      </p:sp>
      <p:pic>
        <p:nvPicPr>
          <p:cNvPr id="3" name="3.1_c'est_quel_numero">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672345" y="6016727"/>
            <a:ext cx="609600" cy="609600"/>
          </a:xfrm>
          <a:prstGeom prst="rect">
            <a:avLst/>
          </a:prstGeom>
        </p:spPr>
      </p:pic>
    </p:spTree>
    <p:extLst>
      <p:ext uri="{BB962C8B-B14F-4D97-AF65-F5344CB8AC3E}">
        <p14:creationId xmlns:p14="http://schemas.microsoft.com/office/powerpoint/2010/main" val="2425275178"/>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1" presetClass="entr" presetSubtype="0" fill="hold" grpId="0" nodeType="clickEffect">
                                  <p:stCondLst>
                                    <p:cond delay="0"/>
                                  </p:stCondLst>
                                  <p:childTnLst>
                                    <p:set>
                                      <p:cBhvr>
                                        <p:cTn id="6" dur="1000">
                                          <p:stCondLst>
                                            <p:cond delay="0"/>
                                          </p:stCondLst>
                                        </p:cTn>
                                        <p:tgtEl>
                                          <p:spTgt spid="686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1" presetClass="entr" presetSubtype="0" fill="hold" grpId="0" nodeType="clickEffect">
                                  <p:stCondLst>
                                    <p:cond delay="0"/>
                                  </p:stCondLst>
                                  <p:childTnLst>
                                    <p:set>
                                      <p:cBhvr>
                                        <p:cTn id="10" dur="1000">
                                          <p:stCondLst>
                                            <p:cond delay="0"/>
                                          </p:stCondLst>
                                        </p:cTn>
                                        <p:tgtEl>
                                          <p:spTgt spid="686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1" presetClass="entr" presetSubtype="0" fill="hold" grpId="0" nodeType="clickEffect">
                                  <p:stCondLst>
                                    <p:cond delay="0"/>
                                  </p:stCondLst>
                                  <p:childTnLst>
                                    <p:set>
                                      <p:cBhvr>
                                        <p:cTn id="14" dur="1000">
                                          <p:stCondLst>
                                            <p:cond delay="0"/>
                                          </p:stCondLst>
                                        </p:cTn>
                                        <p:tgtEl>
                                          <p:spTgt spid="686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1" presetClass="entr" presetSubtype="0" fill="hold" grpId="0" nodeType="clickEffect">
                                  <p:stCondLst>
                                    <p:cond delay="0"/>
                                  </p:stCondLst>
                                  <p:childTnLst>
                                    <p:set>
                                      <p:cBhvr>
                                        <p:cTn id="18" dur="1000">
                                          <p:stCondLst>
                                            <p:cond delay="0"/>
                                          </p:stCondLst>
                                        </p:cTn>
                                        <p:tgtEl>
                                          <p:spTgt spid="6861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1" presetClass="entr" presetSubtype="0" fill="hold" grpId="0" nodeType="clickEffect">
                                  <p:stCondLst>
                                    <p:cond delay="0"/>
                                  </p:stCondLst>
                                  <p:childTnLst>
                                    <p:set>
                                      <p:cBhvr>
                                        <p:cTn id="22" dur="1000">
                                          <p:stCondLst>
                                            <p:cond delay="0"/>
                                          </p:stCondLst>
                                        </p:cTn>
                                        <p:tgtEl>
                                          <p:spTgt spid="686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1" presetClass="entr" presetSubtype="0" fill="hold" grpId="0" nodeType="clickEffect">
                                  <p:stCondLst>
                                    <p:cond delay="0"/>
                                  </p:stCondLst>
                                  <p:childTnLst>
                                    <p:set>
                                      <p:cBhvr>
                                        <p:cTn id="26" dur="1000">
                                          <p:stCondLst>
                                            <p:cond delay="0"/>
                                          </p:stCondLst>
                                        </p:cTn>
                                        <p:tgtEl>
                                          <p:spTgt spid="686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1" presetClass="entr" presetSubtype="0" fill="hold" grpId="0" nodeType="clickEffect">
                                  <p:stCondLst>
                                    <p:cond delay="0"/>
                                  </p:stCondLst>
                                  <p:childTnLst>
                                    <p:set>
                                      <p:cBhvr>
                                        <p:cTn id="30" dur="1000">
                                          <p:stCondLst>
                                            <p:cond delay="0"/>
                                          </p:stCondLst>
                                        </p:cTn>
                                        <p:tgtEl>
                                          <p:spTgt spid="6861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1" presetClass="entr" presetSubtype="0" fill="hold" grpId="0" nodeType="clickEffect">
                                  <p:stCondLst>
                                    <p:cond delay="0"/>
                                  </p:stCondLst>
                                  <p:childTnLst>
                                    <p:set>
                                      <p:cBhvr>
                                        <p:cTn id="34" dur="1000">
                                          <p:stCondLst>
                                            <p:cond delay="0"/>
                                          </p:stCondLst>
                                        </p:cTn>
                                        <p:tgtEl>
                                          <p:spTgt spid="686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1" presetClass="entr" presetSubtype="0" fill="hold" grpId="0" nodeType="clickEffect">
                                  <p:stCondLst>
                                    <p:cond delay="0"/>
                                  </p:stCondLst>
                                  <p:childTnLst>
                                    <p:set>
                                      <p:cBhvr>
                                        <p:cTn id="38" dur="1000">
                                          <p:stCondLst>
                                            <p:cond delay="0"/>
                                          </p:stCondLst>
                                        </p:cTn>
                                        <p:tgtEl>
                                          <p:spTgt spid="6861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1" presetClass="entr" presetSubtype="0" fill="hold" grpId="0" nodeType="clickEffect">
                                  <p:stCondLst>
                                    <p:cond delay="0"/>
                                  </p:stCondLst>
                                  <p:childTnLst>
                                    <p:set>
                                      <p:cBhvr>
                                        <p:cTn id="42" dur="1000">
                                          <p:stCondLst>
                                            <p:cond delay="0"/>
                                          </p:stCondLst>
                                        </p:cTn>
                                        <p:tgtEl>
                                          <p:spTgt spid="686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43" fill="hold" display="0">
                  <p:stCondLst>
                    <p:cond delay="indefinite"/>
                  </p:stCondLst>
                  <p:endCondLst>
                    <p:cond evt="onStopAudio" delay="0">
                      <p:tgtEl>
                        <p:sldTgt/>
                      </p:tgtEl>
                    </p:cond>
                  </p:endCondLst>
                </p:cTn>
                <p:tgtEl>
                  <p:spTgt spid="3"/>
                </p:tgtEl>
              </p:cMediaNode>
            </p:audio>
            <p:seq concurrent="1" nextAc="seek">
              <p:cTn id="44" restart="whenNotActive" fill="hold" evtFilter="cancelBubble" nodeType="interactiveSeq">
                <p:stCondLst>
                  <p:cond evt="onClick" delay="0">
                    <p:tgtEl>
                      <p:spTgt spid="2"/>
                    </p:tgtEl>
                  </p:cond>
                </p:stCondLst>
                <p:endSync evt="end" delay="0">
                  <p:rtn val="all"/>
                </p:endSync>
                <p:childTnLst>
                  <p:par>
                    <p:cTn id="45" fill="hold">
                      <p:stCondLst>
                        <p:cond delay="0"/>
                      </p:stCondLst>
                      <p:childTnLst>
                        <p:par>
                          <p:cTn id="46" fill="hold">
                            <p:stCondLst>
                              <p:cond delay="0"/>
                            </p:stCondLst>
                            <p:childTnLst>
                              <p:par>
                                <p:cTn id="47" presetID="1" presetClass="mediacall" presetSubtype="0" fill="hold" nodeType="clickEffect">
                                  <p:stCondLst>
                                    <p:cond delay="0"/>
                                  </p:stCondLst>
                                  <p:childTnLst>
                                    <p:cmd type="call" cmd="playFrom(0.0)">
                                      <p:cBhvr>
                                        <p:cTn id="48" dur="1724" fill="hold"/>
                                        <p:tgtEl>
                                          <p:spTgt spid="3"/>
                                        </p:tgtEl>
                                      </p:cBhvr>
                                    </p:cmd>
                                  </p:childTnLst>
                                </p:cTn>
                              </p:par>
                            </p:childTnLst>
                          </p:cTn>
                        </p:par>
                      </p:childTnLst>
                    </p:cTn>
                  </p:par>
                </p:childTnLst>
              </p:cTn>
              <p:nextCondLst>
                <p:cond evt="onClick" delay="0">
                  <p:tgtEl>
                    <p:spTgt spid="2"/>
                  </p:tgtEl>
                </p:cond>
              </p:nextCondLst>
            </p:seq>
          </p:childTnLst>
        </p:cTn>
      </p:par>
    </p:tnLst>
    <p:bldLst>
      <p:bldP spid="68611" grpId="0" animBg="1"/>
      <p:bldP spid="68612" grpId="0" animBg="1"/>
      <p:bldP spid="68613" grpId="0" animBg="1"/>
      <p:bldP spid="68614" grpId="0" animBg="1"/>
      <p:bldP spid="68615" grpId="0" animBg="1"/>
      <p:bldP spid="68616" grpId="0" animBg="1"/>
      <p:bldP spid="68617" grpId="0" animBg="1"/>
      <p:bldP spid="68618" grpId="0" animBg="1"/>
      <p:bldP spid="68619" grpId="0" animBg="1"/>
      <p:bldP spid="68620"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2681" y="116632"/>
            <a:ext cx="1466046" cy="1736567"/>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22948" y="2369344"/>
            <a:ext cx="1750498" cy="1721226"/>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88021" y="4832429"/>
            <a:ext cx="1939314" cy="1363983"/>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49226" y="147734"/>
            <a:ext cx="2006750" cy="1742528"/>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52313" y="152640"/>
            <a:ext cx="1863903" cy="1820412"/>
          </a:xfrm>
          <a:prstGeom prst="rect">
            <a:avLst/>
          </a:prstGeom>
        </p:spPr>
      </p:pic>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606190" y="2363798"/>
            <a:ext cx="2210095" cy="1812278"/>
          </a:xfrm>
          <a:prstGeom prst="rect">
            <a:avLst/>
          </a:prstGeom>
        </p:spPr>
      </p:pic>
      <p:pic>
        <p:nvPicPr>
          <p:cNvPr id="13" name="Picture 1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948264" y="2152770"/>
            <a:ext cx="1949796" cy="1865305"/>
          </a:xfrm>
          <a:prstGeom prst="rect">
            <a:avLst/>
          </a:prstGeom>
        </p:spPr>
      </p:pic>
      <p:pic>
        <p:nvPicPr>
          <p:cNvPr id="14" name="Picture 1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98405" y="4527728"/>
            <a:ext cx="1876545" cy="1735803"/>
          </a:xfrm>
          <a:prstGeom prst="rect">
            <a:avLst/>
          </a:prstGeom>
        </p:spPr>
      </p:pic>
      <p:pic>
        <p:nvPicPr>
          <p:cNvPr id="16" name="Picture 1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560856" y="4439456"/>
            <a:ext cx="2871301" cy="1756279"/>
          </a:xfrm>
          <a:prstGeom prst="rect">
            <a:avLst/>
          </a:prstGeom>
        </p:spPr>
      </p:pic>
      <p:pic>
        <p:nvPicPr>
          <p:cNvPr id="17" name="Picture 1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086600" y="433944"/>
            <a:ext cx="1785227" cy="1419255"/>
          </a:xfrm>
          <a:prstGeom prst="rect">
            <a:avLst/>
          </a:prstGeom>
        </p:spPr>
      </p:pic>
      <p:pic>
        <p:nvPicPr>
          <p:cNvPr id="18" name="Picture 17"/>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27711" y="2288180"/>
            <a:ext cx="1858327" cy="1814966"/>
          </a:xfrm>
          <a:prstGeom prst="rect">
            <a:avLst/>
          </a:prstGeom>
        </p:spPr>
      </p:pic>
      <p:grpSp>
        <p:nvGrpSpPr>
          <p:cNvPr id="32" name="Group 31"/>
          <p:cNvGrpSpPr/>
          <p:nvPr/>
        </p:nvGrpSpPr>
        <p:grpSpPr>
          <a:xfrm>
            <a:off x="4977183" y="4600317"/>
            <a:ext cx="1827270" cy="1619556"/>
            <a:chOff x="4977183" y="4600317"/>
            <a:chExt cx="1827270" cy="1619556"/>
          </a:xfrm>
        </p:grpSpPr>
        <p:pic>
          <p:nvPicPr>
            <p:cNvPr id="2" name="Picture 1"/>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977183" y="4925556"/>
              <a:ext cx="1827270" cy="1294317"/>
            </a:xfrm>
            <a:prstGeom prst="rect">
              <a:avLst/>
            </a:prstGeom>
          </p:spPr>
        </p:pic>
        <p:pic>
          <p:nvPicPr>
            <p:cNvPr id="19" name="Picture 18"/>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148064" y="4693444"/>
              <a:ext cx="182876" cy="464224"/>
            </a:xfrm>
            <a:prstGeom prst="rect">
              <a:avLst/>
            </a:prstGeom>
          </p:spPr>
        </p:pic>
        <p:pic>
          <p:nvPicPr>
            <p:cNvPr id="20" name="Picture 19"/>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413604" y="4640542"/>
              <a:ext cx="182876" cy="464224"/>
            </a:xfrm>
            <a:prstGeom prst="rect">
              <a:avLst/>
            </a:prstGeom>
          </p:spPr>
        </p:pic>
        <p:pic>
          <p:nvPicPr>
            <p:cNvPr id="21" name="Picture 20"/>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672001" y="4600317"/>
              <a:ext cx="182876" cy="464224"/>
            </a:xfrm>
            <a:prstGeom prst="rect">
              <a:avLst/>
            </a:prstGeom>
          </p:spPr>
        </p:pic>
        <p:pic>
          <p:nvPicPr>
            <p:cNvPr id="22" name="Picture 21"/>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959312" y="4600317"/>
              <a:ext cx="182876" cy="464224"/>
            </a:xfrm>
            <a:prstGeom prst="rect">
              <a:avLst/>
            </a:prstGeom>
          </p:spPr>
        </p:pic>
        <p:pic>
          <p:nvPicPr>
            <p:cNvPr id="23" name="Picture 22"/>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257956" y="4640542"/>
              <a:ext cx="182876" cy="464224"/>
            </a:xfrm>
            <a:prstGeom prst="rect">
              <a:avLst/>
            </a:prstGeom>
          </p:spPr>
        </p:pic>
        <p:pic>
          <p:nvPicPr>
            <p:cNvPr id="24" name="Picture 23"/>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125174" y="4925556"/>
              <a:ext cx="182876" cy="464224"/>
            </a:xfrm>
            <a:prstGeom prst="rect">
              <a:avLst/>
            </a:prstGeom>
          </p:spPr>
        </p:pic>
        <p:pic>
          <p:nvPicPr>
            <p:cNvPr id="25" name="Picture 24"/>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398028" y="5049562"/>
              <a:ext cx="182876" cy="464224"/>
            </a:xfrm>
            <a:prstGeom prst="rect">
              <a:avLst/>
            </a:prstGeom>
          </p:spPr>
        </p:pic>
        <p:pic>
          <p:nvPicPr>
            <p:cNvPr id="26" name="Picture 25"/>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646826" y="5085483"/>
              <a:ext cx="182876" cy="464224"/>
            </a:xfrm>
            <a:prstGeom prst="rect">
              <a:avLst/>
            </a:prstGeom>
          </p:spPr>
        </p:pic>
        <p:pic>
          <p:nvPicPr>
            <p:cNvPr id="27" name="Picture 26"/>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983983" y="5104766"/>
              <a:ext cx="182876" cy="464224"/>
            </a:xfrm>
            <a:prstGeom prst="rect">
              <a:avLst/>
            </a:prstGeom>
          </p:spPr>
        </p:pic>
        <p:pic>
          <p:nvPicPr>
            <p:cNvPr id="28" name="Picture 27"/>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186503" y="5040531"/>
              <a:ext cx="182876" cy="464224"/>
            </a:xfrm>
            <a:prstGeom prst="rect">
              <a:avLst/>
            </a:prstGeom>
          </p:spPr>
        </p:pic>
        <p:pic>
          <p:nvPicPr>
            <p:cNvPr id="29" name="Picture 28"/>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456456" y="4872654"/>
              <a:ext cx="182876" cy="464224"/>
            </a:xfrm>
            <a:prstGeom prst="rect">
              <a:avLst/>
            </a:prstGeom>
          </p:spPr>
        </p:pic>
      </p:grpSp>
      <p:sp>
        <p:nvSpPr>
          <p:cNvPr id="30" name="Rectangle 29"/>
          <p:cNvSpPr/>
          <p:nvPr/>
        </p:nvSpPr>
        <p:spPr>
          <a:xfrm>
            <a:off x="4977183" y="6263531"/>
            <a:ext cx="1827270" cy="477837"/>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3600" dirty="0" err="1" smtClean="0">
                <a:latin typeface="Tw Cen MT" panose="020B0602020104020603" pitchFamily="34" charset="0"/>
              </a:rPr>
              <a:t>onze</a:t>
            </a:r>
            <a:endParaRPr lang="en-GB" sz="3600" dirty="0">
              <a:latin typeface="Tw Cen MT" panose="020B0602020104020603" pitchFamily="34" charset="0"/>
            </a:endParaRPr>
          </a:p>
        </p:txBody>
      </p:sp>
      <p:sp>
        <p:nvSpPr>
          <p:cNvPr id="31" name="Rectangle 30"/>
          <p:cNvSpPr/>
          <p:nvPr/>
        </p:nvSpPr>
        <p:spPr>
          <a:xfrm>
            <a:off x="7144043" y="6263530"/>
            <a:ext cx="1827270" cy="477837"/>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3600" dirty="0" err="1" smtClean="0">
                <a:latin typeface="Tw Cen MT" panose="020B0602020104020603" pitchFamily="34" charset="0"/>
              </a:rPr>
              <a:t>douze</a:t>
            </a:r>
            <a:endParaRPr lang="en-GB" sz="3600" dirty="0">
              <a:latin typeface="Tw Cen MT" panose="020B0602020104020603" pitchFamily="34" charset="0"/>
            </a:endParaRPr>
          </a:p>
        </p:txBody>
      </p:sp>
    </p:spTree>
    <p:extLst>
      <p:ext uri="{BB962C8B-B14F-4D97-AF65-F5344CB8AC3E}">
        <p14:creationId xmlns:p14="http://schemas.microsoft.com/office/powerpoint/2010/main" val="204586141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7"/>
                                        </p:tgtEl>
                                      </p:cBhvr>
                                    </p:animEffect>
                                    <p:set>
                                      <p:cBhvr>
                                        <p:cTn id="7" dur="1" fill="hold">
                                          <p:stCondLst>
                                            <p:cond delay="499"/>
                                          </p:stCondLst>
                                        </p:cTn>
                                        <p:tgtEl>
                                          <p:spTgt spid="1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42" presetClass="exit" presetSubtype="0" fill="hold" nodeType="clickEffect">
                                  <p:stCondLst>
                                    <p:cond delay="0"/>
                                  </p:stCondLst>
                                  <p:childTnLst>
                                    <p:animEffect transition="out" filter="fade">
                                      <p:cBhvr>
                                        <p:cTn id="11" dur="1000"/>
                                        <p:tgtEl>
                                          <p:spTgt spid="5"/>
                                        </p:tgtEl>
                                      </p:cBhvr>
                                    </p:animEffect>
                                    <p:anim calcmode="lin" valueType="num">
                                      <p:cBhvr>
                                        <p:cTn id="12" dur="1000"/>
                                        <p:tgtEl>
                                          <p:spTgt spid="5"/>
                                        </p:tgtEl>
                                        <p:attrNameLst>
                                          <p:attrName>ppt_x</p:attrName>
                                        </p:attrNameLst>
                                      </p:cBhvr>
                                      <p:tavLst>
                                        <p:tav tm="0">
                                          <p:val>
                                            <p:strVal val="ppt_x"/>
                                          </p:val>
                                        </p:tav>
                                        <p:tav tm="100000">
                                          <p:val>
                                            <p:strVal val="ppt_x"/>
                                          </p:val>
                                        </p:tav>
                                      </p:tavLst>
                                    </p:anim>
                                    <p:anim calcmode="lin" valueType="num">
                                      <p:cBhvr>
                                        <p:cTn id="13" dur="1000"/>
                                        <p:tgtEl>
                                          <p:spTgt spid="5"/>
                                        </p:tgtEl>
                                        <p:attrNameLst>
                                          <p:attrName>ppt_y</p:attrName>
                                        </p:attrNameLst>
                                      </p:cBhvr>
                                      <p:tavLst>
                                        <p:tav tm="0">
                                          <p:val>
                                            <p:strVal val="ppt_y"/>
                                          </p:val>
                                        </p:tav>
                                        <p:tav tm="100000">
                                          <p:val>
                                            <p:strVal val="ppt_y+.1"/>
                                          </p:val>
                                        </p:tav>
                                      </p:tavLst>
                                    </p:anim>
                                    <p:set>
                                      <p:cBhvr>
                                        <p:cTn id="14" dur="1" fill="hold">
                                          <p:stCondLst>
                                            <p:cond delay="999"/>
                                          </p:stCondLst>
                                        </p:cTn>
                                        <p:tgtEl>
                                          <p:spTgt spid="5"/>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6" presetClass="exit" presetSubtype="21" fill="hold" nodeType="clickEffect">
                                  <p:stCondLst>
                                    <p:cond delay="0"/>
                                  </p:stCondLst>
                                  <p:childTnLst>
                                    <p:animEffect transition="out" filter="barn(inVertical)">
                                      <p:cBhvr>
                                        <p:cTn id="18" dur="500"/>
                                        <p:tgtEl>
                                          <p:spTgt spid="13"/>
                                        </p:tgtEl>
                                      </p:cBhvr>
                                    </p:animEffect>
                                    <p:set>
                                      <p:cBhvr>
                                        <p:cTn id="19" dur="1" fill="hold">
                                          <p:stCondLst>
                                            <p:cond delay="499"/>
                                          </p:stCondLst>
                                        </p:cTn>
                                        <p:tgtEl>
                                          <p:spTgt spid="13"/>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53" presetClass="exit" presetSubtype="32" fill="hold" nodeType="clickEffect">
                                  <p:stCondLst>
                                    <p:cond delay="0"/>
                                  </p:stCondLst>
                                  <p:childTnLst>
                                    <p:anim calcmode="lin" valueType="num">
                                      <p:cBhvr>
                                        <p:cTn id="23" dur="500"/>
                                        <p:tgtEl>
                                          <p:spTgt spid="3"/>
                                        </p:tgtEl>
                                        <p:attrNameLst>
                                          <p:attrName>ppt_w</p:attrName>
                                        </p:attrNameLst>
                                      </p:cBhvr>
                                      <p:tavLst>
                                        <p:tav tm="0">
                                          <p:val>
                                            <p:strVal val="ppt_w"/>
                                          </p:val>
                                        </p:tav>
                                        <p:tav tm="100000">
                                          <p:val>
                                            <p:fltVal val="0"/>
                                          </p:val>
                                        </p:tav>
                                      </p:tavLst>
                                    </p:anim>
                                    <p:anim calcmode="lin" valueType="num">
                                      <p:cBhvr>
                                        <p:cTn id="24" dur="500"/>
                                        <p:tgtEl>
                                          <p:spTgt spid="3"/>
                                        </p:tgtEl>
                                        <p:attrNameLst>
                                          <p:attrName>ppt_h</p:attrName>
                                        </p:attrNameLst>
                                      </p:cBhvr>
                                      <p:tavLst>
                                        <p:tav tm="0">
                                          <p:val>
                                            <p:strVal val="ppt_h"/>
                                          </p:val>
                                        </p:tav>
                                        <p:tav tm="100000">
                                          <p:val>
                                            <p:fltVal val="0"/>
                                          </p:val>
                                        </p:tav>
                                      </p:tavLst>
                                    </p:anim>
                                    <p:animEffect transition="out" filter="fade">
                                      <p:cBhvr>
                                        <p:cTn id="25" dur="500"/>
                                        <p:tgtEl>
                                          <p:spTgt spid="3"/>
                                        </p:tgtEl>
                                      </p:cBhvr>
                                    </p:animEffect>
                                    <p:set>
                                      <p:cBhvr>
                                        <p:cTn id="26" dur="1" fill="hold">
                                          <p:stCondLst>
                                            <p:cond delay="499"/>
                                          </p:stCondLst>
                                        </p:cTn>
                                        <p:tgtEl>
                                          <p:spTgt spid="3"/>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500"/>
                                        <p:tgtEl>
                                          <p:spTgt spid="18"/>
                                        </p:tgtEl>
                                      </p:cBhvr>
                                    </p:animEffect>
                                    <p:set>
                                      <p:cBhvr>
                                        <p:cTn id="31" dur="1" fill="hold">
                                          <p:stCondLst>
                                            <p:cond delay="499"/>
                                          </p:stCondLst>
                                        </p:cTn>
                                        <p:tgtEl>
                                          <p:spTgt spid="18"/>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21" presetClass="exit" presetSubtype="1" fill="hold" nodeType="clickEffect">
                                  <p:stCondLst>
                                    <p:cond delay="0"/>
                                  </p:stCondLst>
                                  <p:childTnLst>
                                    <p:animEffect transition="out" filter="wheel(1)">
                                      <p:cBhvr>
                                        <p:cTn id="35" dur="2000"/>
                                        <p:tgtEl>
                                          <p:spTgt spid="16"/>
                                        </p:tgtEl>
                                      </p:cBhvr>
                                    </p:animEffect>
                                    <p:set>
                                      <p:cBhvr>
                                        <p:cTn id="36" dur="1" fill="hold">
                                          <p:stCondLst>
                                            <p:cond delay="1999"/>
                                          </p:stCondLst>
                                        </p:cTn>
                                        <p:tgtEl>
                                          <p:spTgt spid="16"/>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6" presetClass="exit" presetSubtype="21" fill="hold" nodeType="clickEffect">
                                  <p:stCondLst>
                                    <p:cond delay="0"/>
                                  </p:stCondLst>
                                  <p:childTnLst>
                                    <p:animEffect transition="out" filter="barn(inVertical)">
                                      <p:cBhvr>
                                        <p:cTn id="40" dur="500"/>
                                        <p:tgtEl>
                                          <p:spTgt spid="12"/>
                                        </p:tgtEl>
                                      </p:cBhvr>
                                    </p:animEffect>
                                    <p:set>
                                      <p:cBhvr>
                                        <p:cTn id="41" dur="1" fill="hold">
                                          <p:stCondLst>
                                            <p:cond delay="499"/>
                                          </p:stCondLst>
                                        </p:cTn>
                                        <p:tgtEl>
                                          <p:spTgt spid="12"/>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nodeType="clickEffect">
                                  <p:stCondLst>
                                    <p:cond delay="0"/>
                                  </p:stCondLst>
                                  <p:childTnLst>
                                    <p:animEffect transition="out" filter="fade">
                                      <p:cBhvr>
                                        <p:cTn id="45" dur="500"/>
                                        <p:tgtEl>
                                          <p:spTgt spid="9"/>
                                        </p:tgtEl>
                                      </p:cBhvr>
                                    </p:animEffect>
                                    <p:set>
                                      <p:cBhvr>
                                        <p:cTn id="46" dur="1" fill="hold">
                                          <p:stCondLst>
                                            <p:cond delay="499"/>
                                          </p:stCondLst>
                                        </p:cTn>
                                        <p:tgtEl>
                                          <p:spTgt spid="9"/>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42" presetClass="exit" presetSubtype="0" fill="hold" nodeType="clickEffect">
                                  <p:stCondLst>
                                    <p:cond delay="0"/>
                                  </p:stCondLst>
                                  <p:childTnLst>
                                    <p:animEffect transition="out" filter="fade">
                                      <p:cBhvr>
                                        <p:cTn id="50" dur="1000"/>
                                        <p:tgtEl>
                                          <p:spTgt spid="14"/>
                                        </p:tgtEl>
                                      </p:cBhvr>
                                    </p:animEffect>
                                    <p:anim calcmode="lin" valueType="num">
                                      <p:cBhvr>
                                        <p:cTn id="51" dur="1000"/>
                                        <p:tgtEl>
                                          <p:spTgt spid="14"/>
                                        </p:tgtEl>
                                        <p:attrNameLst>
                                          <p:attrName>ppt_x</p:attrName>
                                        </p:attrNameLst>
                                      </p:cBhvr>
                                      <p:tavLst>
                                        <p:tav tm="0">
                                          <p:val>
                                            <p:strVal val="ppt_x"/>
                                          </p:val>
                                        </p:tav>
                                        <p:tav tm="100000">
                                          <p:val>
                                            <p:strVal val="ppt_x"/>
                                          </p:val>
                                        </p:tav>
                                      </p:tavLst>
                                    </p:anim>
                                    <p:anim calcmode="lin" valueType="num">
                                      <p:cBhvr>
                                        <p:cTn id="52" dur="1000"/>
                                        <p:tgtEl>
                                          <p:spTgt spid="14"/>
                                        </p:tgtEl>
                                        <p:attrNameLst>
                                          <p:attrName>ppt_y</p:attrName>
                                        </p:attrNameLst>
                                      </p:cBhvr>
                                      <p:tavLst>
                                        <p:tav tm="0">
                                          <p:val>
                                            <p:strVal val="ppt_y"/>
                                          </p:val>
                                        </p:tav>
                                        <p:tav tm="100000">
                                          <p:val>
                                            <p:strVal val="ppt_y+.1"/>
                                          </p:val>
                                        </p:tav>
                                      </p:tavLst>
                                    </p:anim>
                                    <p:set>
                                      <p:cBhvr>
                                        <p:cTn id="53" dur="1" fill="hold">
                                          <p:stCondLst>
                                            <p:cond delay="999"/>
                                          </p:stCondLst>
                                        </p:cTn>
                                        <p:tgtEl>
                                          <p:spTgt spid="14"/>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22" presetClass="exit" presetSubtype="4" fill="hold" nodeType="clickEffect">
                                  <p:stCondLst>
                                    <p:cond delay="0"/>
                                  </p:stCondLst>
                                  <p:childTnLst>
                                    <p:animEffect transition="out" filter="wipe(down)">
                                      <p:cBhvr>
                                        <p:cTn id="57" dur="500"/>
                                        <p:tgtEl>
                                          <p:spTgt spid="10"/>
                                        </p:tgtEl>
                                      </p:cBhvr>
                                    </p:animEffect>
                                    <p:set>
                                      <p:cBhvr>
                                        <p:cTn id="58" dur="1" fill="hold">
                                          <p:stCondLst>
                                            <p:cond delay="499"/>
                                          </p:stCondLst>
                                        </p:cTn>
                                        <p:tgtEl>
                                          <p:spTgt spid="10"/>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0" presetClass="exit" presetSubtype="0" fill="hold" nodeType="clickEffect">
                                  <p:stCondLst>
                                    <p:cond delay="0"/>
                                  </p:stCondLst>
                                  <p:childTnLst>
                                    <p:animEffect transition="out" filter="fade">
                                      <p:cBhvr>
                                        <p:cTn id="62" dur="500"/>
                                        <p:tgtEl>
                                          <p:spTgt spid="32"/>
                                        </p:tgtEl>
                                      </p:cBhvr>
                                    </p:animEffect>
                                    <p:set>
                                      <p:cBhvr>
                                        <p:cTn id="63" dur="1" fill="hold">
                                          <p:stCondLst>
                                            <p:cond delay="499"/>
                                          </p:stCondLst>
                                        </p:cTn>
                                        <p:tgtEl>
                                          <p:spTgt spid="32"/>
                                        </p:tgtEl>
                                        <p:attrNameLst>
                                          <p:attrName>style.visibility</p:attrName>
                                        </p:attrNameLst>
                                      </p:cBhvr>
                                      <p:to>
                                        <p:strVal val="hidden"/>
                                      </p:to>
                                    </p:set>
                                  </p:childTnLst>
                                </p:cTn>
                              </p:par>
                              <p:par>
                                <p:cTn id="64" presetID="10" presetClass="exit" presetSubtype="0" fill="hold" grpId="0" nodeType="withEffect">
                                  <p:stCondLst>
                                    <p:cond delay="0"/>
                                  </p:stCondLst>
                                  <p:childTnLst>
                                    <p:animEffect transition="out" filter="fade">
                                      <p:cBhvr>
                                        <p:cTn id="65" dur="500"/>
                                        <p:tgtEl>
                                          <p:spTgt spid="30"/>
                                        </p:tgtEl>
                                      </p:cBhvr>
                                    </p:animEffect>
                                    <p:set>
                                      <p:cBhvr>
                                        <p:cTn id="66" dur="1" fill="hold">
                                          <p:stCondLst>
                                            <p:cond delay="499"/>
                                          </p:stCondLst>
                                        </p:cTn>
                                        <p:tgtEl>
                                          <p:spTgt spid="30"/>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42" presetClass="exit" presetSubtype="0" fill="hold" nodeType="clickEffect">
                                  <p:stCondLst>
                                    <p:cond delay="0"/>
                                  </p:stCondLst>
                                  <p:childTnLst>
                                    <p:animEffect transition="out" filter="fade">
                                      <p:cBhvr>
                                        <p:cTn id="70" dur="1000"/>
                                        <p:tgtEl>
                                          <p:spTgt spid="8"/>
                                        </p:tgtEl>
                                      </p:cBhvr>
                                    </p:animEffect>
                                    <p:anim calcmode="lin" valueType="num">
                                      <p:cBhvr>
                                        <p:cTn id="71" dur="1000"/>
                                        <p:tgtEl>
                                          <p:spTgt spid="8"/>
                                        </p:tgtEl>
                                        <p:attrNameLst>
                                          <p:attrName>ppt_x</p:attrName>
                                        </p:attrNameLst>
                                      </p:cBhvr>
                                      <p:tavLst>
                                        <p:tav tm="0">
                                          <p:val>
                                            <p:strVal val="ppt_x"/>
                                          </p:val>
                                        </p:tav>
                                        <p:tav tm="100000">
                                          <p:val>
                                            <p:strVal val="ppt_x"/>
                                          </p:val>
                                        </p:tav>
                                      </p:tavLst>
                                    </p:anim>
                                    <p:anim calcmode="lin" valueType="num">
                                      <p:cBhvr>
                                        <p:cTn id="72" dur="1000"/>
                                        <p:tgtEl>
                                          <p:spTgt spid="8"/>
                                        </p:tgtEl>
                                        <p:attrNameLst>
                                          <p:attrName>ppt_y</p:attrName>
                                        </p:attrNameLst>
                                      </p:cBhvr>
                                      <p:tavLst>
                                        <p:tav tm="0">
                                          <p:val>
                                            <p:strVal val="ppt_y"/>
                                          </p:val>
                                        </p:tav>
                                        <p:tav tm="100000">
                                          <p:val>
                                            <p:strVal val="ppt_y+.1"/>
                                          </p:val>
                                        </p:tav>
                                      </p:tavLst>
                                    </p:anim>
                                    <p:set>
                                      <p:cBhvr>
                                        <p:cTn id="73" dur="1" fill="hold">
                                          <p:stCondLst>
                                            <p:cond delay="999"/>
                                          </p:stCondLst>
                                        </p:cTn>
                                        <p:tgtEl>
                                          <p:spTgt spid="8"/>
                                        </p:tgtEl>
                                        <p:attrNameLst>
                                          <p:attrName>style.visibility</p:attrName>
                                        </p:attrNameLst>
                                      </p:cBhvr>
                                      <p:to>
                                        <p:strVal val="hidden"/>
                                      </p:to>
                                    </p:set>
                                  </p:childTnLst>
                                </p:cTn>
                              </p:par>
                              <p:par>
                                <p:cTn id="74" presetID="42" presetClass="exit" presetSubtype="0" fill="hold" grpId="0" nodeType="withEffect">
                                  <p:stCondLst>
                                    <p:cond delay="0"/>
                                  </p:stCondLst>
                                  <p:childTnLst>
                                    <p:animEffect transition="out" filter="fade">
                                      <p:cBhvr>
                                        <p:cTn id="75" dur="1000"/>
                                        <p:tgtEl>
                                          <p:spTgt spid="31"/>
                                        </p:tgtEl>
                                      </p:cBhvr>
                                    </p:animEffect>
                                    <p:anim calcmode="lin" valueType="num">
                                      <p:cBhvr>
                                        <p:cTn id="76" dur="1000"/>
                                        <p:tgtEl>
                                          <p:spTgt spid="31"/>
                                        </p:tgtEl>
                                        <p:attrNameLst>
                                          <p:attrName>ppt_x</p:attrName>
                                        </p:attrNameLst>
                                      </p:cBhvr>
                                      <p:tavLst>
                                        <p:tav tm="0">
                                          <p:val>
                                            <p:strVal val="ppt_x"/>
                                          </p:val>
                                        </p:tav>
                                        <p:tav tm="100000">
                                          <p:val>
                                            <p:strVal val="ppt_x"/>
                                          </p:val>
                                        </p:tav>
                                      </p:tavLst>
                                    </p:anim>
                                    <p:anim calcmode="lin" valueType="num">
                                      <p:cBhvr>
                                        <p:cTn id="77" dur="1000"/>
                                        <p:tgtEl>
                                          <p:spTgt spid="31"/>
                                        </p:tgtEl>
                                        <p:attrNameLst>
                                          <p:attrName>ppt_y</p:attrName>
                                        </p:attrNameLst>
                                      </p:cBhvr>
                                      <p:tavLst>
                                        <p:tav tm="0">
                                          <p:val>
                                            <p:strVal val="ppt_y"/>
                                          </p:val>
                                        </p:tav>
                                        <p:tav tm="100000">
                                          <p:val>
                                            <p:strVal val="ppt_y+.1"/>
                                          </p:val>
                                        </p:tav>
                                      </p:tavLst>
                                    </p:anim>
                                    <p:set>
                                      <p:cBhvr>
                                        <p:cTn id="78" dur="1" fill="hold">
                                          <p:stCondLst>
                                            <p:cond delay="999"/>
                                          </p:stCondLst>
                                        </p:cTn>
                                        <p:tgtEl>
                                          <p:spTgt spid="3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descr="11954409101281969685johnny_automatic_cartoon_do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779838" y="2845259"/>
            <a:ext cx="1512242" cy="2717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79512" y="188640"/>
            <a:ext cx="8568952" cy="646331"/>
          </a:xfrm>
          <a:prstGeom prst="rect">
            <a:avLst/>
          </a:prstGeom>
          <a:noFill/>
        </p:spPr>
        <p:txBody>
          <a:bodyPr wrap="square" rtlCol="0">
            <a:spAutoFit/>
          </a:bodyPr>
          <a:lstStyle/>
          <a:p>
            <a:r>
              <a:rPr lang="en-GB" sz="3600" dirty="0" smtClean="0">
                <a:latin typeface="Tw Cen MT" panose="020B0602020104020603" pitchFamily="34" charset="0"/>
              </a:rPr>
              <a:t>Il y a </a:t>
            </a:r>
            <a:r>
              <a:rPr lang="en-GB" sz="3600" dirty="0" err="1" smtClean="0">
                <a:latin typeface="Tw Cen MT" panose="020B0602020104020603" pitchFamily="34" charset="0"/>
              </a:rPr>
              <a:t>combien</a:t>
            </a:r>
            <a:r>
              <a:rPr lang="en-GB" sz="3600" dirty="0" smtClean="0">
                <a:latin typeface="Tw Cen MT" panose="020B0602020104020603" pitchFamily="34" charset="0"/>
              </a:rPr>
              <a:t> de </a:t>
            </a:r>
            <a:r>
              <a:rPr lang="en-GB" sz="3600" dirty="0" err="1" smtClean="0">
                <a:latin typeface="Tw Cen MT" panose="020B0602020104020603" pitchFamily="34" charset="0"/>
              </a:rPr>
              <a:t>chiens</a:t>
            </a:r>
            <a:r>
              <a:rPr lang="en-GB" sz="3600" dirty="0" smtClean="0">
                <a:latin typeface="Tw Cen MT" panose="020B0602020104020603" pitchFamily="34" charset="0"/>
              </a:rPr>
              <a:t>?</a:t>
            </a:r>
            <a:endParaRPr lang="en-GB" sz="3600" dirty="0">
              <a:latin typeface="Tw Cen MT" panose="020B0602020104020603" pitchFamily="34" charset="0"/>
            </a:endParaRPr>
          </a:p>
        </p:txBody>
      </p:sp>
      <p:sp>
        <p:nvSpPr>
          <p:cNvPr id="7" name="TextBox 6"/>
          <p:cNvSpPr txBox="1"/>
          <p:nvPr/>
        </p:nvSpPr>
        <p:spPr>
          <a:xfrm>
            <a:off x="5292080" y="914724"/>
            <a:ext cx="3672408" cy="646331"/>
          </a:xfrm>
          <a:prstGeom prst="rect">
            <a:avLst/>
          </a:prstGeom>
          <a:noFill/>
        </p:spPr>
        <p:txBody>
          <a:bodyPr wrap="square" rtlCol="0">
            <a:spAutoFit/>
          </a:bodyPr>
          <a:lstStyle/>
          <a:p>
            <a:r>
              <a:rPr lang="en-GB" sz="3600" dirty="0" smtClean="0">
                <a:latin typeface="Tw Cen MT" panose="020B0602020104020603" pitchFamily="34" charset="0"/>
              </a:rPr>
              <a:t>Il y a un </a:t>
            </a:r>
            <a:r>
              <a:rPr lang="en-GB" sz="3600" dirty="0" err="1" smtClean="0">
                <a:latin typeface="Tw Cen MT" panose="020B0602020104020603" pitchFamily="34" charset="0"/>
              </a:rPr>
              <a:t>chien</a:t>
            </a:r>
            <a:r>
              <a:rPr lang="en-GB" sz="3600" dirty="0" smtClean="0">
                <a:latin typeface="Tw Cen MT" panose="020B0602020104020603" pitchFamily="34" charset="0"/>
              </a:rPr>
              <a:t>.</a:t>
            </a:r>
            <a:endParaRPr lang="en-GB" sz="3600" dirty="0">
              <a:latin typeface="Tw Cen MT" panose="020B0602020104020603" pitchFamily="34" charset="0"/>
            </a:endParaRPr>
          </a:p>
        </p:txBody>
      </p:sp>
      <p:sp>
        <p:nvSpPr>
          <p:cNvPr id="3" name="Rounded Rectangular Callout 2"/>
          <p:cNvSpPr/>
          <p:nvPr/>
        </p:nvSpPr>
        <p:spPr>
          <a:xfrm>
            <a:off x="6948264" y="5301208"/>
            <a:ext cx="2016224" cy="1224136"/>
          </a:xfrm>
          <a:prstGeom prst="wedgeRoundRectCallout">
            <a:avLst>
              <a:gd name="adj1" fmla="val -27384"/>
              <a:gd name="adj2" fmla="val -73616"/>
              <a:gd name="adj3" fmla="val 16667"/>
            </a:avLst>
          </a:prstGeom>
          <a:solidFill>
            <a:srgbClr val="FFFFCC"/>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err="1" smtClean="0">
                <a:solidFill>
                  <a:schemeClr val="tx1"/>
                </a:solidFill>
                <a:latin typeface="Tw Cen MT" panose="020B0602020104020603" pitchFamily="34" charset="0"/>
              </a:rPr>
              <a:t>Très</a:t>
            </a:r>
            <a:r>
              <a:rPr lang="en-GB" sz="3200" dirty="0" smtClean="0">
                <a:solidFill>
                  <a:schemeClr val="tx1"/>
                </a:solidFill>
                <a:latin typeface="Tw Cen MT" panose="020B0602020104020603" pitchFamily="34" charset="0"/>
              </a:rPr>
              <a:t> </a:t>
            </a:r>
            <a:r>
              <a:rPr lang="en-GB" sz="3200" dirty="0" err="1" smtClean="0">
                <a:solidFill>
                  <a:schemeClr val="tx1"/>
                </a:solidFill>
                <a:latin typeface="Tw Cen MT" panose="020B0602020104020603" pitchFamily="34" charset="0"/>
              </a:rPr>
              <a:t>bien</a:t>
            </a:r>
            <a:r>
              <a:rPr lang="en-GB" sz="3200" dirty="0" smtClean="0">
                <a:solidFill>
                  <a:schemeClr val="tx1"/>
                </a:solidFill>
                <a:latin typeface="Tw Cen MT" panose="020B0602020104020603" pitchFamily="34" charset="0"/>
              </a:rPr>
              <a:t>!</a:t>
            </a:r>
            <a:endParaRPr lang="en-GB" sz="3200" dirty="0">
              <a:solidFill>
                <a:schemeClr val="tx1"/>
              </a:solidFill>
              <a:latin typeface="Tw Cen MT" panose="020B0602020104020603" pitchFamily="34" charset="0"/>
            </a:endParaRPr>
          </a:p>
        </p:txBody>
      </p:sp>
      <p:pic>
        <p:nvPicPr>
          <p:cNvPr id="4" name="Picture 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71600" y="1628774"/>
            <a:ext cx="2231229" cy="2197761"/>
          </a:xfrm>
          <a:prstGeom prst="rect">
            <a:avLst/>
          </a:prstGeom>
        </p:spPr>
      </p:pic>
      <p:sp>
        <p:nvSpPr>
          <p:cNvPr id="10" name="TextBox 9"/>
          <p:cNvSpPr txBox="1"/>
          <p:nvPr/>
        </p:nvSpPr>
        <p:spPr>
          <a:xfrm>
            <a:off x="5325414" y="1626744"/>
            <a:ext cx="3672408" cy="646331"/>
          </a:xfrm>
          <a:prstGeom prst="rect">
            <a:avLst/>
          </a:prstGeom>
          <a:noFill/>
        </p:spPr>
        <p:txBody>
          <a:bodyPr wrap="square" rtlCol="0">
            <a:spAutoFit/>
          </a:bodyPr>
          <a:lstStyle/>
          <a:p>
            <a:r>
              <a:rPr lang="en-GB" sz="3600" dirty="0" smtClean="0">
                <a:latin typeface="Tw Cen MT" panose="020B0602020104020603" pitchFamily="34" charset="0"/>
              </a:rPr>
              <a:t>Il y a </a:t>
            </a:r>
            <a:r>
              <a:rPr lang="en-GB" sz="3600" dirty="0" err="1" smtClean="0">
                <a:latin typeface="Tw Cen MT" panose="020B0602020104020603" pitchFamily="34" charset="0"/>
              </a:rPr>
              <a:t>deux</a:t>
            </a:r>
            <a:r>
              <a:rPr lang="en-GB" sz="3600" dirty="0" smtClean="0">
                <a:latin typeface="Tw Cen MT" panose="020B0602020104020603" pitchFamily="34" charset="0"/>
              </a:rPr>
              <a:t> </a:t>
            </a:r>
            <a:r>
              <a:rPr lang="en-GB" sz="3600" dirty="0" err="1" smtClean="0">
                <a:latin typeface="Tw Cen MT" panose="020B0602020104020603" pitchFamily="34" charset="0"/>
              </a:rPr>
              <a:t>chiens</a:t>
            </a:r>
            <a:r>
              <a:rPr lang="en-GB" sz="3600" dirty="0" smtClean="0">
                <a:latin typeface="Tw Cen MT" panose="020B0602020104020603" pitchFamily="34" charset="0"/>
              </a:rPr>
              <a:t>.</a:t>
            </a:r>
            <a:endParaRPr lang="en-GB" sz="3600" dirty="0">
              <a:latin typeface="Tw Cen MT" panose="020B0602020104020603" pitchFamily="34" charset="0"/>
            </a:endParaRPr>
          </a:p>
        </p:txBody>
      </p:sp>
      <p:pic>
        <p:nvPicPr>
          <p:cNvPr id="5" name="3.11_il_y_a_combien_de_chiens">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756592" y="305124"/>
            <a:ext cx="609600" cy="609600"/>
          </a:xfrm>
          <a:prstGeom prst="rect">
            <a:avLst/>
          </a:prstGeom>
        </p:spPr>
      </p:pic>
      <p:pic>
        <p:nvPicPr>
          <p:cNvPr id="6" name="3.11_il_y_a_un_chien">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3"/>
          <a:stretch>
            <a:fillRect/>
          </a:stretch>
        </p:blipFill>
        <p:spPr>
          <a:xfrm>
            <a:off x="9468544" y="1017144"/>
            <a:ext cx="609600" cy="609600"/>
          </a:xfrm>
          <a:prstGeom prst="rect">
            <a:avLst/>
          </a:prstGeom>
        </p:spPr>
      </p:pic>
      <p:pic>
        <p:nvPicPr>
          <p:cNvPr id="8" name="3.11_il_y_a_deux_chiens">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13"/>
          <a:stretch>
            <a:fillRect/>
          </a:stretch>
        </p:blipFill>
        <p:spPr>
          <a:xfrm>
            <a:off x="9468544" y="1844824"/>
            <a:ext cx="609600" cy="609600"/>
          </a:xfrm>
          <a:prstGeom prst="rect">
            <a:avLst/>
          </a:prstGeom>
        </p:spPr>
      </p:pic>
      <p:pic>
        <p:nvPicPr>
          <p:cNvPr id="9" name="3.11_tres_bien">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13"/>
          <a:stretch>
            <a:fillRect/>
          </a:stretch>
        </p:blipFill>
        <p:spPr>
          <a:xfrm>
            <a:off x="9468544" y="5257800"/>
            <a:ext cx="609600" cy="60960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23" fill="hold" display="0">
                  <p:stCondLst>
                    <p:cond delay="indefinite"/>
                  </p:stCondLst>
                  <p:endCondLst>
                    <p:cond evt="onStopAudio" delay="0">
                      <p:tgtEl>
                        <p:sldTgt/>
                      </p:tgtEl>
                    </p:cond>
                  </p:endCondLst>
                </p:cTn>
                <p:tgtEl>
                  <p:spTgt spid="5"/>
                </p:tgtEl>
              </p:cMediaNode>
            </p:audio>
            <p:seq concurrent="1" nextAc="seek">
              <p:cTn id="24" restart="whenNotActive" fill="hold" evtFilter="cancelBubble" nodeType="interactiveSeq">
                <p:stCondLst>
                  <p:cond evt="onClick" delay="0">
                    <p:tgtEl>
                      <p:spTgt spid="2"/>
                    </p:tgtEl>
                  </p:cond>
                </p:stCondLst>
                <p:endSync evt="end" delay="0">
                  <p:rtn val="all"/>
                </p:endSync>
                <p:childTnLst>
                  <p:par>
                    <p:cTn id="25" fill="hold">
                      <p:stCondLst>
                        <p:cond delay="0"/>
                      </p:stCondLst>
                      <p:childTnLst>
                        <p:par>
                          <p:cTn id="26" fill="hold">
                            <p:stCondLst>
                              <p:cond delay="0"/>
                            </p:stCondLst>
                            <p:childTnLst>
                              <p:par>
                                <p:cTn id="27" presetID="1" presetClass="mediacall" presetSubtype="0" fill="hold" nodeType="clickEffect">
                                  <p:stCondLst>
                                    <p:cond delay="0"/>
                                  </p:stCondLst>
                                  <p:childTnLst>
                                    <p:cmd type="call" cmd="playFrom(0.0)">
                                      <p:cBhvr>
                                        <p:cTn id="28" dur="2037" fill="hold"/>
                                        <p:tgtEl>
                                          <p:spTgt spid="5"/>
                                        </p:tgtEl>
                                      </p:cBhvr>
                                    </p:cmd>
                                  </p:childTnLst>
                                </p:cTn>
                              </p:par>
                            </p:childTnLst>
                          </p:cTn>
                        </p:par>
                      </p:childTnLst>
                    </p:cTn>
                  </p:par>
                </p:childTnLst>
              </p:cTn>
              <p:nextCondLst>
                <p:cond evt="onClick" delay="0">
                  <p:tgtEl>
                    <p:spTgt spid="2"/>
                  </p:tgtEl>
                </p:cond>
              </p:nextCondLst>
            </p:seq>
            <p:audio>
              <p:cMediaNode vol="80000" showWhenStopped="0">
                <p:cTn id="29" fill="hold" display="0">
                  <p:stCondLst>
                    <p:cond delay="indefinite"/>
                  </p:stCondLst>
                  <p:endCondLst>
                    <p:cond evt="onStopAudio" delay="0">
                      <p:tgtEl>
                        <p:sldTgt/>
                      </p:tgtEl>
                    </p:cond>
                  </p:endCondLst>
                </p:cTn>
                <p:tgtEl>
                  <p:spTgt spid="6"/>
                </p:tgtEl>
              </p:cMediaNode>
            </p:audio>
            <p:seq concurrent="1" nextAc="seek">
              <p:cTn id="30" restart="whenNotActive" fill="hold" evtFilter="cancelBubble" nodeType="interactiveSeq">
                <p:stCondLst>
                  <p:cond evt="onClick" delay="0">
                    <p:tgtEl>
                      <p:spTgt spid="7"/>
                    </p:tgtEl>
                  </p:cond>
                </p:stCondLst>
                <p:endSync evt="end" delay="0">
                  <p:rtn val="all"/>
                </p:endSync>
                <p:childTnLst>
                  <p:par>
                    <p:cTn id="31" fill="hold">
                      <p:stCondLst>
                        <p:cond delay="0"/>
                      </p:stCondLst>
                      <p:childTnLst>
                        <p:par>
                          <p:cTn id="32" fill="hold">
                            <p:stCondLst>
                              <p:cond delay="0"/>
                            </p:stCondLst>
                            <p:childTnLst>
                              <p:par>
                                <p:cTn id="33" presetID="1" presetClass="mediacall" presetSubtype="0" fill="hold" nodeType="clickEffect">
                                  <p:stCondLst>
                                    <p:cond delay="0"/>
                                  </p:stCondLst>
                                  <p:childTnLst>
                                    <p:cmd type="call" cmd="playFrom(0.0)">
                                      <p:cBhvr>
                                        <p:cTn id="34" dur="2011" fill="hold"/>
                                        <p:tgtEl>
                                          <p:spTgt spid="6"/>
                                        </p:tgtEl>
                                      </p:cBhvr>
                                    </p:cmd>
                                  </p:childTnLst>
                                </p:cTn>
                              </p:par>
                            </p:childTnLst>
                          </p:cTn>
                        </p:par>
                      </p:childTnLst>
                    </p:cTn>
                  </p:par>
                </p:childTnLst>
              </p:cTn>
              <p:nextCondLst>
                <p:cond evt="onClick" delay="0">
                  <p:tgtEl>
                    <p:spTgt spid="7"/>
                  </p:tgtEl>
                </p:cond>
              </p:nextCondLst>
            </p:seq>
            <p:audio>
              <p:cMediaNode vol="80000" showWhenStopped="0">
                <p:cTn id="35" fill="hold" display="0">
                  <p:stCondLst>
                    <p:cond delay="indefinite"/>
                  </p:stCondLst>
                  <p:endCondLst>
                    <p:cond evt="onStopAudio" delay="0">
                      <p:tgtEl>
                        <p:sldTgt/>
                      </p:tgtEl>
                    </p:cond>
                  </p:endCondLst>
                </p:cTn>
                <p:tgtEl>
                  <p:spTgt spid="8"/>
                </p:tgtEl>
              </p:cMediaNode>
            </p:audio>
            <p:seq concurrent="1" nextAc="seek">
              <p:cTn id="36" restart="whenNotActive" fill="hold" evtFilter="cancelBubble" nodeType="interactiveSeq">
                <p:stCondLst>
                  <p:cond evt="onClick" delay="0">
                    <p:tgtEl>
                      <p:spTgt spid="10"/>
                    </p:tgtEl>
                  </p:cond>
                </p:stCondLst>
                <p:endSync evt="end" delay="0">
                  <p:rtn val="all"/>
                </p:endSync>
                <p:childTnLst>
                  <p:par>
                    <p:cTn id="37" fill="hold">
                      <p:stCondLst>
                        <p:cond delay="0"/>
                      </p:stCondLst>
                      <p:childTnLst>
                        <p:par>
                          <p:cTn id="38" fill="hold">
                            <p:stCondLst>
                              <p:cond delay="0"/>
                            </p:stCondLst>
                            <p:childTnLst>
                              <p:par>
                                <p:cTn id="39" presetID="1" presetClass="mediacall" presetSubtype="0" fill="hold" nodeType="clickEffect">
                                  <p:stCondLst>
                                    <p:cond delay="0"/>
                                  </p:stCondLst>
                                  <p:childTnLst>
                                    <p:cmd type="call" cmd="playFrom(0.0)">
                                      <p:cBhvr>
                                        <p:cTn id="40" dur="2324" fill="hold"/>
                                        <p:tgtEl>
                                          <p:spTgt spid="8"/>
                                        </p:tgtEl>
                                      </p:cBhvr>
                                    </p:cmd>
                                  </p:childTnLst>
                                </p:cTn>
                              </p:par>
                            </p:childTnLst>
                          </p:cTn>
                        </p:par>
                      </p:childTnLst>
                    </p:cTn>
                  </p:par>
                </p:childTnLst>
              </p:cTn>
              <p:nextCondLst>
                <p:cond evt="onClick" delay="0">
                  <p:tgtEl>
                    <p:spTgt spid="10"/>
                  </p:tgtEl>
                </p:cond>
              </p:nextCondLst>
            </p:seq>
            <p:audio>
              <p:cMediaNode vol="80000" showWhenStopped="0">
                <p:cTn id="41" fill="hold" display="0">
                  <p:stCondLst>
                    <p:cond delay="indefinite"/>
                  </p:stCondLst>
                  <p:endCondLst>
                    <p:cond evt="onStopAudio" delay="0">
                      <p:tgtEl>
                        <p:sldTgt/>
                      </p:tgtEl>
                    </p:cond>
                  </p:endCondLst>
                </p:cTn>
                <p:tgtEl>
                  <p:spTgt spid="9"/>
                </p:tgtEl>
              </p:cMediaNode>
            </p:audio>
            <p:seq concurrent="1" nextAc="seek">
              <p:cTn id="42" restart="whenNotActive" fill="hold" evtFilter="cancelBubble" nodeType="interactiveSeq">
                <p:stCondLst>
                  <p:cond evt="onClick" delay="0">
                    <p:tgtEl>
                      <p:spTgt spid="3"/>
                    </p:tgtEl>
                  </p:cond>
                </p:stCondLst>
                <p:endSync evt="end" delay="0">
                  <p:rtn val="all"/>
                </p:endSync>
                <p:childTnLst>
                  <p:par>
                    <p:cTn id="43" fill="hold">
                      <p:stCondLst>
                        <p:cond delay="0"/>
                      </p:stCondLst>
                      <p:childTnLst>
                        <p:par>
                          <p:cTn id="44" fill="hold">
                            <p:stCondLst>
                              <p:cond delay="0"/>
                            </p:stCondLst>
                            <p:childTnLst>
                              <p:par>
                                <p:cTn id="45" presetID="1" presetClass="mediacall" presetSubtype="0" fill="hold" nodeType="clickEffect">
                                  <p:stCondLst>
                                    <p:cond delay="0"/>
                                  </p:stCondLst>
                                  <p:childTnLst>
                                    <p:cmd type="call" cmd="playFrom(0.0)">
                                      <p:cBhvr>
                                        <p:cTn id="46" dur="1253" fill="hold"/>
                                        <p:tgtEl>
                                          <p:spTgt spid="9"/>
                                        </p:tgtEl>
                                      </p:cBhvr>
                                    </p:cmd>
                                  </p:childTnLst>
                                </p:cTn>
                              </p:par>
                            </p:childTnLst>
                          </p:cTn>
                        </p:par>
                      </p:childTnLst>
                    </p:cTn>
                  </p:par>
                </p:childTnLst>
              </p:cTn>
              <p:nextCondLst>
                <p:cond evt="onClick" delay="0">
                  <p:tgtEl>
                    <p:spTgt spid="3"/>
                  </p:tgtEl>
                </p:cond>
              </p:nextCondLst>
            </p:seq>
          </p:childTnLst>
        </p:cTn>
      </p:par>
    </p:tnLst>
    <p:bldLst>
      <p:bldP spid="7" grpId="0"/>
      <p:bldP spid="3" grpId="0" animBg="1"/>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descr="11954409101281969685johnny_automatic_cartoon_do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39552" y="2132856"/>
            <a:ext cx="1227137" cy="220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79512" y="188640"/>
            <a:ext cx="8568952" cy="646331"/>
          </a:xfrm>
          <a:prstGeom prst="rect">
            <a:avLst/>
          </a:prstGeom>
          <a:noFill/>
        </p:spPr>
        <p:txBody>
          <a:bodyPr wrap="square" rtlCol="0">
            <a:spAutoFit/>
          </a:bodyPr>
          <a:lstStyle/>
          <a:p>
            <a:r>
              <a:rPr lang="en-GB" sz="3600" dirty="0" smtClean="0">
                <a:latin typeface="Tw Cen MT" panose="020B0602020104020603" pitchFamily="34" charset="0"/>
              </a:rPr>
              <a:t>Il y a </a:t>
            </a:r>
            <a:r>
              <a:rPr lang="en-GB" sz="3600" dirty="0" err="1" smtClean="0">
                <a:latin typeface="Tw Cen MT" panose="020B0602020104020603" pitchFamily="34" charset="0"/>
              </a:rPr>
              <a:t>combien</a:t>
            </a:r>
            <a:r>
              <a:rPr lang="en-GB" sz="3600" dirty="0" smtClean="0">
                <a:latin typeface="Tw Cen MT" panose="020B0602020104020603" pitchFamily="34" charset="0"/>
              </a:rPr>
              <a:t> de </a:t>
            </a:r>
            <a:r>
              <a:rPr lang="en-GB" sz="3600" dirty="0" err="1" smtClean="0">
                <a:latin typeface="Tw Cen MT" panose="020B0602020104020603" pitchFamily="34" charset="0"/>
              </a:rPr>
              <a:t>chiens</a:t>
            </a:r>
            <a:r>
              <a:rPr lang="en-GB" sz="3600" dirty="0" smtClean="0">
                <a:latin typeface="Tw Cen MT" panose="020B0602020104020603" pitchFamily="34" charset="0"/>
              </a:rPr>
              <a:t>?</a:t>
            </a:r>
            <a:endParaRPr lang="en-GB" sz="3600" dirty="0">
              <a:latin typeface="Tw Cen MT" panose="020B0602020104020603" pitchFamily="34" charset="0"/>
            </a:endParaRPr>
          </a:p>
        </p:txBody>
      </p:sp>
      <p:sp>
        <p:nvSpPr>
          <p:cNvPr id="7" name="TextBox 6"/>
          <p:cNvSpPr txBox="1"/>
          <p:nvPr/>
        </p:nvSpPr>
        <p:spPr>
          <a:xfrm>
            <a:off x="5292080" y="1305609"/>
            <a:ext cx="3672408" cy="646331"/>
          </a:xfrm>
          <a:prstGeom prst="rect">
            <a:avLst/>
          </a:prstGeom>
          <a:noFill/>
        </p:spPr>
        <p:txBody>
          <a:bodyPr wrap="square" rtlCol="0">
            <a:spAutoFit/>
          </a:bodyPr>
          <a:lstStyle/>
          <a:p>
            <a:r>
              <a:rPr lang="en-GB" sz="3600" dirty="0" smtClean="0">
                <a:latin typeface="Tw Cen MT" panose="020B0602020104020603" pitchFamily="34" charset="0"/>
              </a:rPr>
              <a:t>Il y a cinq </a:t>
            </a:r>
            <a:r>
              <a:rPr lang="en-GB" sz="3600" dirty="0" err="1" smtClean="0">
                <a:latin typeface="Tw Cen MT" panose="020B0602020104020603" pitchFamily="34" charset="0"/>
              </a:rPr>
              <a:t>chiens</a:t>
            </a:r>
            <a:r>
              <a:rPr lang="en-GB" sz="3600" dirty="0" smtClean="0">
                <a:latin typeface="Tw Cen MT" panose="020B0602020104020603" pitchFamily="34" charset="0"/>
              </a:rPr>
              <a:t>.</a:t>
            </a:r>
            <a:endParaRPr lang="en-GB" sz="3600" dirty="0">
              <a:latin typeface="Tw Cen MT" panose="020B0602020104020603" pitchFamily="34" charset="0"/>
            </a:endParaRPr>
          </a:p>
        </p:txBody>
      </p:sp>
      <p:sp>
        <p:nvSpPr>
          <p:cNvPr id="3" name="Rounded Rectangular Callout 2"/>
          <p:cNvSpPr/>
          <p:nvPr/>
        </p:nvSpPr>
        <p:spPr>
          <a:xfrm>
            <a:off x="6948264" y="5301208"/>
            <a:ext cx="2016224" cy="1224136"/>
          </a:xfrm>
          <a:prstGeom prst="wedgeRoundRectCallout">
            <a:avLst>
              <a:gd name="adj1" fmla="val -27384"/>
              <a:gd name="adj2" fmla="val -73616"/>
              <a:gd name="adj3" fmla="val 16667"/>
            </a:avLst>
          </a:prstGeom>
          <a:solidFill>
            <a:srgbClr val="FFFFCC"/>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err="1" smtClean="0">
                <a:solidFill>
                  <a:schemeClr val="tx1"/>
                </a:solidFill>
                <a:latin typeface="Tw Cen MT" panose="020B0602020104020603" pitchFamily="34" charset="0"/>
              </a:rPr>
              <a:t>Très</a:t>
            </a:r>
            <a:r>
              <a:rPr lang="en-GB" sz="3200" dirty="0" smtClean="0">
                <a:solidFill>
                  <a:schemeClr val="tx1"/>
                </a:solidFill>
                <a:latin typeface="Tw Cen MT" panose="020B0602020104020603" pitchFamily="34" charset="0"/>
              </a:rPr>
              <a:t> </a:t>
            </a:r>
            <a:r>
              <a:rPr lang="en-GB" sz="3200" dirty="0" err="1" smtClean="0">
                <a:solidFill>
                  <a:schemeClr val="tx1"/>
                </a:solidFill>
                <a:latin typeface="Tw Cen MT" panose="020B0602020104020603" pitchFamily="34" charset="0"/>
              </a:rPr>
              <a:t>bien</a:t>
            </a:r>
            <a:r>
              <a:rPr lang="en-GB" sz="3200" dirty="0" smtClean="0">
                <a:solidFill>
                  <a:schemeClr val="tx1"/>
                </a:solidFill>
                <a:latin typeface="Tw Cen MT" panose="020B0602020104020603" pitchFamily="34" charset="0"/>
              </a:rPr>
              <a:t>!</a:t>
            </a:r>
            <a:endParaRPr lang="en-GB" sz="3200" dirty="0">
              <a:solidFill>
                <a:schemeClr val="tx1"/>
              </a:solidFill>
              <a:latin typeface="Tw Cen MT" panose="020B0602020104020603" pitchFamily="34" charset="0"/>
            </a:endParaRPr>
          </a:p>
        </p:txBody>
      </p:sp>
      <p:pic>
        <p:nvPicPr>
          <p:cNvPr id="4" name="Picture 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746108" y="2140132"/>
            <a:ext cx="2231229" cy="2197761"/>
          </a:xfrm>
          <a:prstGeom prst="rect">
            <a:avLst/>
          </a:prstGeom>
        </p:spPr>
      </p:pic>
      <p:pic>
        <p:nvPicPr>
          <p:cNvPr id="5" name="Picture 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835696" y="1995622"/>
            <a:ext cx="1850251" cy="2479503"/>
          </a:xfrm>
          <a:prstGeom prst="rect">
            <a:avLst/>
          </a:prstGeom>
        </p:spPr>
      </p:pic>
      <p:pic>
        <p:nvPicPr>
          <p:cNvPr id="6" name="Picture 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629117" y="2246171"/>
            <a:ext cx="1669742" cy="1925381"/>
          </a:xfrm>
          <a:prstGeom prst="rect">
            <a:avLst/>
          </a:prstGeom>
        </p:spPr>
      </p:pic>
      <p:pic>
        <p:nvPicPr>
          <p:cNvPr id="8" name="Picture 7"/>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436896" y="2272682"/>
            <a:ext cx="1523846" cy="1916059"/>
          </a:xfrm>
          <a:prstGeom prst="rect">
            <a:avLst/>
          </a:prstGeom>
        </p:spPr>
      </p:pic>
      <p:pic>
        <p:nvPicPr>
          <p:cNvPr id="10" name="3.11_il_y_a_combien_de_chiens">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4"/>
          <a:stretch>
            <a:fillRect/>
          </a:stretch>
        </p:blipFill>
        <p:spPr>
          <a:xfrm>
            <a:off x="-756592" y="305124"/>
            <a:ext cx="609600" cy="609600"/>
          </a:xfrm>
          <a:prstGeom prst="rect">
            <a:avLst/>
          </a:prstGeom>
        </p:spPr>
      </p:pic>
      <p:pic>
        <p:nvPicPr>
          <p:cNvPr id="9" name="3.12_il_y_a_cinq_chiens">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4"/>
          <a:stretch>
            <a:fillRect/>
          </a:stretch>
        </p:blipFill>
        <p:spPr>
          <a:xfrm>
            <a:off x="9540552" y="1290751"/>
            <a:ext cx="609600" cy="609600"/>
          </a:xfrm>
          <a:prstGeom prst="rect">
            <a:avLst/>
          </a:prstGeom>
        </p:spPr>
      </p:pic>
      <p:pic>
        <p:nvPicPr>
          <p:cNvPr id="12" name="3.11_tres_bien">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14"/>
          <a:stretch>
            <a:fillRect/>
          </a:stretch>
        </p:blipFill>
        <p:spPr>
          <a:xfrm>
            <a:off x="9468544" y="5257800"/>
            <a:ext cx="609600" cy="609600"/>
          </a:xfrm>
          <a:prstGeom prst="rect">
            <a:avLst/>
          </a:prstGeom>
        </p:spPr>
      </p:pic>
    </p:spTree>
    <p:extLst>
      <p:ext uri="{BB962C8B-B14F-4D97-AF65-F5344CB8AC3E}">
        <p14:creationId xmlns:p14="http://schemas.microsoft.com/office/powerpoint/2010/main" val="356606569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3" fill="hold" display="0">
                  <p:stCondLst>
                    <p:cond delay="indefinite"/>
                  </p:stCondLst>
                  <p:endCondLst>
                    <p:cond evt="onStopAudio" delay="0">
                      <p:tgtEl>
                        <p:sldTgt/>
                      </p:tgtEl>
                    </p:cond>
                  </p:endCondLst>
                </p:cTn>
                <p:tgtEl>
                  <p:spTgt spid="10"/>
                </p:tgtEl>
              </p:cMediaNode>
            </p:audio>
            <p:audio>
              <p:cMediaNode vol="80000" showWhenStopped="0">
                <p:cTn id="14" fill="hold" display="0">
                  <p:stCondLst>
                    <p:cond delay="indefinite"/>
                  </p:stCondLst>
                  <p:endCondLst>
                    <p:cond evt="onStopAudio" delay="0">
                      <p:tgtEl>
                        <p:sldTgt/>
                      </p:tgtEl>
                    </p:cond>
                  </p:endCondLst>
                </p:cTn>
                <p:tgtEl>
                  <p:spTgt spid="9"/>
                </p:tgtEl>
              </p:cMediaNode>
            </p:audio>
            <p:seq concurrent="1" nextAc="seek">
              <p:cTn id="15" restart="whenNotActive" fill="hold" evtFilter="cancelBubble" nodeType="interactiveSeq">
                <p:stCondLst>
                  <p:cond evt="onClick" delay="0">
                    <p:tgtEl>
                      <p:spTgt spid="7"/>
                    </p:tgtEl>
                  </p:cond>
                </p:stCondLst>
                <p:endSync evt="end" delay="0">
                  <p:rtn val="all"/>
                </p:endSync>
                <p:childTnLst>
                  <p:par>
                    <p:cTn id="16" fill="hold">
                      <p:stCondLst>
                        <p:cond delay="0"/>
                      </p:stCondLst>
                      <p:childTnLst>
                        <p:par>
                          <p:cTn id="17" fill="hold">
                            <p:stCondLst>
                              <p:cond delay="0"/>
                            </p:stCondLst>
                            <p:childTnLst>
                              <p:par>
                                <p:cTn id="18" presetID="1" presetClass="mediacall" presetSubtype="0" fill="hold" nodeType="clickEffect">
                                  <p:stCondLst>
                                    <p:cond delay="0"/>
                                  </p:stCondLst>
                                  <p:childTnLst>
                                    <p:cmd type="call" cmd="playFrom(0.0)">
                                      <p:cBhvr>
                                        <p:cTn id="19" dur="2246" fill="hold"/>
                                        <p:tgtEl>
                                          <p:spTgt spid="9"/>
                                        </p:tgtEl>
                                      </p:cBhvr>
                                    </p:cmd>
                                  </p:childTnLst>
                                </p:cTn>
                              </p:par>
                            </p:childTnLst>
                          </p:cTn>
                        </p:par>
                      </p:childTnLst>
                    </p:cTn>
                  </p:par>
                </p:childTnLst>
              </p:cTn>
              <p:nextCondLst>
                <p:cond evt="onClick" delay="0">
                  <p:tgtEl>
                    <p:spTgt spid="7"/>
                  </p:tgtEl>
                </p:cond>
              </p:nextCondLst>
            </p:seq>
            <p:audio>
              <p:cMediaNode vol="80000" showWhenStopped="0">
                <p:cTn id="20" fill="hold" display="0">
                  <p:stCondLst>
                    <p:cond delay="indefinite"/>
                  </p:stCondLst>
                  <p:endCondLst>
                    <p:cond evt="onStopAudio" delay="0">
                      <p:tgtEl>
                        <p:sldTgt/>
                      </p:tgtEl>
                    </p:cond>
                  </p:endCondLst>
                </p:cTn>
                <p:tgtEl>
                  <p:spTgt spid="12"/>
                </p:tgtEl>
              </p:cMediaNode>
            </p:audio>
            <p:seq concurrent="1" nextAc="seek">
              <p:cTn id="21" restart="whenNotActive" fill="hold" evtFilter="cancelBubble" nodeType="interactiveSeq">
                <p:stCondLst>
                  <p:cond evt="onClick" delay="0">
                    <p:tgtEl>
                      <p:spTgt spid="2"/>
                    </p:tgtEl>
                  </p:cond>
                </p:stCondLst>
                <p:endSync evt="end" delay="0">
                  <p:rtn val="all"/>
                </p:endSync>
                <p:childTnLst>
                  <p:par>
                    <p:cTn id="22" fill="hold">
                      <p:stCondLst>
                        <p:cond delay="0"/>
                      </p:stCondLst>
                      <p:childTnLst>
                        <p:par>
                          <p:cTn id="23" fill="hold">
                            <p:stCondLst>
                              <p:cond delay="0"/>
                            </p:stCondLst>
                            <p:childTnLst>
                              <p:par>
                                <p:cTn id="24" presetID="1" presetClass="mediacall" presetSubtype="0" fill="hold" nodeType="clickEffect">
                                  <p:stCondLst>
                                    <p:cond delay="0"/>
                                  </p:stCondLst>
                                  <p:childTnLst>
                                    <p:cmd type="call" cmd="playFrom(0.0)">
                                      <p:cBhvr>
                                        <p:cTn id="25" dur="2037" fill="hold"/>
                                        <p:tgtEl>
                                          <p:spTgt spid="10"/>
                                        </p:tgtEl>
                                      </p:cBhvr>
                                    </p:cmd>
                                  </p:childTnLst>
                                </p:cTn>
                              </p:par>
                            </p:childTnLst>
                          </p:cTn>
                        </p:par>
                      </p:childTnLst>
                    </p:cTn>
                  </p:par>
                </p:childTnLst>
              </p:cTn>
              <p:nextCondLst>
                <p:cond evt="onClick" delay="0">
                  <p:tgtEl>
                    <p:spTgt spid="2"/>
                  </p:tgtEl>
                </p:cond>
              </p:nextCondLst>
            </p:seq>
            <p:seq concurrent="1" nextAc="seek">
              <p:cTn id="26" restart="whenNotActive" fill="hold" evtFilter="cancelBubble" nodeType="interactiveSeq">
                <p:stCondLst>
                  <p:cond evt="onClick" delay="0">
                    <p:tgtEl>
                      <p:spTgt spid="3"/>
                    </p:tgtEl>
                  </p:cond>
                </p:stCondLst>
                <p:endSync evt="end" delay="0">
                  <p:rtn val="all"/>
                </p:endSync>
                <p:childTnLst>
                  <p:par>
                    <p:cTn id="27" fill="hold">
                      <p:stCondLst>
                        <p:cond delay="0"/>
                      </p:stCondLst>
                      <p:childTnLst>
                        <p:par>
                          <p:cTn id="28" fill="hold">
                            <p:stCondLst>
                              <p:cond delay="0"/>
                            </p:stCondLst>
                            <p:childTnLst>
                              <p:par>
                                <p:cTn id="29" presetID="1" presetClass="mediacall" presetSubtype="0" fill="hold" nodeType="clickEffect">
                                  <p:stCondLst>
                                    <p:cond delay="0"/>
                                  </p:stCondLst>
                                  <p:childTnLst>
                                    <p:cmd type="call" cmd="playFrom(0.0)">
                                      <p:cBhvr>
                                        <p:cTn id="30" dur="1253" fill="hold"/>
                                        <p:tgtEl>
                                          <p:spTgt spid="12"/>
                                        </p:tgtEl>
                                      </p:cBhvr>
                                    </p:cmd>
                                  </p:childTnLst>
                                </p:cTn>
                              </p:par>
                            </p:childTnLst>
                          </p:cTn>
                        </p:par>
                      </p:childTnLst>
                    </p:cTn>
                  </p:par>
                </p:childTnLst>
              </p:cTn>
              <p:nextCondLst>
                <p:cond evt="onClick" delay="0">
                  <p:tgtEl>
                    <p:spTgt spid="3"/>
                  </p:tgtEl>
                </p:cond>
              </p:nextCondLst>
            </p:seq>
          </p:childTnLst>
        </p:cTn>
      </p:par>
    </p:tnLst>
    <p:bldLst>
      <p:bldP spid="7" grpId="0"/>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descr="11954409101281969685johnny_automatic_cartoon_do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08437" y="3277390"/>
            <a:ext cx="1227137" cy="220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79512" y="188640"/>
            <a:ext cx="8568952" cy="646331"/>
          </a:xfrm>
          <a:prstGeom prst="rect">
            <a:avLst/>
          </a:prstGeom>
          <a:noFill/>
        </p:spPr>
        <p:txBody>
          <a:bodyPr wrap="square" rtlCol="0">
            <a:spAutoFit/>
          </a:bodyPr>
          <a:lstStyle/>
          <a:p>
            <a:r>
              <a:rPr lang="en-GB" sz="3600" dirty="0" smtClean="0">
                <a:latin typeface="Tw Cen MT" panose="020B0602020104020603" pitchFamily="34" charset="0"/>
              </a:rPr>
              <a:t>Il y a </a:t>
            </a:r>
            <a:r>
              <a:rPr lang="en-GB" sz="3600" dirty="0" err="1" smtClean="0">
                <a:latin typeface="Tw Cen MT" panose="020B0602020104020603" pitchFamily="34" charset="0"/>
              </a:rPr>
              <a:t>combien</a:t>
            </a:r>
            <a:r>
              <a:rPr lang="en-GB" sz="3600" dirty="0" smtClean="0">
                <a:latin typeface="Tw Cen MT" panose="020B0602020104020603" pitchFamily="34" charset="0"/>
              </a:rPr>
              <a:t> de </a:t>
            </a:r>
            <a:r>
              <a:rPr lang="en-GB" sz="3600" dirty="0" err="1" smtClean="0">
                <a:latin typeface="Tw Cen MT" panose="020B0602020104020603" pitchFamily="34" charset="0"/>
              </a:rPr>
              <a:t>chiens</a:t>
            </a:r>
            <a:r>
              <a:rPr lang="en-GB" sz="3600" dirty="0" smtClean="0">
                <a:latin typeface="Tw Cen MT" panose="020B0602020104020603" pitchFamily="34" charset="0"/>
              </a:rPr>
              <a:t>?</a:t>
            </a:r>
            <a:endParaRPr lang="en-GB" sz="3600" dirty="0">
              <a:latin typeface="Tw Cen MT" panose="020B0602020104020603" pitchFamily="34" charset="0"/>
            </a:endParaRPr>
          </a:p>
        </p:txBody>
      </p:sp>
      <p:sp>
        <p:nvSpPr>
          <p:cNvPr id="7" name="TextBox 6"/>
          <p:cNvSpPr txBox="1"/>
          <p:nvPr/>
        </p:nvSpPr>
        <p:spPr>
          <a:xfrm>
            <a:off x="5292080" y="1305609"/>
            <a:ext cx="3672408" cy="646331"/>
          </a:xfrm>
          <a:prstGeom prst="rect">
            <a:avLst/>
          </a:prstGeom>
          <a:noFill/>
        </p:spPr>
        <p:txBody>
          <a:bodyPr wrap="square" rtlCol="0">
            <a:spAutoFit/>
          </a:bodyPr>
          <a:lstStyle/>
          <a:p>
            <a:r>
              <a:rPr lang="en-GB" sz="3600" dirty="0" smtClean="0">
                <a:latin typeface="Tw Cen MT" panose="020B0602020104020603" pitchFamily="34" charset="0"/>
              </a:rPr>
              <a:t>Il y a </a:t>
            </a:r>
            <a:r>
              <a:rPr lang="en-GB" sz="3600" dirty="0" err="1" smtClean="0">
                <a:latin typeface="Tw Cen MT" panose="020B0602020104020603" pitchFamily="34" charset="0"/>
              </a:rPr>
              <a:t>huit</a:t>
            </a:r>
            <a:r>
              <a:rPr lang="en-GB" sz="3600" dirty="0" smtClean="0">
                <a:latin typeface="Tw Cen MT" panose="020B0602020104020603" pitchFamily="34" charset="0"/>
              </a:rPr>
              <a:t> </a:t>
            </a:r>
            <a:r>
              <a:rPr lang="en-GB" sz="3600" dirty="0" err="1" smtClean="0">
                <a:latin typeface="Tw Cen MT" panose="020B0602020104020603" pitchFamily="34" charset="0"/>
              </a:rPr>
              <a:t>chiens</a:t>
            </a:r>
            <a:r>
              <a:rPr lang="en-GB" sz="3600" dirty="0" smtClean="0">
                <a:latin typeface="Tw Cen MT" panose="020B0602020104020603" pitchFamily="34" charset="0"/>
              </a:rPr>
              <a:t>...</a:t>
            </a:r>
            <a:endParaRPr lang="en-GB" sz="3600" dirty="0">
              <a:latin typeface="Tw Cen MT" panose="020B0602020104020603" pitchFamily="34" charset="0"/>
            </a:endParaRPr>
          </a:p>
        </p:txBody>
      </p:sp>
      <p:sp>
        <p:nvSpPr>
          <p:cNvPr id="3" name="Rounded Rectangular Callout 2"/>
          <p:cNvSpPr/>
          <p:nvPr/>
        </p:nvSpPr>
        <p:spPr>
          <a:xfrm>
            <a:off x="6948264" y="5301208"/>
            <a:ext cx="2016224" cy="1224136"/>
          </a:xfrm>
          <a:prstGeom prst="wedgeRoundRectCallout">
            <a:avLst>
              <a:gd name="adj1" fmla="val -27384"/>
              <a:gd name="adj2" fmla="val -73616"/>
              <a:gd name="adj3" fmla="val 16667"/>
            </a:avLst>
          </a:prstGeom>
          <a:solidFill>
            <a:srgbClr val="FFFFCC"/>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err="1" smtClean="0">
                <a:solidFill>
                  <a:schemeClr val="tx1"/>
                </a:solidFill>
                <a:latin typeface="Tw Cen MT" panose="020B0602020104020603" pitchFamily="34" charset="0"/>
              </a:rPr>
              <a:t>Très</a:t>
            </a:r>
            <a:r>
              <a:rPr lang="en-GB" sz="3200" dirty="0" smtClean="0">
                <a:solidFill>
                  <a:schemeClr val="tx1"/>
                </a:solidFill>
                <a:latin typeface="Tw Cen MT" panose="020B0602020104020603" pitchFamily="34" charset="0"/>
              </a:rPr>
              <a:t> </a:t>
            </a:r>
            <a:r>
              <a:rPr lang="en-GB" sz="3200" dirty="0" err="1" smtClean="0">
                <a:solidFill>
                  <a:schemeClr val="tx1"/>
                </a:solidFill>
                <a:latin typeface="Tw Cen MT" panose="020B0602020104020603" pitchFamily="34" charset="0"/>
              </a:rPr>
              <a:t>bien</a:t>
            </a:r>
            <a:r>
              <a:rPr lang="en-GB" sz="3200" dirty="0" smtClean="0">
                <a:solidFill>
                  <a:schemeClr val="tx1"/>
                </a:solidFill>
                <a:latin typeface="Tw Cen MT" panose="020B0602020104020603" pitchFamily="34" charset="0"/>
              </a:rPr>
              <a:t>!</a:t>
            </a:r>
            <a:endParaRPr lang="en-GB" sz="3200" dirty="0">
              <a:solidFill>
                <a:schemeClr val="tx1"/>
              </a:solidFill>
              <a:latin typeface="Tw Cen MT" panose="020B0602020104020603" pitchFamily="34" charset="0"/>
            </a:endParaRPr>
          </a:p>
        </p:txBody>
      </p:sp>
      <p:pic>
        <p:nvPicPr>
          <p:cNvPr id="4" name="Picture 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157110" y="2140133"/>
            <a:ext cx="1820227" cy="1792924"/>
          </a:xfrm>
          <a:prstGeom prst="rect">
            <a:avLst/>
          </a:prstGeom>
        </p:spPr>
      </p:pic>
      <p:pic>
        <p:nvPicPr>
          <p:cNvPr id="5" name="Picture 4"/>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520545" y="2983809"/>
            <a:ext cx="1402656" cy="1879685"/>
          </a:xfrm>
          <a:prstGeom prst="rect">
            <a:avLst/>
          </a:prstGeom>
        </p:spPr>
      </p:pic>
      <p:pic>
        <p:nvPicPr>
          <p:cNvPr id="6" name="Picture 5"/>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282199" y="1123294"/>
            <a:ext cx="1669742" cy="1925381"/>
          </a:xfrm>
          <a:prstGeom prst="rect">
            <a:avLst/>
          </a:prstGeom>
        </p:spPr>
      </p:pic>
      <p:pic>
        <p:nvPicPr>
          <p:cNvPr id="8" name="Picture 7"/>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076056" y="4466919"/>
            <a:ext cx="1523846" cy="1916059"/>
          </a:xfrm>
          <a:prstGeom prst="rect">
            <a:avLst/>
          </a:prstGeom>
        </p:spPr>
      </p:pic>
      <p:pic>
        <p:nvPicPr>
          <p:cNvPr id="10" name="Picture 9"/>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5389217" y="2088382"/>
            <a:ext cx="1615038" cy="1835270"/>
          </a:xfrm>
          <a:prstGeom prst="rect">
            <a:avLst/>
          </a:prstGeom>
        </p:spPr>
      </p:pic>
      <p:pic>
        <p:nvPicPr>
          <p:cNvPr id="11" name="Picture 10"/>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5601" y="989249"/>
            <a:ext cx="1992491" cy="1726825"/>
          </a:xfrm>
          <a:prstGeom prst="rect">
            <a:avLst/>
          </a:prstGeom>
        </p:spPr>
      </p:pic>
      <p:pic>
        <p:nvPicPr>
          <p:cNvPr id="12" name="Picture 11"/>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2268678" y="4997820"/>
            <a:ext cx="2534479" cy="1630515"/>
          </a:xfrm>
          <a:prstGeom prst="rect">
            <a:avLst/>
          </a:prstGeom>
        </p:spPr>
      </p:pic>
      <p:pic>
        <p:nvPicPr>
          <p:cNvPr id="13" name="Picture 12"/>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6948264" y="105351"/>
            <a:ext cx="1773225" cy="1303321"/>
          </a:xfrm>
          <a:prstGeom prst="rect">
            <a:avLst/>
          </a:prstGeom>
        </p:spPr>
      </p:pic>
      <p:sp>
        <p:nvSpPr>
          <p:cNvPr id="15" name="TextBox 14"/>
          <p:cNvSpPr txBox="1"/>
          <p:nvPr/>
        </p:nvSpPr>
        <p:spPr>
          <a:xfrm>
            <a:off x="5152620" y="3706009"/>
            <a:ext cx="2088232" cy="646331"/>
          </a:xfrm>
          <a:prstGeom prst="rect">
            <a:avLst/>
          </a:prstGeom>
          <a:noFill/>
        </p:spPr>
        <p:txBody>
          <a:bodyPr wrap="square" rtlCol="0">
            <a:spAutoFit/>
          </a:bodyPr>
          <a:lstStyle/>
          <a:p>
            <a:r>
              <a:rPr lang="en-GB" sz="3600" dirty="0" smtClean="0">
                <a:latin typeface="Tw Cen MT" panose="020B0602020104020603" pitchFamily="34" charset="0"/>
              </a:rPr>
              <a:t>et un chat.</a:t>
            </a:r>
            <a:endParaRPr lang="en-GB" sz="3600" dirty="0">
              <a:latin typeface="Tw Cen MT" panose="020B0602020104020603" pitchFamily="34" charset="0"/>
            </a:endParaRPr>
          </a:p>
        </p:txBody>
      </p:sp>
      <p:pic>
        <p:nvPicPr>
          <p:cNvPr id="9" name="3.11_il_y_a_combien_de_chiens">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20"/>
          <a:stretch>
            <a:fillRect/>
          </a:stretch>
        </p:blipFill>
        <p:spPr>
          <a:xfrm>
            <a:off x="-756592" y="0"/>
            <a:ext cx="609600" cy="609600"/>
          </a:xfrm>
          <a:prstGeom prst="rect">
            <a:avLst/>
          </a:prstGeom>
        </p:spPr>
      </p:pic>
      <p:pic>
        <p:nvPicPr>
          <p:cNvPr id="14" name="3.13_il_y_a_huit_chiens">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20"/>
          <a:stretch>
            <a:fillRect/>
          </a:stretch>
        </p:blipFill>
        <p:spPr>
          <a:xfrm>
            <a:off x="9396536" y="1243061"/>
            <a:ext cx="609600" cy="609600"/>
          </a:xfrm>
          <a:prstGeom prst="rect">
            <a:avLst/>
          </a:prstGeom>
        </p:spPr>
      </p:pic>
      <p:pic>
        <p:nvPicPr>
          <p:cNvPr id="16" name="3.13_et_un_chat">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20"/>
          <a:stretch>
            <a:fillRect/>
          </a:stretch>
        </p:blipFill>
        <p:spPr>
          <a:xfrm>
            <a:off x="9396536" y="2716074"/>
            <a:ext cx="609600" cy="609600"/>
          </a:xfrm>
          <a:prstGeom prst="rect">
            <a:avLst/>
          </a:prstGeom>
        </p:spPr>
      </p:pic>
      <p:pic>
        <p:nvPicPr>
          <p:cNvPr id="17" name="3.11_tres_bien">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20"/>
          <a:stretch>
            <a:fillRect/>
          </a:stretch>
        </p:blipFill>
        <p:spPr>
          <a:xfrm>
            <a:off x="9396536" y="5608476"/>
            <a:ext cx="609600" cy="609600"/>
          </a:xfrm>
          <a:prstGeom prst="rect">
            <a:avLst/>
          </a:prstGeom>
        </p:spPr>
      </p:pic>
    </p:spTree>
    <p:extLst>
      <p:ext uri="{BB962C8B-B14F-4D97-AF65-F5344CB8AC3E}">
        <p14:creationId xmlns:p14="http://schemas.microsoft.com/office/powerpoint/2010/main" val="300764347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8" fill="hold" display="0">
                  <p:stCondLst>
                    <p:cond delay="indefinite"/>
                  </p:stCondLst>
                  <p:endCondLst>
                    <p:cond evt="onStopAudio" delay="0">
                      <p:tgtEl>
                        <p:sldTgt/>
                      </p:tgtEl>
                    </p:cond>
                  </p:endCondLst>
                </p:cTn>
                <p:tgtEl>
                  <p:spTgt spid="9"/>
                </p:tgtEl>
              </p:cMediaNode>
            </p:audio>
            <p:seq concurrent="1" nextAc="seek">
              <p:cTn id="19" restart="whenNotActive" fill="hold" evtFilter="cancelBubble" nodeType="interactiveSeq">
                <p:stCondLst>
                  <p:cond evt="onClick" delay="0">
                    <p:tgtEl>
                      <p:spTgt spid="2"/>
                    </p:tgtEl>
                  </p:cond>
                </p:stCondLst>
                <p:endSync evt="end" delay="0">
                  <p:rtn val="all"/>
                </p:endSync>
                <p:childTnLst>
                  <p:par>
                    <p:cTn id="20" fill="hold">
                      <p:stCondLst>
                        <p:cond delay="0"/>
                      </p:stCondLst>
                      <p:childTnLst>
                        <p:par>
                          <p:cTn id="21" fill="hold">
                            <p:stCondLst>
                              <p:cond delay="0"/>
                            </p:stCondLst>
                            <p:childTnLst>
                              <p:par>
                                <p:cTn id="22" presetID="1" presetClass="mediacall" presetSubtype="0" fill="hold" nodeType="clickEffect">
                                  <p:stCondLst>
                                    <p:cond delay="0"/>
                                  </p:stCondLst>
                                  <p:childTnLst>
                                    <p:cmd type="call" cmd="playFrom(0.0)">
                                      <p:cBhvr>
                                        <p:cTn id="23" dur="2037" fill="hold"/>
                                        <p:tgtEl>
                                          <p:spTgt spid="9"/>
                                        </p:tgtEl>
                                      </p:cBhvr>
                                    </p:cmd>
                                  </p:childTnLst>
                                </p:cTn>
                              </p:par>
                            </p:childTnLst>
                          </p:cTn>
                        </p:par>
                      </p:childTnLst>
                    </p:cTn>
                  </p:par>
                </p:childTnLst>
              </p:cTn>
              <p:nextCondLst>
                <p:cond evt="onClick" delay="0">
                  <p:tgtEl>
                    <p:spTgt spid="2"/>
                  </p:tgtEl>
                </p:cond>
              </p:nextCondLst>
            </p:seq>
            <p:audio>
              <p:cMediaNode vol="80000" showWhenStopped="0">
                <p:cTn id="24" fill="hold" display="0">
                  <p:stCondLst>
                    <p:cond delay="indefinite"/>
                  </p:stCondLst>
                  <p:endCondLst>
                    <p:cond evt="onStopAudio" delay="0">
                      <p:tgtEl>
                        <p:sldTgt/>
                      </p:tgtEl>
                    </p:cond>
                  </p:endCondLst>
                </p:cTn>
                <p:tgtEl>
                  <p:spTgt spid="14"/>
                </p:tgtEl>
              </p:cMediaNode>
            </p:audio>
            <p:seq concurrent="1" nextAc="seek">
              <p:cTn id="25" restart="whenNotActive" fill="hold" evtFilter="cancelBubble" nodeType="interactiveSeq">
                <p:stCondLst>
                  <p:cond evt="onClick" delay="0">
                    <p:tgtEl>
                      <p:spTgt spid="7"/>
                    </p:tgtEl>
                  </p:cond>
                </p:stCondLst>
                <p:endSync evt="end" delay="0">
                  <p:rtn val="all"/>
                </p:endSync>
                <p:childTnLst>
                  <p:par>
                    <p:cTn id="26" fill="hold">
                      <p:stCondLst>
                        <p:cond delay="0"/>
                      </p:stCondLst>
                      <p:childTnLst>
                        <p:par>
                          <p:cTn id="27" fill="hold">
                            <p:stCondLst>
                              <p:cond delay="0"/>
                            </p:stCondLst>
                            <p:childTnLst>
                              <p:par>
                                <p:cTn id="28" presetID="1" presetClass="mediacall" presetSubtype="0" fill="hold" nodeType="clickEffect">
                                  <p:stCondLst>
                                    <p:cond delay="0"/>
                                  </p:stCondLst>
                                  <p:childTnLst>
                                    <p:cmd type="call" cmd="playFrom(0.0)">
                                      <p:cBhvr>
                                        <p:cTn id="29" dur="2142" fill="hold"/>
                                        <p:tgtEl>
                                          <p:spTgt spid="14"/>
                                        </p:tgtEl>
                                      </p:cBhvr>
                                    </p:cmd>
                                  </p:childTnLst>
                                </p:cTn>
                              </p:par>
                            </p:childTnLst>
                          </p:cTn>
                        </p:par>
                      </p:childTnLst>
                    </p:cTn>
                  </p:par>
                </p:childTnLst>
              </p:cTn>
              <p:nextCondLst>
                <p:cond evt="onClick" delay="0">
                  <p:tgtEl>
                    <p:spTgt spid="7"/>
                  </p:tgtEl>
                </p:cond>
              </p:nextCondLst>
            </p:seq>
            <p:audio>
              <p:cMediaNode vol="80000" showWhenStopped="0">
                <p:cTn id="30" fill="hold" display="0">
                  <p:stCondLst>
                    <p:cond delay="indefinite"/>
                  </p:stCondLst>
                  <p:endCondLst>
                    <p:cond evt="onStopAudio" delay="0">
                      <p:tgtEl>
                        <p:sldTgt/>
                      </p:tgtEl>
                    </p:cond>
                  </p:endCondLst>
                </p:cTn>
                <p:tgtEl>
                  <p:spTgt spid="16"/>
                </p:tgtEl>
              </p:cMediaNode>
            </p:audio>
            <p:seq concurrent="1" nextAc="seek">
              <p:cTn id="31" restart="whenNotActive" fill="hold" evtFilter="cancelBubble" nodeType="interactiveSeq">
                <p:stCondLst>
                  <p:cond evt="onClick" delay="0">
                    <p:tgtEl>
                      <p:spTgt spid="15"/>
                    </p:tgtEl>
                  </p:cond>
                </p:stCondLst>
                <p:endSync evt="end" delay="0">
                  <p:rtn val="all"/>
                </p:endSync>
                <p:childTnLst>
                  <p:par>
                    <p:cTn id="32" fill="hold">
                      <p:stCondLst>
                        <p:cond delay="0"/>
                      </p:stCondLst>
                      <p:childTnLst>
                        <p:par>
                          <p:cTn id="33" fill="hold">
                            <p:stCondLst>
                              <p:cond delay="0"/>
                            </p:stCondLst>
                            <p:childTnLst>
                              <p:par>
                                <p:cTn id="34" presetID="1" presetClass="mediacall" presetSubtype="0" fill="hold" nodeType="clickEffect">
                                  <p:stCondLst>
                                    <p:cond delay="0"/>
                                  </p:stCondLst>
                                  <p:childTnLst>
                                    <p:cmd type="call" cmd="playFrom(0.0)">
                                      <p:cBhvr>
                                        <p:cTn id="35" dur="1358" fill="hold"/>
                                        <p:tgtEl>
                                          <p:spTgt spid="16"/>
                                        </p:tgtEl>
                                      </p:cBhvr>
                                    </p:cmd>
                                  </p:childTnLst>
                                </p:cTn>
                              </p:par>
                            </p:childTnLst>
                          </p:cTn>
                        </p:par>
                      </p:childTnLst>
                    </p:cTn>
                  </p:par>
                </p:childTnLst>
              </p:cTn>
              <p:nextCondLst>
                <p:cond evt="onClick" delay="0">
                  <p:tgtEl>
                    <p:spTgt spid="15"/>
                  </p:tgtEl>
                </p:cond>
              </p:nextCondLst>
            </p:seq>
            <p:audio>
              <p:cMediaNode vol="80000" showWhenStopped="0">
                <p:cTn id="36" fill="hold" display="0">
                  <p:stCondLst>
                    <p:cond delay="indefinite"/>
                  </p:stCondLst>
                  <p:endCondLst>
                    <p:cond evt="onStopAudio" delay="0">
                      <p:tgtEl>
                        <p:sldTgt/>
                      </p:tgtEl>
                    </p:cond>
                  </p:endCondLst>
                </p:cTn>
                <p:tgtEl>
                  <p:spTgt spid="17"/>
                </p:tgtEl>
              </p:cMediaNode>
            </p:audio>
            <p:seq concurrent="1" nextAc="seek">
              <p:cTn id="37" restart="whenNotActive" fill="hold" evtFilter="cancelBubble" nodeType="interactiveSeq">
                <p:stCondLst>
                  <p:cond evt="onClick" delay="0">
                    <p:tgtEl>
                      <p:spTgt spid="3"/>
                    </p:tgtEl>
                  </p:cond>
                </p:stCondLst>
                <p:endSync evt="end" delay="0">
                  <p:rtn val="all"/>
                </p:endSync>
                <p:childTnLst>
                  <p:par>
                    <p:cTn id="38" fill="hold">
                      <p:stCondLst>
                        <p:cond delay="0"/>
                      </p:stCondLst>
                      <p:childTnLst>
                        <p:par>
                          <p:cTn id="39" fill="hold">
                            <p:stCondLst>
                              <p:cond delay="0"/>
                            </p:stCondLst>
                            <p:childTnLst>
                              <p:par>
                                <p:cTn id="40" presetID="1" presetClass="mediacall" presetSubtype="0" fill="hold" nodeType="clickEffect">
                                  <p:stCondLst>
                                    <p:cond delay="0"/>
                                  </p:stCondLst>
                                  <p:childTnLst>
                                    <p:cmd type="call" cmd="playFrom(0.0)">
                                      <p:cBhvr>
                                        <p:cTn id="41" dur="1253" fill="hold"/>
                                        <p:tgtEl>
                                          <p:spTgt spid="17"/>
                                        </p:tgtEl>
                                      </p:cBhvr>
                                    </p:cmd>
                                  </p:childTnLst>
                                </p:cTn>
                              </p:par>
                            </p:childTnLst>
                          </p:cTn>
                        </p:par>
                      </p:childTnLst>
                    </p:cTn>
                  </p:par>
                </p:childTnLst>
              </p:cTn>
              <p:nextCondLst>
                <p:cond evt="onClick" delay="0">
                  <p:tgtEl>
                    <p:spTgt spid="3"/>
                  </p:tgtEl>
                </p:cond>
              </p:nextCondLst>
            </p:seq>
          </p:childTnLst>
        </p:cTn>
      </p:par>
    </p:tnLst>
    <p:bldLst>
      <p:bldP spid="7" grpId="0"/>
      <p:bldP spid="3" grpId="0" animBg="1"/>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188640"/>
            <a:ext cx="8568952" cy="646331"/>
          </a:xfrm>
          <a:prstGeom prst="rect">
            <a:avLst/>
          </a:prstGeom>
          <a:noFill/>
        </p:spPr>
        <p:txBody>
          <a:bodyPr wrap="square" rtlCol="0">
            <a:spAutoFit/>
          </a:bodyPr>
          <a:lstStyle/>
          <a:p>
            <a:r>
              <a:rPr lang="en-GB" sz="3600" dirty="0" smtClean="0">
                <a:latin typeface="Tw Cen MT" panose="020B0602020104020603" pitchFamily="34" charset="0"/>
              </a:rPr>
              <a:t>Il y a </a:t>
            </a:r>
            <a:r>
              <a:rPr lang="en-GB" sz="3600" dirty="0" err="1" smtClean="0">
                <a:latin typeface="Tw Cen MT" panose="020B0602020104020603" pitchFamily="34" charset="0"/>
              </a:rPr>
              <a:t>combien</a:t>
            </a:r>
            <a:r>
              <a:rPr lang="en-GB" sz="3600" dirty="0" smtClean="0">
                <a:latin typeface="Tw Cen MT" panose="020B0602020104020603" pitchFamily="34" charset="0"/>
              </a:rPr>
              <a:t> de chats?</a:t>
            </a:r>
            <a:endParaRPr lang="en-GB" sz="3600" dirty="0">
              <a:latin typeface="Tw Cen MT" panose="020B0602020104020603" pitchFamily="34" charset="0"/>
            </a:endParaRPr>
          </a:p>
        </p:txBody>
      </p:sp>
      <p:sp>
        <p:nvSpPr>
          <p:cNvPr id="3" name="TextBox 2"/>
          <p:cNvSpPr txBox="1"/>
          <p:nvPr/>
        </p:nvSpPr>
        <p:spPr>
          <a:xfrm>
            <a:off x="5292080" y="1305609"/>
            <a:ext cx="3672408" cy="646331"/>
          </a:xfrm>
          <a:prstGeom prst="rect">
            <a:avLst/>
          </a:prstGeom>
          <a:noFill/>
        </p:spPr>
        <p:txBody>
          <a:bodyPr wrap="square" rtlCol="0">
            <a:spAutoFit/>
          </a:bodyPr>
          <a:lstStyle/>
          <a:p>
            <a:r>
              <a:rPr lang="en-GB" sz="3600" dirty="0" smtClean="0">
                <a:latin typeface="Tw Cen MT" panose="020B0602020104020603" pitchFamily="34" charset="0"/>
              </a:rPr>
              <a:t>Il y a trois chats.</a:t>
            </a:r>
            <a:endParaRPr lang="en-GB" sz="3600" dirty="0">
              <a:latin typeface="Tw Cen MT" panose="020B0602020104020603" pitchFamily="34" charset="0"/>
            </a:endParaRPr>
          </a:p>
        </p:txBody>
      </p:sp>
      <p:pic>
        <p:nvPicPr>
          <p:cNvPr id="4" name="Picture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491880" y="2060847"/>
            <a:ext cx="2232248" cy="2536645"/>
          </a:xfrm>
          <a:prstGeom prst="rect">
            <a:avLst/>
          </a:prstGeom>
        </p:spPr>
      </p:pic>
      <p:pic>
        <p:nvPicPr>
          <p:cNvPr id="5" name="Picture 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724805" y="2219531"/>
            <a:ext cx="1929197" cy="2958102"/>
          </a:xfrm>
          <a:prstGeom prst="rect">
            <a:avLst/>
          </a:prstGeom>
        </p:spPr>
      </p:pic>
      <p:pic>
        <p:nvPicPr>
          <p:cNvPr id="6" name="Picture 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07444" y="2996952"/>
            <a:ext cx="2594418" cy="1945814"/>
          </a:xfrm>
          <a:prstGeom prst="rect">
            <a:avLst/>
          </a:prstGeom>
        </p:spPr>
      </p:pic>
      <p:sp>
        <p:nvSpPr>
          <p:cNvPr id="9" name="Rounded Rectangular Callout 8"/>
          <p:cNvSpPr/>
          <p:nvPr/>
        </p:nvSpPr>
        <p:spPr>
          <a:xfrm>
            <a:off x="6970577" y="5445224"/>
            <a:ext cx="2016224" cy="1224136"/>
          </a:xfrm>
          <a:prstGeom prst="wedgeRoundRectCallout">
            <a:avLst>
              <a:gd name="adj1" fmla="val -27384"/>
              <a:gd name="adj2" fmla="val -73616"/>
              <a:gd name="adj3" fmla="val 16667"/>
            </a:avLst>
          </a:prstGeom>
          <a:solidFill>
            <a:srgbClr val="FFFFCC"/>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solidFill>
                  <a:schemeClr val="tx1"/>
                </a:solidFill>
                <a:latin typeface="Tw Cen MT" panose="020B0602020104020603" pitchFamily="34" charset="0"/>
              </a:rPr>
              <a:t>pas mal!</a:t>
            </a:r>
            <a:endParaRPr lang="en-GB" sz="3200" dirty="0">
              <a:solidFill>
                <a:schemeClr val="tx1"/>
              </a:solidFill>
              <a:latin typeface="Tw Cen MT" panose="020B0602020104020603" pitchFamily="34" charset="0"/>
            </a:endParaRPr>
          </a:p>
        </p:txBody>
      </p:sp>
      <p:pic>
        <p:nvPicPr>
          <p:cNvPr id="7" name="3.14_il_y_a_combien_de_chat">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635888" y="188640"/>
            <a:ext cx="609600" cy="609600"/>
          </a:xfrm>
          <a:prstGeom prst="rect">
            <a:avLst/>
          </a:prstGeom>
        </p:spPr>
      </p:pic>
      <p:pic>
        <p:nvPicPr>
          <p:cNvPr id="8" name="3.14_il_y_a_trois_chats">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9324528" y="1271319"/>
            <a:ext cx="609600" cy="609600"/>
          </a:xfrm>
          <a:prstGeom prst="rect">
            <a:avLst/>
          </a:prstGeom>
        </p:spPr>
      </p:pic>
      <p:pic>
        <p:nvPicPr>
          <p:cNvPr id="10" name="3.14_pas_mal">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11"/>
          <a:stretch>
            <a:fillRect/>
          </a:stretch>
        </p:blipFill>
        <p:spPr>
          <a:xfrm>
            <a:off x="9324528" y="5177633"/>
            <a:ext cx="609600" cy="609600"/>
          </a:xfrm>
          <a:prstGeom prst="rect">
            <a:avLst/>
          </a:prstGeom>
        </p:spPr>
      </p:pic>
    </p:spTree>
    <p:extLst>
      <p:ext uri="{BB962C8B-B14F-4D97-AF65-F5344CB8AC3E}">
        <p14:creationId xmlns:p14="http://schemas.microsoft.com/office/powerpoint/2010/main" val="352728764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3" fill="hold" display="0">
                  <p:stCondLst>
                    <p:cond delay="indefinite"/>
                  </p:stCondLst>
                  <p:endCondLst>
                    <p:cond evt="onStopAudio" delay="0">
                      <p:tgtEl>
                        <p:sldTgt/>
                      </p:tgtEl>
                    </p:cond>
                  </p:endCondLst>
                </p:cTn>
                <p:tgtEl>
                  <p:spTgt spid="7"/>
                </p:tgtEl>
              </p:cMediaNode>
            </p:audio>
            <p:seq concurrent="1" nextAc="seek">
              <p:cTn id="14" restart="whenNotActive" fill="hold" evtFilter="cancelBubble" nodeType="interactiveSeq">
                <p:stCondLst>
                  <p:cond evt="onClick" delay="0">
                    <p:tgtEl>
                      <p:spTgt spid="2"/>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2533" fill="hold"/>
                                        <p:tgtEl>
                                          <p:spTgt spid="7"/>
                                        </p:tgtEl>
                                      </p:cBhvr>
                                    </p:cmd>
                                  </p:childTnLst>
                                </p:cTn>
                              </p:par>
                            </p:childTnLst>
                          </p:cTn>
                        </p:par>
                      </p:childTnLst>
                    </p:cTn>
                  </p:par>
                </p:childTnLst>
              </p:cTn>
              <p:nextCondLst>
                <p:cond evt="onClick" delay="0">
                  <p:tgtEl>
                    <p:spTgt spid="2"/>
                  </p:tgtEl>
                </p:cond>
              </p:nextCondLst>
            </p:seq>
            <p:audio>
              <p:cMediaNode vol="80000" showWhenStopped="0">
                <p:cTn id="19" fill="hold" display="0">
                  <p:stCondLst>
                    <p:cond delay="indefinite"/>
                  </p:stCondLst>
                  <p:endCondLst>
                    <p:cond evt="onStopAudio" delay="0">
                      <p:tgtEl>
                        <p:sldTgt/>
                      </p:tgtEl>
                    </p:cond>
                  </p:endCondLst>
                </p:cTn>
                <p:tgtEl>
                  <p:spTgt spid="8"/>
                </p:tgtEl>
              </p:cMediaNode>
            </p:audio>
            <p:seq concurrent="1" nextAc="seek">
              <p:cTn id="20" restart="whenNotActive" fill="hold" evtFilter="cancelBubble" nodeType="interactiveSeq">
                <p:stCondLst>
                  <p:cond evt="onClick" delay="0">
                    <p:tgtEl>
                      <p:spTgt spid="3"/>
                    </p:tgtEl>
                  </p:cond>
                </p:stCondLst>
                <p:endSync evt="end" delay="0">
                  <p:rtn val="all"/>
                </p:endSync>
                <p:childTnLst>
                  <p:par>
                    <p:cTn id="21" fill="hold">
                      <p:stCondLst>
                        <p:cond delay="0"/>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2063" fill="hold"/>
                                        <p:tgtEl>
                                          <p:spTgt spid="8"/>
                                        </p:tgtEl>
                                      </p:cBhvr>
                                    </p:cmd>
                                  </p:childTnLst>
                                </p:cTn>
                              </p:par>
                            </p:childTnLst>
                          </p:cTn>
                        </p:par>
                      </p:childTnLst>
                    </p:cTn>
                  </p:par>
                </p:childTnLst>
              </p:cTn>
              <p:nextCondLst>
                <p:cond evt="onClick" delay="0">
                  <p:tgtEl>
                    <p:spTgt spid="3"/>
                  </p:tgtEl>
                </p:cond>
              </p:nextCondLst>
            </p:seq>
            <p:audio>
              <p:cMediaNode vol="80000" showWhenStopped="0">
                <p:cTn id="25" fill="hold" display="0">
                  <p:stCondLst>
                    <p:cond delay="indefinite"/>
                  </p:stCondLst>
                  <p:endCondLst>
                    <p:cond evt="onStopAudio" delay="0">
                      <p:tgtEl>
                        <p:sldTgt/>
                      </p:tgtEl>
                    </p:cond>
                  </p:endCondLst>
                </p:cTn>
                <p:tgtEl>
                  <p:spTgt spid="10"/>
                </p:tgtEl>
              </p:cMediaNode>
            </p:audio>
            <p:seq concurrent="1" nextAc="seek">
              <p:cTn id="26" restart="whenNotActive" fill="hold" evtFilter="cancelBubble" nodeType="interactiveSeq">
                <p:stCondLst>
                  <p:cond evt="onClick" delay="0">
                    <p:tgtEl>
                      <p:spTgt spid="9"/>
                    </p:tgtEl>
                  </p:cond>
                </p:stCondLst>
                <p:endSync evt="end" delay="0">
                  <p:rtn val="all"/>
                </p:endSync>
                <p:childTnLst>
                  <p:par>
                    <p:cTn id="27" fill="hold">
                      <p:stCondLst>
                        <p:cond delay="0"/>
                      </p:stCondLst>
                      <p:childTnLst>
                        <p:par>
                          <p:cTn id="28" fill="hold">
                            <p:stCondLst>
                              <p:cond delay="0"/>
                            </p:stCondLst>
                            <p:childTnLst>
                              <p:par>
                                <p:cTn id="29" presetID="1" presetClass="mediacall" presetSubtype="0" fill="hold" nodeType="clickEffect">
                                  <p:stCondLst>
                                    <p:cond delay="0"/>
                                  </p:stCondLst>
                                  <p:childTnLst>
                                    <p:cmd type="call" cmd="playFrom(0.0)">
                                      <p:cBhvr>
                                        <p:cTn id="30" dur="1018" fill="hold"/>
                                        <p:tgtEl>
                                          <p:spTgt spid="10"/>
                                        </p:tgtEl>
                                      </p:cBhvr>
                                    </p:cmd>
                                  </p:childTnLst>
                                </p:cTn>
                              </p:par>
                            </p:childTnLst>
                          </p:cTn>
                        </p:par>
                      </p:childTnLst>
                    </p:cTn>
                  </p:par>
                </p:childTnLst>
              </p:cTn>
              <p:nextCondLst>
                <p:cond evt="onClick" delay="0">
                  <p:tgtEl>
                    <p:spTgt spid="9"/>
                  </p:tgtEl>
                </p:cond>
              </p:nextCondLst>
            </p:seq>
          </p:childTnLst>
        </p:cTn>
      </p:par>
    </p:tnLst>
    <p:bldLst>
      <p:bldP spid="3" grpId="0"/>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188640"/>
            <a:ext cx="8568952" cy="646331"/>
          </a:xfrm>
          <a:prstGeom prst="rect">
            <a:avLst/>
          </a:prstGeom>
          <a:noFill/>
        </p:spPr>
        <p:txBody>
          <a:bodyPr wrap="square" rtlCol="0">
            <a:spAutoFit/>
          </a:bodyPr>
          <a:lstStyle/>
          <a:p>
            <a:r>
              <a:rPr lang="en-GB" sz="3600" dirty="0" smtClean="0">
                <a:latin typeface="Tw Cen MT" panose="020B0602020104020603" pitchFamily="34" charset="0"/>
              </a:rPr>
              <a:t>Il y a </a:t>
            </a:r>
            <a:r>
              <a:rPr lang="en-GB" sz="3600" dirty="0" err="1" smtClean="0">
                <a:latin typeface="Tw Cen MT" panose="020B0602020104020603" pitchFamily="34" charset="0"/>
              </a:rPr>
              <a:t>combien</a:t>
            </a:r>
            <a:r>
              <a:rPr lang="en-GB" sz="3600" dirty="0" smtClean="0">
                <a:latin typeface="Tw Cen MT" panose="020B0602020104020603" pitchFamily="34" charset="0"/>
              </a:rPr>
              <a:t> de chats?</a:t>
            </a:r>
            <a:endParaRPr lang="en-GB" sz="3600" dirty="0">
              <a:latin typeface="Tw Cen MT" panose="020B0602020104020603" pitchFamily="34" charset="0"/>
            </a:endParaRPr>
          </a:p>
        </p:txBody>
      </p:sp>
      <p:sp>
        <p:nvSpPr>
          <p:cNvPr id="3" name="TextBox 2"/>
          <p:cNvSpPr txBox="1"/>
          <p:nvPr/>
        </p:nvSpPr>
        <p:spPr>
          <a:xfrm>
            <a:off x="179512" y="1003042"/>
            <a:ext cx="3672408" cy="646331"/>
          </a:xfrm>
          <a:prstGeom prst="rect">
            <a:avLst/>
          </a:prstGeom>
          <a:noFill/>
        </p:spPr>
        <p:txBody>
          <a:bodyPr wrap="square" rtlCol="0">
            <a:spAutoFit/>
          </a:bodyPr>
          <a:lstStyle/>
          <a:p>
            <a:r>
              <a:rPr lang="en-GB" sz="3600" dirty="0" smtClean="0">
                <a:latin typeface="Tw Cen MT" panose="020B0602020104020603" pitchFamily="34" charset="0"/>
              </a:rPr>
              <a:t>Il y a sept chats.</a:t>
            </a:r>
            <a:endParaRPr lang="en-GB" sz="3600" dirty="0">
              <a:latin typeface="Tw Cen MT" panose="020B0602020104020603" pitchFamily="34" charset="0"/>
            </a:endParaRPr>
          </a:p>
        </p:txBody>
      </p:sp>
      <p:pic>
        <p:nvPicPr>
          <p:cNvPr id="4" name="Picture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491880" y="2060847"/>
            <a:ext cx="2232248" cy="2536645"/>
          </a:xfrm>
          <a:prstGeom prst="rect">
            <a:avLst/>
          </a:prstGeom>
        </p:spPr>
      </p:pic>
      <p:pic>
        <p:nvPicPr>
          <p:cNvPr id="5" name="Picture 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08135" y="3845165"/>
            <a:ext cx="1929197" cy="2958102"/>
          </a:xfrm>
          <a:prstGeom prst="rect">
            <a:avLst/>
          </a:prstGeom>
        </p:spPr>
      </p:pic>
      <p:pic>
        <p:nvPicPr>
          <p:cNvPr id="6" name="Picture 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85096" y="1923826"/>
            <a:ext cx="2594418" cy="1945814"/>
          </a:xfrm>
          <a:prstGeom prst="rect">
            <a:avLst/>
          </a:prstGeom>
        </p:spPr>
      </p:pic>
      <p:pic>
        <p:nvPicPr>
          <p:cNvPr id="9" name="Picture 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550774" y="4306346"/>
            <a:ext cx="1722313" cy="2300297"/>
          </a:xfrm>
          <a:prstGeom prst="rect">
            <a:avLst/>
          </a:prstGeom>
        </p:spPr>
      </p:pic>
      <p:pic>
        <p:nvPicPr>
          <p:cNvPr id="10" name="Picture 9"/>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080046" y="4489391"/>
            <a:ext cx="1374233" cy="1997353"/>
          </a:xfrm>
          <a:prstGeom prst="rect">
            <a:avLst/>
          </a:prstGeom>
        </p:spPr>
      </p:pic>
      <p:pic>
        <p:nvPicPr>
          <p:cNvPr id="11" name="Picture 1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498525" y="4951112"/>
            <a:ext cx="1986710" cy="1735060"/>
          </a:xfrm>
          <a:prstGeom prst="rect">
            <a:avLst/>
          </a:prstGeom>
        </p:spPr>
      </p:pic>
      <p:pic>
        <p:nvPicPr>
          <p:cNvPr id="12" name="Picture 11"/>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810343" y="2594933"/>
            <a:ext cx="2481899" cy="1774559"/>
          </a:xfrm>
          <a:prstGeom prst="rect">
            <a:avLst/>
          </a:prstGeom>
        </p:spPr>
      </p:pic>
      <p:sp>
        <p:nvSpPr>
          <p:cNvPr id="13" name="Rounded Rectangular Callout 12"/>
          <p:cNvSpPr/>
          <p:nvPr/>
        </p:nvSpPr>
        <p:spPr>
          <a:xfrm>
            <a:off x="7014985" y="188640"/>
            <a:ext cx="2016224" cy="1224136"/>
          </a:xfrm>
          <a:prstGeom prst="wedgeRoundRectCallout">
            <a:avLst>
              <a:gd name="adj1" fmla="val 22827"/>
              <a:gd name="adj2" fmla="val 74001"/>
              <a:gd name="adj3" fmla="val 16667"/>
            </a:avLst>
          </a:prstGeom>
          <a:solidFill>
            <a:srgbClr val="FFFFCC"/>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solidFill>
                  <a:schemeClr val="tx1"/>
                </a:solidFill>
                <a:latin typeface="Tw Cen MT" panose="020B0602020104020603" pitchFamily="34" charset="0"/>
              </a:rPr>
              <a:t>pas mal!</a:t>
            </a:r>
            <a:endParaRPr lang="en-GB" sz="3200" dirty="0">
              <a:solidFill>
                <a:schemeClr val="tx1"/>
              </a:solidFill>
              <a:latin typeface="Tw Cen MT" panose="020B0602020104020603" pitchFamily="34" charset="0"/>
            </a:endParaRPr>
          </a:p>
        </p:txBody>
      </p:sp>
      <p:pic>
        <p:nvPicPr>
          <p:cNvPr id="7" name="3.14_il_y_a_combien_de_chat">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5"/>
          <a:stretch>
            <a:fillRect/>
          </a:stretch>
        </p:blipFill>
        <p:spPr>
          <a:xfrm>
            <a:off x="-779779" y="158924"/>
            <a:ext cx="609600" cy="609600"/>
          </a:xfrm>
          <a:prstGeom prst="rect">
            <a:avLst/>
          </a:prstGeom>
        </p:spPr>
      </p:pic>
      <p:pic>
        <p:nvPicPr>
          <p:cNvPr id="8" name="3.15_il_y_a_sept_chats">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5"/>
          <a:stretch>
            <a:fillRect/>
          </a:stretch>
        </p:blipFill>
        <p:spPr>
          <a:xfrm>
            <a:off x="-631314" y="1042812"/>
            <a:ext cx="609600" cy="609600"/>
          </a:xfrm>
          <a:prstGeom prst="rect">
            <a:avLst/>
          </a:prstGeom>
        </p:spPr>
      </p:pic>
      <p:pic>
        <p:nvPicPr>
          <p:cNvPr id="14" name="3.14_pas_mal">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15"/>
          <a:stretch>
            <a:fillRect/>
          </a:stretch>
        </p:blipFill>
        <p:spPr>
          <a:xfrm>
            <a:off x="9415596" y="440068"/>
            <a:ext cx="609600" cy="609600"/>
          </a:xfrm>
          <a:prstGeom prst="rect">
            <a:avLst/>
          </a:prstGeom>
        </p:spPr>
      </p:pic>
    </p:spTree>
    <p:extLst>
      <p:ext uri="{BB962C8B-B14F-4D97-AF65-F5344CB8AC3E}">
        <p14:creationId xmlns:p14="http://schemas.microsoft.com/office/powerpoint/2010/main" val="55600115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3" fill="hold" display="0">
                  <p:stCondLst>
                    <p:cond delay="indefinite"/>
                  </p:stCondLst>
                  <p:endCondLst>
                    <p:cond evt="onStopAudio" delay="0">
                      <p:tgtEl>
                        <p:sldTgt/>
                      </p:tgtEl>
                    </p:cond>
                  </p:endCondLst>
                </p:cTn>
                <p:tgtEl>
                  <p:spTgt spid="7"/>
                </p:tgtEl>
              </p:cMediaNode>
            </p:audio>
            <p:seq concurrent="1" nextAc="seek">
              <p:cTn id="14" restart="whenNotActive" fill="hold" evtFilter="cancelBubble" nodeType="interactiveSeq">
                <p:stCondLst>
                  <p:cond evt="onClick" delay="0">
                    <p:tgtEl>
                      <p:spTgt spid="2"/>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2533" fill="hold"/>
                                        <p:tgtEl>
                                          <p:spTgt spid="7"/>
                                        </p:tgtEl>
                                      </p:cBhvr>
                                    </p:cmd>
                                  </p:childTnLst>
                                </p:cTn>
                              </p:par>
                            </p:childTnLst>
                          </p:cTn>
                        </p:par>
                      </p:childTnLst>
                    </p:cTn>
                  </p:par>
                </p:childTnLst>
              </p:cTn>
              <p:nextCondLst>
                <p:cond evt="onClick" delay="0">
                  <p:tgtEl>
                    <p:spTgt spid="2"/>
                  </p:tgtEl>
                </p:cond>
              </p:nextCondLst>
            </p:seq>
            <p:audio>
              <p:cMediaNode vol="80000" showWhenStopped="0">
                <p:cTn id="19" fill="hold" display="0">
                  <p:stCondLst>
                    <p:cond delay="indefinite"/>
                  </p:stCondLst>
                  <p:endCondLst>
                    <p:cond evt="onStopAudio" delay="0">
                      <p:tgtEl>
                        <p:sldTgt/>
                      </p:tgtEl>
                    </p:cond>
                  </p:endCondLst>
                </p:cTn>
                <p:tgtEl>
                  <p:spTgt spid="8"/>
                </p:tgtEl>
              </p:cMediaNode>
            </p:audio>
            <p:seq concurrent="1" nextAc="seek">
              <p:cTn id="20" restart="whenNotActive" fill="hold" evtFilter="cancelBubble" nodeType="interactiveSeq">
                <p:stCondLst>
                  <p:cond evt="onClick" delay="0">
                    <p:tgtEl>
                      <p:spTgt spid="3"/>
                    </p:tgtEl>
                  </p:cond>
                </p:stCondLst>
                <p:endSync evt="end" delay="0">
                  <p:rtn val="all"/>
                </p:endSync>
                <p:childTnLst>
                  <p:par>
                    <p:cTn id="21" fill="hold">
                      <p:stCondLst>
                        <p:cond delay="0"/>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2142" fill="hold"/>
                                        <p:tgtEl>
                                          <p:spTgt spid="8"/>
                                        </p:tgtEl>
                                      </p:cBhvr>
                                    </p:cmd>
                                  </p:childTnLst>
                                </p:cTn>
                              </p:par>
                            </p:childTnLst>
                          </p:cTn>
                        </p:par>
                      </p:childTnLst>
                    </p:cTn>
                  </p:par>
                </p:childTnLst>
              </p:cTn>
              <p:nextCondLst>
                <p:cond evt="onClick" delay="0">
                  <p:tgtEl>
                    <p:spTgt spid="3"/>
                  </p:tgtEl>
                </p:cond>
              </p:nextCondLst>
            </p:seq>
            <p:audio>
              <p:cMediaNode vol="80000" showWhenStopped="0">
                <p:cTn id="25" fill="hold" display="0">
                  <p:stCondLst>
                    <p:cond delay="indefinite"/>
                  </p:stCondLst>
                  <p:endCondLst>
                    <p:cond evt="onStopAudio" delay="0">
                      <p:tgtEl>
                        <p:sldTgt/>
                      </p:tgtEl>
                    </p:cond>
                  </p:endCondLst>
                </p:cTn>
                <p:tgtEl>
                  <p:spTgt spid="14"/>
                </p:tgtEl>
              </p:cMediaNode>
            </p:audio>
            <p:seq concurrent="1" nextAc="seek">
              <p:cTn id="26" restart="whenNotActive" fill="hold" evtFilter="cancelBubble" nodeType="interactiveSeq">
                <p:stCondLst>
                  <p:cond evt="onClick" delay="0">
                    <p:tgtEl>
                      <p:spTgt spid="13"/>
                    </p:tgtEl>
                  </p:cond>
                </p:stCondLst>
                <p:endSync evt="end" delay="0">
                  <p:rtn val="all"/>
                </p:endSync>
                <p:childTnLst>
                  <p:par>
                    <p:cTn id="27" fill="hold">
                      <p:stCondLst>
                        <p:cond delay="0"/>
                      </p:stCondLst>
                      <p:childTnLst>
                        <p:par>
                          <p:cTn id="28" fill="hold">
                            <p:stCondLst>
                              <p:cond delay="0"/>
                            </p:stCondLst>
                            <p:childTnLst>
                              <p:par>
                                <p:cTn id="29" presetID="1" presetClass="mediacall" presetSubtype="0" fill="hold" nodeType="clickEffect">
                                  <p:stCondLst>
                                    <p:cond delay="0"/>
                                  </p:stCondLst>
                                  <p:childTnLst>
                                    <p:cmd type="call" cmd="playFrom(0.0)">
                                      <p:cBhvr>
                                        <p:cTn id="30" dur="1018" fill="hold"/>
                                        <p:tgtEl>
                                          <p:spTgt spid="14"/>
                                        </p:tgtEl>
                                      </p:cBhvr>
                                    </p:cmd>
                                  </p:childTnLst>
                                </p:cTn>
                              </p:par>
                            </p:childTnLst>
                          </p:cTn>
                        </p:par>
                      </p:childTnLst>
                    </p:cTn>
                  </p:par>
                </p:childTnLst>
              </p:cTn>
              <p:nextCondLst>
                <p:cond evt="onClick" delay="0">
                  <p:tgtEl>
                    <p:spTgt spid="13"/>
                  </p:tgtEl>
                </p:cond>
              </p:nextCondLst>
            </p:seq>
          </p:childTnLst>
        </p:cTn>
      </p:par>
    </p:tnLst>
    <p:bldLst>
      <p:bldP spid="3" grpId="0"/>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188640"/>
            <a:ext cx="8568952" cy="646331"/>
          </a:xfrm>
          <a:prstGeom prst="rect">
            <a:avLst/>
          </a:prstGeom>
          <a:noFill/>
        </p:spPr>
        <p:txBody>
          <a:bodyPr wrap="square" rtlCol="0">
            <a:spAutoFit/>
          </a:bodyPr>
          <a:lstStyle/>
          <a:p>
            <a:r>
              <a:rPr lang="en-GB" sz="3600" dirty="0" smtClean="0">
                <a:latin typeface="Tw Cen MT" panose="020B0602020104020603" pitchFamily="34" charset="0"/>
              </a:rPr>
              <a:t>Il y a </a:t>
            </a:r>
            <a:r>
              <a:rPr lang="en-GB" sz="3600" dirty="0" err="1" smtClean="0">
                <a:latin typeface="Tw Cen MT" panose="020B0602020104020603" pitchFamily="34" charset="0"/>
              </a:rPr>
              <a:t>combien</a:t>
            </a:r>
            <a:r>
              <a:rPr lang="en-GB" sz="3600" dirty="0" smtClean="0">
                <a:latin typeface="Tw Cen MT" panose="020B0602020104020603" pitchFamily="34" charset="0"/>
              </a:rPr>
              <a:t> de chats?</a:t>
            </a:r>
            <a:endParaRPr lang="en-GB" sz="3600" dirty="0">
              <a:latin typeface="Tw Cen MT" panose="020B0602020104020603" pitchFamily="34" charset="0"/>
            </a:endParaRPr>
          </a:p>
        </p:txBody>
      </p:sp>
      <p:sp>
        <p:nvSpPr>
          <p:cNvPr id="3" name="TextBox 2"/>
          <p:cNvSpPr txBox="1"/>
          <p:nvPr/>
        </p:nvSpPr>
        <p:spPr>
          <a:xfrm>
            <a:off x="171737" y="657562"/>
            <a:ext cx="3672408" cy="646331"/>
          </a:xfrm>
          <a:prstGeom prst="rect">
            <a:avLst/>
          </a:prstGeom>
          <a:noFill/>
        </p:spPr>
        <p:txBody>
          <a:bodyPr wrap="square" rtlCol="0">
            <a:spAutoFit/>
          </a:bodyPr>
          <a:lstStyle/>
          <a:p>
            <a:r>
              <a:rPr lang="en-GB" sz="3600" dirty="0" smtClean="0">
                <a:latin typeface="Tw Cen MT" panose="020B0602020104020603" pitchFamily="34" charset="0"/>
              </a:rPr>
              <a:t>Il y a </a:t>
            </a:r>
            <a:r>
              <a:rPr lang="en-GB" sz="3600" dirty="0" err="1" smtClean="0">
                <a:latin typeface="Tw Cen MT" panose="020B0602020104020603" pitchFamily="34" charset="0"/>
              </a:rPr>
              <a:t>quatre</a:t>
            </a:r>
            <a:r>
              <a:rPr lang="en-GB" sz="3600" dirty="0" smtClean="0">
                <a:latin typeface="Tw Cen MT" panose="020B0602020104020603" pitchFamily="34" charset="0"/>
              </a:rPr>
              <a:t> chats.</a:t>
            </a:r>
            <a:endParaRPr lang="en-GB" sz="3600" dirty="0">
              <a:latin typeface="Tw Cen MT" panose="020B0602020104020603" pitchFamily="34" charset="0"/>
            </a:endParaRPr>
          </a:p>
        </p:txBody>
      </p:sp>
      <p:pic>
        <p:nvPicPr>
          <p:cNvPr id="4" name="Picture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23528" y="1772816"/>
            <a:ext cx="2232248" cy="2536645"/>
          </a:xfrm>
          <a:prstGeom prst="rect">
            <a:avLst/>
          </a:prstGeom>
        </p:spPr>
      </p:pic>
      <p:pic>
        <p:nvPicPr>
          <p:cNvPr id="7" name="Picture 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331640" y="3827875"/>
            <a:ext cx="3357267" cy="2999158"/>
          </a:xfrm>
          <a:prstGeom prst="rect">
            <a:avLst/>
          </a:prstGeom>
        </p:spPr>
      </p:pic>
      <p:pic>
        <p:nvPicPr>
          <p:cNvPr id="8" name="Picture 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016088" y="1298713"/>
            <a:ext cx="3001292" cy="2771193"/>
          </a:xfrm>
          <a:prstGeom prst="rect">
            <a:avLst/>
          </a:prstGeom>
        </p:spPr>
      </p:pic>
      <p:pic>
        <p:nvPicPr>
          <p:cNvPr id="13" name="Picture 1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580112" y="3611124"/>
            <a:ext cx="3168352" cy="3179019"/>
          </a:xfrm>
          <a:prstGeom prst="rect">
            <a:avLst/>
          </a:prstGeom>
        </p:spPr>
      </p:pic>
      <p:sp>
        <p:nvSpPr>
          <p:cNvPr id="14" name="Rounded Rectangular Callout 13"/>
          <p:cNvSpPr/>
          <p:nvPr/>
        </p:nvSpPr>
        <p:spPr>
          <a:xfrm>
            <a:off x="7014985" y="188640"/>
            <a:ext cx="2016224" cy="1224136"/>
          </a:xfrm>
          <a:prstGeom prst="wedgeRoundRectCallout">
            <a:avLst>
              <a:gd name="adj1" fmla="val 22827"/>
              <a:gd name="adj2" fmla="val 74001"/>
              <a:gd name="adj3" fmla="val 16667"/>
            </a:avLst>
          </a:prstGeom>
          <a:solidFill>
            <a:srgbClr val="FFFFCC"/>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solidFill>
                  <a:schemeClr val="tx1"/>
                </a:solidFill>
                <a:latin typeface="Tw Cen MT" panose="020B0602020104020603" pitchFamily="34" charset="0"/>
              </a:rPr>
              <a:t>pas mal!</a:t>
            </a:r>
            <a:endParaRPr lang="en-GB" sz="3200" dirty="0">
              <a:solidFill>
                <a:schemeClr val="tx1"/>
              </a:solidFill>
              <a:latin typeface="Tw Cen MT" panose="020B0602020104020603" pitchFamily="34" charset="0"/>
            </a:endParaRPr>
          </a:p>
        </p:txBody>
      </p:sp>
      <p:pic>
        <p:nvPicPr>
          <p:cNvPr id="5" name="3.14_il_y_a_combien_de_chat">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720608" y="281765"/>
            <a:ext cx="609600" cy="609600"/>
          </a:xfrm>
          <a:prstGeom prst="rect">
            <a:avLst/>
          </a:prstGeom>
        </p:spPr>
      </p:pic>
      <p:pic>
        <p:nvPicPr>
          <p:cNvPr id="6" name="3.16_il_y_a_quatre_chats">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936665" y="993913"/>
            <a:ext cx="609600" cy="609600"/>
          </a:xfrm>
          <a:prstGeom prst="rect">
            <a:avLst/>
          </a:prstGeom>
        </p:spPr>
      </p:pic>
      <p:pic>
        <p:nvPicPr>
          <p:cNvPr id="9" name="3.14_pas_mal">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12"/>
          <a:stretch>
            <a:fillRect/>
          </a:stretch>
        </p:blipFill>
        <p:spPr>
          <a:xfrm>
            <a:off x="9471222" y="530171"/>
            <a:ext cx="609600" cy="609600"/>
          </a:xfrm>
          <a:prstGeom prst="rect">
            <a:avLst/>
          </a:prstGeom>
        </p:spPr>
      </p:pic>
    </p:spTree>
    <p:extLst>
      <p:ext uri="{BB962C8B-B14F-4D97-AF65-F5344CB8AC3E}">
        <p14:creationId xmlns:p14="http://schemas.microsoft.com/office/powerpoint/2010/main" val="409041574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3" fill="hold" display="0">
                  <p:stCondLst>
                    <p:cond delay="indefinite"/>
                  </p:stCondLst>
                  <p:endCondLst>
                    <p:cond evt="onStopAudio" delay="0">
                      <p:tgtEl>
                        <p:sldTgt/>
                      </p:tgtEl>
                    </p:cond>
                  </p:endCondLst>
                </p:cTn>
                <p:tgtEl>
                  <p:spTgt spid="5"/>
                </p:tgtEl>
              </p:cMediaNode>
            </p:audio>
            <p:seq concurrent="1" nextAc="seek">
              <p:cTn id="14" restart="whenNotActive" fill="hold" evtFilter="cancelBubble" nodeType="interactiveSeq">
                <p:stCondLst>
                  <p:cond evt="onClick" delay="0">
                    <p:tgtEl>
                      <p:spTgt spid="2"/>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2533" fill="hold"/>
                                        <p:tgtEl>
                                          <p:spTgt spid="5"/>
                                        </p:tgtEl>
                                      </p:cBhvr>
                                    </p:cmd>
                                  </p:childTnLst>
                                </p:cTn>
                              </p:par>
                            </p:childTnLst>
                          </p:cTn>
                        </p:par>
                      </p:childTnLst>
                    </p:cTn>
                  </p:par>
                </p:childTnLst>
              </p:cTn>
              <p:nextCondLst>
                <p:cond evt="onClick" delay="0">
                  <p:tgtEl>
                    <p:spTgt spid="2"/>
                  </p:tgtEl>
                </p:cond>
              </p:nextCondLst>
            </p:seq>
            <p:audio>
              <p:cMediaNode vol="80000" showWhenStopped="0">
                <p:cTn id="19" fill="hold" display="0">
                  <p:stCondLst>
                    <p:cond delay="indefinite"/>
                  </p:stCondLst>
                  <p:endCondLst>
                    <p:cond evt="onStopAudio" delay="0">
                      <p:tgtEl>
                        <p:sldTgt/>
                      </p:tgtEl>
                    </p:cond>
                  </p:endCondLst>
                </p:cTn>
                <p:tgtEl>
                  <p:spTgt spid="6"/>
                </p:tgtEl>
              </p:cMediaNode>
            </p:audio>
            <p:seq concurrent="1" nextAc="seek">
              <p:cTn id="20" restart="whenNotActive" fill="hold" evtFilter="cancelBubble" nodeType="interactiveSeq">
                <p:stCondLst>
                  <p:cond evt="onClick" delay="0">
                    <p:tgtEl>
                      <p:spTgt spid="3"/>
                    </p:tgtEl>
                  </p:cond>
                </p:stCondLst>
                <p:endSync evt="end" delay="0">
                  <p:rtn val="all"/>
                </p:endSync>
                <p:childTnLst>
                  <p:par>
                    <p:cTn id="21" fill="hold">
                      <p:stCondLst>
                        <p:cond delay="0"/>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2037" fill="hold"/>
                                        <p:tgtEl>
                                          <p:spTgt spid="6"/>
                                        </p:tgtEl>
                                      </p:cBhvr>
                                    </p:cmd>
                                  </p:childTnLst>
                                </p:cTn>
                              </p:par>
                            </p:childTnLst>
                          </p:cTn>
                        </p:par>
                      </p:childTnLst>
                    </p:cTn>
                  </p:par>
                </p:childTnLst>
              </p:cTn>
              <p:nextCondLst>
                <p:cond evt="onClick" delay="0">
                  <p:tgtEl>
                    <p:spTgt spid="3"/>
                  </p:tgtEl>
                </p:cond>
              </p:nextCondLst>
            </p:seq>
            <p:audio>
              <p:cMediaNode vol="80000" showWhenStopped="0">
                <p:cTn id="25" fill="hold" display="0">
                  <p:stCondLst>
                    <p:cond delay="indefinite"/>
                  </p:stCondLst>
                  <p:endCondLst>
                    <p:cond evt="onStopAudio" delay="0">
                      <p:tgtEl>
                        <p:sldTgt/>
                      </p:tgtEl>
                    </p:cond>
                  </p:endCondLst>
                </p:cTn>
                <p:tgtEl>
                  <p:spTgt spid="9"/>
                </p:tgtEl>
              </p:cMediaNode>
            </p:audio>
            <p:seq concurrent="1" nextAc="seek">
              <p:cTn id="26" restart="whenNotActive" fill="hold" evtFilter="cancelBubble" nodeType="interactiveSeq">
                <p:stCondLst>
                  <p:cond evt="onClick" delay="0">
                    <p:tgtEl>
                      <p:spTgt spid="14"/>
                    </p:tgtEl>
                  </p:cond>
                </p:stCondLst>
                <p:endSync evt="end" delay="0">
                  <p:rtn val="all"/>
                </p:endSync>
                <p:childTnLst>
                  <p:par>
                    <p:cTn id="27" fill="hold">
                      <p:stCondLst>
                        <p:cond delay="0"/>
                      </p:stCondLst>
                      <p:childTnLst>
                        <p:par>
                          <p:cTn id="28" fill="hold">
                            <p:stCondLst>
                              <p:cond delay="0"/>
                            </p:stCondLst>
                            <p:childTnLst>
                              <p:par>
                                <p:cTn id="29" presetID="1" presetClass="mediacall" presetSubtype="0" fill="hold" nodeType="clickEffect">
                                  <p:stCondLst>
                                    <p:cond delay="0"/>
                                  </p:stCondLst>
                                  <p:childTnLst>
                                    <p:cmd type="call" cmd="playFrom(0.0)">
                                      <p:cBhvr>
                                        <p:cTn id="30" dur="1018" fill="hold"/>
                                        <p:tgtEl>
                                          <p:spTgt spid="9"/>
                                        </p:tgtEl>
                                      </p:cBhvr>
                                    </p:cmd>
                                  </p:childTnLst>
                                </p:cTn>
                              </p:par>
                            </p:childTnLst>
                          </p:cTn>
                        </p:par>
                      </p:childTnLst>
                    </p:cTn>
                  </p:par>
                </p:childTnLst>
              </p:cTn>
              <p:nextCondLst>
                <p:cond evt="onClick" delay="0">
                  <p:tgtEl>
                    <p:spTgt spid="14"/>
                  </p:tgtEl>
                </p:cond>
              </p:nextCondLst>
            </p:seq>
          </p:childTnLst>
        </p:cTn>
      </p:par>
    </p:tnLst>
    <p:bldLst>
      <p:bldP spid="3" grpId="0"/>
      <p:bldP spid="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9_uVG5hGx6c"/>
          <p:cNvPicPr>
            <a:picLocks noRot="1" noChangeAspect="1"/>
          </p:cNvPicPr>
          <p:nvPr>
            <a:videoFile r:link="rId1"/>
          </p:nvPr>
        </p:nvPicPr>
        <p:blipFill>
          <a:blip r:embed="rId3"/>
          <a:stretch>
            <a:fillRect/>
          </a:stretch>
        </p:blipFill>
        <p:spPr>
          <a:xfrm>
            <a:off x="755576" y="1412776"/>
            <a:ext cx="7680853" cy="4320480"/>
          </a:xfrm>
          <a:prstGeom prst="rect">
            <a:avLst/>
          </a:prstGeom>
        </p:spPr>
      </p:pic>
    </p:spTree>
    <p:extLst>
      <p:ext uri="{BB962C8B-B14F-4D97-AF65-F5344CB8AC3E}">
        <p14:creationId xmlns:p14="http://schemas.microsoft.com/office/powerpoint/2010/main" val="3447571179"/>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9491" y="-174752"/>
            <a:ext cx="5128055" cy="6017032"/>
          </a:xfrm>
          <a:prstGeom prst="rect">
            <a:avLst/>
          </a:prstGeom>
        </p:spPr>
        <p:txBody>
          <a:bodyPr wrap="square">
            <a:spAutoFit/>
          </a:bodyPr>
          <a:lstStyle/>
          <a:p>
            <a:pPr>
              <a:lnSpc>
                <a:spcPts val="6600"/>
              </a:lnSpc>
              <a:defRPr/>
            </a:pPr>
            <a:r>
              <a:rPr lang="fr-FR" sz="4000" b="1" i="1" dirty="0">
                <a:solidFill>
                  <a:srgbClr val="FFFF00"/>
                </a:solidFill>
                <a:latin typeface="Rockwell" panose="02060603020205020403" pitchFamily="18" charset="0"/>
              </a:rPr>
              <a:t>Un</a:t>
            </a:r>
            <a:r>
              <a:rPr lang="fr-FR" sz="4000" b="1" i="1" dirty="0">
                <a:latin typeface="Rockwell" panose="02060603020205020403" pitchFamily="18" charset="0"/>
              </a:rPr>
              <a:t>, d</a:t>
            </a:r>
            <a:r>
              <a:rPr lang="fr-FR" sz="4000" b="1" i="1" dirty="0">
                <a:solidFill>
                  <a:srgbClr val="00B050"/>
                </a:solidFill>
                <a:latin typeface="Rockwell" panose="02060603020205020403" pitchFamily="18" charset="0"/>
              </a:rPr>
              <a:t>eu</a:t>
            </a:r>
            <a:r>
              <a:rPr lang="fr-FR" sz="4000" b="1" i="1" dirty="0">
                <a:latin typeface="Rockwell" panose="02060603020205020403" pitchFamily="18" charset="0"/>
              </a:rPr>
              <a:t>x, tr</a:t>
            </a:r>
            <a:r>
              <a:rPr lang="fr-FR" sz="4000" b="1" i="1" dirty="0">
                <a:solidFill>
                  <a:srgbClr val="FF0000"/>
                </a:solidFill>
                <a:latin typeface="Rockwell" panose="02060603020205020403" pitchFamily="18" charset="0"/>
              </a:rPr>
              <a:t>oi</a:t>
            </a:r>
            <a:r>
              <a:rPr lang="fr-FR" sz="4000" b="1" i="1" dirty="0">
                <a:latin typeface="Rockwell" panose="02060603020205020403" pitchFamily="18" charset="0"/>
              </a:rPr>
              <a:t>s</a:t>
            </a:r>
            <a:endParaRPr lang="en-US" sz="4000" b="1" dirty="0">
              <a:latin typeface="Rockwell" panose="02060603020205020403" pitchFamily="18" charset="0"/>
            </a:endParaRPr>
          </a:p>
          <a:p>
            <a:pPr>
              <a:lnSpc>
                <a:spcPts val="6600"/>
              </a:lnSpc>
              <a:defRPr/>
            </a:pPr>
            <a:r>
              <a:rPr lang="fr-FR" sz="4000" b="1" i="1" dirty="0" smtClean="0">
                <a:latin typeface="Rockwell" panose="02060603020205020403" pitchFamily="18" charset="0"/>
              </a:rPr>
              <a:t/>
            </a:r>
            <a:br>
              <a:rPr lang="fr-FR" sz="4000" b="1" i="1" dirty="0" smtClean="0">
                <a:latin typeface="Rockwell" panose="02060603020205020403" pitchFamily="18" charset="0"/>
              </a:rPr>
            </a:br>
            <a:r>
              <a:rPr lang="fr-FR" sz="4000" b="1" i="1" dirty="0" smtClean="0">
                <a:latin typeface="Rockwell" panose="02060603020205020403" pitchFamily="18" charset="0"/>
              </a:rPr>
              <a:t>Quatre</a:t>
            </a:r>
            <a:r>
              <a:rPr lang="fr-FR" sz="4000" b="1" i="1" dirty="0">
                <a:latin typeface="Rockwell" panose="02060603020205020403" pitchFamily="18" charset="0"/>
              </a:rPr>
              <a:t>, c</a:t>
            </a:r>
            <a:r>
              <a:rPr lang="fr-FR" sz="4000" b="1" i="1" dirty="0">
                <a:solidFill>
                  <a:srgbClr val="7030A0"/>
                </a:solidFill>
                <a:latin typeface="Rockwell" panose="02060603020205020403" pitchFamily="18" charset="0"/>
              </a:rPr>
              <a:t>in</a:t>
            </a:r>
            <a:r>
              <a:rPr lang="fr-FR" sz="4000" b="1" i="1" dirty="0">
                <a:latin typeface="Rockwell" panose="02060603020205020403" pitchFamily="18" charset="0"/>
              </a:rPr>
              <a:t>q, six</a:t>
            </a:r>
            <a:endParaRPr lang="en-US" sz="4000" b="1" dirty="0">
              <a:latin typeface="Rockwell" panose="02060603020205020403" pitchFamily="18" charset="0"/>
            </a:endParaRPr>
          </a:p>
          <a:p>
            <a:pPr>
              <a:lnSpc>
                <a:spcPts val="6600"/>
              </a:lnSpc>
              <a:defRPr/>
            </a:pPr>
            <a:r>
              <a:rPr lang="fr-FR" sz="4000" b="1" i="1" dirty="0" smtClean="0">
                <a:latin typeface="Rockwell" panose="02060603020205020403" pitchFamily="18" charset="0"/>
              </a:rPr>
              <a:t/>
            </a:r>
            <a:br>
              <a:rPr lang="fr-FR" sz="4000" b="1" i="1" dirty="0" smtClean="0">
                <a:latin typeface="Rockwell" panose="02060603020205020403" pitchFamily="18" charset="0"/>
              </a:rPr>
            </a:br>
            <a:r>
              <a:rPr lang="fr-FR" sz="4000" b="1" i="1" dirty="0" smtClean="0">
                <a:latin typeface="Rockwell" panose="02060603020205020403" pitchFamily="18" charset="0"/>
              </a:rPr>
              <a:t>Sept</a:t>
            </a:r>
            <a:r>
              <a:rPr lang="fr-FR" sz="4000" b="1" i="1" dirty="0">
                <a:latin typeface="Rockwell" panose="02060603020205020403" pitchFamily="18" charset="0"/>
              </a:rPr>
              <a:t>, huit, n</a:t>
            </a:r>
            <a:r>
              <a:rPr lang="fr-FR" sz="4000" b="1" i="1" dirty="0">
                <a:solidFill>
                  <a:srgbClr val="00B050"/>
                </a:solidFill>
                <a:latin typeface="Rockwell" panose="02060603020205020403" pitchFamily="18" charset="0"/>
              </a:rPr>
              <a:t>eu</a:t>
            </a:r>
            <a:r>
              <a:rPr lang="fr-FR" sz="4000" b="1" i="1" dirty="0">
                <a:latin typeface="Rockwell" panose="02060603020205020403" pitchFamily="18" charset="0"/>
              </a:rPr>
              <a:t>f</a:t>
            </a:r>
            <a:endParaRPr lang="en-US" sz="4000" b="1" dirty="0">
              <a:latin typeface="Rockwell" panose="02060603020205020403" pitchFamily="18" charset="0"/>
            </a:endParaRPr>
          </a:p>
          <a:p>
            <a:pPr>
              <a:lnSpc>
                <a:spcPts val="6600"/>
              </a:lnSpc>
              <a:defRPr/>
            </a:pPr>
            <a:r>
              <a:rPr lang="fr-FR" sz="4000" b="1" i="1" dirty="0" smtClean="0">
                <a:latin typeface="Rockwell" panose="02060603020205020403" pitchFamily="18" charset="0"/>
              </a:rPr>
              <a:t/>
            </a:r>
            <a:br>
              <a:rPr lang="fr-FR" sz="4000" b="1" i="1" dirty="0" smtClean="0">
                <a:latin typeface="Rockwell" panose="02060603020205020403" pitchFamily="18" charset="0"/>
              </a:rPr>
            </a:br>
            <a:r>
              <a:rPr lang="fr-FR" sz="4000" b="1" i="1" dirty="0" smtClean="0">
                <a:latin typeface="Rockwell" panose="02060603020205020403" pitchFamily="18" charset="0"/>
              </a:rPr>
              <a:t>Dix</a:t>
            </a:r>
            <a:r>
              <a:rPr lang="fr-FR" sz="4000" b="1" i="1" dirty="0">
                <a:latin typeface="Rockwell" panose="02060603020205020403" pitchFamily="18" charset="0"/>
              </a:rPr>
              <a:t>, </a:t>
            </a:r>
            <a:r>
              <a:rPr lang="fr-FR" sz="4000" b="1" i="1" dirty="0">
                <a:solidFill>
                  <a:srgbClr val="0070C0"/>
                </a:solidFill>
                <a:latin typeface="Rockwell" panose="02060603020205020403" pitchFamily="18" charset="0"/>
              </a:rPr>
              <a:t>on</a:t>
            </a:r>
            <a:r>
              <a:rPr lang="fr-FR" sz="4000" b="1" i="1" dirty="0">
                <a:latin typeface="Rockwell" panose="02060603020205020403" pitchFamily="18" charset="0"/>
              </a:rPr>
              <a:t>ze, </a:t>
            </a:r>
            <a:r>
              <a:rPr lang="fr-FR" sz="4000" b="1" i="1" dirty="0" smtClean="0">
                <a:latin typeface="Rockwell" panose="02060603020205020403" pitchFamily="18" charset="0"/>
              </a:rPr>
              <a:t>d</a:t>
            </a:r>
            <a:r>
              <a:rPr lang="fr-FR" sz="4000" b="1" i="1" dirty="0" smtClean="0">
                <a:solidFill>
                  <a:srgbClr val="FF6600"/>
                </a:solidFill>
                <a:latin typeface="Rockwell" panose="02060603020205020403" pitchFamily="18" charset="0"/>
              </a:rPr>
              <a:t>ou</a:t>
            </a:r>
            <a:r>
              <a:rPr lang="fr-FR" sz="4000" b="1" i="1" dirty="0" smtClean="0">
                <a:latin typeface="Rockwell" panose="02060603020205020403" pitchFamily="18" charset="0"/>
              </a:rPr>
              <a:t>ze</a:t>
            </a:r>
            <a:endParaRPr lang="en-US" sz="4000" b="1" dirty="0">
              <a:latin typeface="Rockwell" panose="02060603020205020403" pitchFamily="18" charset="0"/>
            </a:endParaRPr>
          </a:p>
        </p:txBody>
      </p:sp>
      <p:sp>
        <p:nvSpPr>
          <p:cNvPr id="3" name="Rectangle 2"/>
          <p:cNvSpPr/>
          <p:nvPr/>
        </p:nvSpPr>
        <p:spPr>
          <a:xfrm>
            <a:off x="4206958" y="310806"/>
            <a:ext cx="4697120" cy="646331"/>
          </a:xfrm>
          <a:prstGeom prst="rect">
            <a:avLst/>
          </a:prstGeom>
        </p:spPr>
        <p:txBody>
          <a:bodyPr wrap="none">
            <a:spAutoFit/>
          </a:bodyPr>
          <a:lstStyle/>
          <a:p>
            <a:pPr>
              <a:lnSpc>
                <a:spcPct val="90000"/>
              </a:lnSpc>
              <a:defRPr/>
            </a:pPr>
            <a:r>
              <a:rPr lang="fr-FR" sz="4000" b="1" i="1" dirty="0">
                <a:latin typeface="Rockwell" panose="02060603020205020403" pitchFamily="18" charset="0"/>
              </a:rPr>
              <a:t>N</a:t>
            </a:r>
            <a:r>
              <a:rPr lang="fr-FR" sz="4000" b="1" i="1" dirty="0">
                <a:solidFill>
                  <a:srgbClr val="FF6600"/>
                </a:solidFill>
                <a:latin typeface="Rockwell" panose="02060603020205020403" pitchFamily="18" charset="0"/>
              </a:rPr>
              <a:t>ou</a:t>
            </a:r>
            <a:r>
              <a:rPr lang="fr-FR" sz="4000" b="1" i="1" dirty="0">
                <a:latin typeface="Rockwell" panose="02060603020205020403" pitchFamily="18" charset="0"/>
              </a:rPr>
              <a:t>s ir</a:t>
            </a:r>
            <a:r>
              <a:rPr lang="fr-FR" sz="4000" b="1" i="1" dirty="0">
                <a:solidFill>
                  <a:srgbClr val="0070C0"/>
                </a:solidFill>
                <a:latin typeface="Rockwell" panose="02060603020205020403" pitchFamily="18" charset="0"/>
              </a:rPr>
              <a:t>on</a:t>
            </a:r>
            <a:r>
              <a:rPr lang="fr-FR" sz="4000" b="1" i="1" dirty="0">
                <a:solidFill>
                  <a:srgbClr val="7030A0"/>
                </a:solidFill>
                <a:latin typeface="Rockwell" panose="02060603020205020403" pitchFamily="18" charset="0"/>
              </a:rPr>
              <a:t>s</a:t>
            </a:r>
            <a:r>
              <a:rPr lang="fr-FR" sz="4000" b="1" i="1" dirty="0">
                <a:latin typeface="Rockwell" panose="02060603020205020403" pitchFamily="18" charset="0"/>
              </a:rPr>
              <a:t> </a:t>
            </a:r>
            <a:r>
              <a:rPr lang="fr-FR" sz="4000" b="1" i="1" dirty="0" smtClean="0">
                <a:solidFill>
                  <a:srgbClr val="CCCC00"/>
                </a:solidFill>
                <a:latin typeface="Rockwell" panose="02060603020205020403" pitchFamily="18" charset="0"/>
              </a:rPr>
              <a:t>au</a:t>
            </a:r>
            <a:r>
              <a:rPr lang="fr-FR" sz="4000" b="1" i="1" dirty="0" smtClean="0">
                <a:latin typeface="Rockwell" panose="02060603020205020403" pitchFamily="18" charset="0"/>
              </a:rPr>
              <a:t> </a:t>
            </a:r>
            <a:r>
              <a:rPr lang="fr-FR" sz="4000" b="1" i="1" dirty="0">
                <a:latin typeface="Rockwell" panose="02060603020205020403" pitchFamily="18" charset="0"/>
              </a:rPr>
              <a:t>b</a:t>
            </a:r>
            <a:r>
              <a:rPr lang="fr-FR" sz="4000" b="1" i="1" dirty="0">
                <a:solidFill>
                  <a:srgbClr val="FF0000"/>
                </a:solidFill>
                <a:latin typeface="Rockwell" panose="02060603020205020403" pitchFamily="18" charset="0"/>
              </a:rPr>
              <a:t>oi</a:t>
            </a:r>
            <a:r>
              <a:rPr lang="fr-FR" sz="4000" b="1" i="1" dirty="0">
                <a:latin typeface="Rockwell" panose="02060603020205020403" pitchFamily="18" charset="0"/>
              </a:rPr>
              <a:t>s</a:t>
            </a:r>
            <a:endParaRPr lang="en-US" sz="4000" b="1" dirty="0">
              <a:latin typeface="Rockwell" panose="02060603020205020403" pitchFamily="18" charset="0"/>
            </a:endParaRPr>
          </a:p>
        </p:txBody>
      </p:sp>
      <p:sp>
        <p:nvSpPr>
          <p:cNvPr id="4" name="Rectangle 3"/>
          <p:cNvSpPr/>
          <p:nvPr/>
        </p:nvSpPr>
        <p:spPr>
          <a:xfrm>
            <a:off x="4131417" y="2266824"/>
            <a:ext cx="4912563" cy="646331"/>
          </a:xfrm>
          <a:prstGeom prst="rect">
            <a:avLst/>
          </a:prstGeom>
        </p:spPr>
        <p:txBody>
          <a:bodyPr wrap="none">
            <a:spAutoFit/>
          </a:bodyPr>
          <a:lstStyle/>
          <a:p>
            <a:pPr>
              <a:lnSpc>
                <a:spcPct val="90000"/>
              </a:lnSpc>
              <a:defRPr/>
            </a:pPr>
            <a:r>
              <a:rPr lang="fr-FR" sz="4000" b="1" i="1" dirty="0">
                <a:latin typeface="Rockwell" panose="02060603020205020403" pitchFamily="18" charset="0"/>
              </a:rPr>
              <a:t>Cueillir des cerises</a:t>
            </a:r>
            <a:endParaRPr lang="en-US" sz="4000" b="1" dirty="0">
              <a:latin typeface="Rockwell" panose="02060603020205020403" pitchFamily="18" charset="0"/>
            </a:endParaRPr>
          </a:p>
        </p:txBody>
      </p:sp>
      <p:sp>
        <p:nvSpPr>
          <p:cNvPr id="5" name="Rectangle 4"/>
          <p:cNvSpPr/>
          <p:nvPr/>
        </p:nvSpPr>
        <p:spPr>
          <a:xfrm>
            <a:off x="3593008" y="4101058"/>
            <a:ext cx="5567550" cy="646331"/>
          </a:xfrm>
          <a:prstGeom prst="rect">
            <a:avLst/>
          </a:prstGeom>
        </p:spPr>
        <p:txBody>
          <a:bodyPr wrap="none">
            <a:spAutoFit/>
          </a:bodyPr>
          <a:lstStyle/>
          <a:p>
            <a:pPr>
              <a:lnSpc>
                <a:spcPct val="90000"/>
              </a:lnSpc>
              <a:defRPr/>
            </a:pPr>
            <a:r>
              <a:rPr lang="fr-FR" sz="4000" b="1" i="1" dirty="0">
                <a:latin typeface="Rockwell" panose="02060603020205020403" pitchFamily="18" charset="0"/>
              </a:rPr>
              <a:t>Dan</a:t>
            </a:r>
            <a:r>
              <a:rPr lang="fr-FR" sz="4000" b="1" i="1" dirty="0">
                <a:solidFill>
                  <a:srgbClr val="7030A0"/>
                </a:solidFill>
                <a:latin typeface="Rockwell" panose="02060603020205020403" pitchFamily="18" charset="0"/>
              </a:rPr>
              <a:t>s</a:t>
            </a:r>
            <a:r>
              <a:rPr lang="fr-FR" sz="4000" b="1" i="1" dirty="0">
                <a:latin typeface="Rockwell" panose="02060603020205020403" pitchFamily="18" charset="0"/>
              </a:rPr>
              <a:t> m</a:t>
            </a:r>
            <a:r>
              <a:rPr lang="fr-FR" sz="4000" b="1" i="1" dirty="0">
                <a:solidFill>
                  <a:srgbClr val="0070C0"/>
                </a:solidFill>
                <a:latin typeface="Rockwell" panose="02060603020205020403" pitchFamily="18" charset="0"/>
              </a:rPr>
              <a:t>on</a:t>
            </a:r>
            <a:r>
              <a:rPr lang="fr-FR" sz="4000" b="1" i="1" dirty="0">
                <a:latin typeface="Rockwell" panose="02060603020205020403" pitchFamily="18" charset="0"/>
              </a:rPr>
              <a:t> panier n</a:t>
            </a:r>
            <a:r>
              <a:rPr lang="fr-FR" sz="4000" b="1" i="1" dirty="0">
                <a:solidFill>
                  <a:srgbClr val="00B050"/>
                </a:solidFill>
                <a:latin typeface="Rockwell" panose="02060603020205020403" pitchFamily="18" charset="0"/>
              </a:rPr>
              <a:t>eu</a:t>
            </a:r>
            <a:r>
              <a:rPr lang="fr-FR" sz="4000" b="1" i="1" dirty="0">
                <a:latin typeface="Rockwell" panose="02060603020205020403" pitchFamily="18" charset="0"/>
              </a:rPr>
              <a:t>f</a:t>
            </a:r>
            <a:endParaRPr lang="en-US" sz="4000" b="1" dirty="0">
              <a:latin typeface="Rockwell" panose="02060603020205020403" pitchFamily="18" charset="0"/>
            </a:endParaRPr>
          </a:p>
        </p:txBody>
      </p:sp>
      <p:sp>
        <p:nvSpPr>
          <p:cNvPr id="6" name="Rectangle 5"/>
          <p:cNvSpPr/>
          <p:nvPr/>
        </p:nvSpPr>
        <p:spPr>
          <a:xfrm>
            <a:off x="2716278" y="6208475"/>
            <a:ext cx="6427722" cy="646331"/>
          </a:xfrm>
          <a:prstGeom prst="rect">
            <a:avLst/>
          </a:prstGeom>
        </p:spPr>
        <p:txBody>
          <a:bodyPr wrap="none">
            <a:spAutoFit/>
          </a:bodyPr>
          <a:lstStyle/>
          <a:p>
            <a:pPr>
              <a:lnSpc>
                <a:spcPct val="90000"/>
              </a:lnSpc>
              <a:defRPr/>
            </a:pPr>
            <a:r>
              <a:rPr lang="fr-FR" sz="4000" b="1" i="1" dirty="0">
                <a:latin typeface="Rockwell" panose="02060603020205020403" pitchFamily="18" charset="0"/>
              </a:rPr>
              <a:t>Elles ser</a:t>
            </a:r>
            <a:r>
              <a:rPr lang="fr-FR" sz="4000" b="1" i="1" dirty="0">
                <a:solidFill>
                  <a:srgbClr val="0070C0"/>
                </a:solidFill>
                <a:latin typeface="Rockwell" panose="02060603020205020403" pitchFamily="18" charset="0"/>
              </a:rPr>
              <a:t>on</a:t>
            </a:r>
            <a:r>
              <a:rPr lang="fr-FR" sz="4000" b="1" i="1" dirty="0">
                <a:latin typeface="Rockwell" panose="02060603020205020403" pitchFamily="18" charset="0"/>
              </a:rPr>
              <a:t>t t</a:t>
            </a:r>
            <a:r>
              <a:rPr lang="fr-FR" sz="4000" b="1" i="1" dirty="0">
                <a:solidFill>
                  <a:srgbClr val="FF6600"/>
                </a:solidFill>
                <a:latin typeface="Rockwell" panose="02060603020205020403" pitchFamily="18" charset="0"/>
              </a:rPr>
              <a:t>ou</a:t>
            </a:r>
            <a:r>
              <a:rPr lang="fr-FR" sz="4000" b="1" i="1" dirty="0">
                <a:latin typeface="Rockwell" panose="02060603020205020403" pitchFamily="18" charset="0"/>
              </a:rPr>
              <a:t>tes r</a:t>
            </a:r>
            <a:r>
              <a:rPr lang="fr-FR" sz="4000" b="1" i="1" dirty="0">
                <a:solidFill>
                  <a:srgbClr val="FF6600"/>
                </a:solidFill>
                <a:latin typeface="Rockwell" panose="02060603020205020403" pitchFamily="18" charset="0"/>
              </a:rPr>
              <a:t>ou</a:t>
            </a:r>
            <a:r>
              <a:rPr lang="fr-FR" sz="4000" b="1" i="1" dirty="0">
                <a:latin typeface="Rockwell" panose="02060603020205020403" pitchFamily="18" charset="0"/>
              </a:rPr>
              <a:t>ges</a:t>
            </a:r>
            <a:endParaRPr lang="en-US" sz="4000" b="1" dirty="0">
              <a:latin typeface="Rockwell" panose="02060603020205020403" pitchFamily="18" charset="0"/>
            </a:endParaRPr>
          </a:p>
        </p:txBody>
      </p:sp>
      <p:sp>
        <p:nvSpPr>
          <p:cNvPr id="7" name="WordArt 2"/>
          <p:cNvSpPr>
            <a:spLocks noChangeArrowheads="1" noChangeShapeType="1" noTextEdit="1"/>
          </p:cNvSpPr>
          <p:nvPr/>
        </p:nvSpPr>
        <p:spPr bwMode="auto">
          <a:xfrm>
            <a:off x="406634" y="648901"/>
            <a:ext cx="3374432" cy="539789"/>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GB" sz="2000" kern="10" spc="0" dirty="0" smtClean="0">
                <a:ln w="25400">
                  <a:solidFill>
                    <a:srgbClr val="000000"/>
                  </a:solidFill>
                  <a:round/>
                  <a:headEnd/>
                  <a:tailEnd/>
                </a:ln>
                <a:gradFill rotWithShape="0">
                  <a:gsLst>
                    <a:gs pos="0">
                      <a:srgbClr val="FFFF00"/>
                    </a:gs>
                    <a:gs pos="100000">
                      <a:srgbClr val="FFFF00"/>
                    </a:gs>
                  </a:gsLst>
                  <a:path path="rect">
                    <a:fillToRect l="50000" t="50000" r="50000" b="50000"/>
                  </a:path>
                </a:gradFill>
                <a:effectLst/>
                <a:latin typeface="Arial Black" panose="020B0A04020102020204" pitchFamily="34" charset="0"/>
              </a:rPr>
              <a:t>1   2   3</a:t>
            </a:r>
            <a:endParaRPr lang="en-GB" sz="2000" kern="10" spc="0" dirty="0">
              <a:ln w="25400">
                <a:solidFill>
                  <a:srgbClr val="000000"/>
                </a:solidFill>
                <a:round/>
                <a:headEnd/>
                <a:tailEnd/>
              </a:ln>
              <a:gradFill rotWithShape="0">
                <a:gsLst>
                  <a:gs pos="0">
                    <a:srgbClr val="FFFF00"/>
                  </a:gs>
                  <a:gs pos="100000">
                    <a:srgbClr val="FFFF00"/>
                  </a:gs>
                </a:gsLst>
                <a:path path="rect">
                  <a:fillToRect l="50000" t="50000" r="50000" b="50000"/>
                </a:path>
              </a:gradFill>
              <a:effectLst/>
              <a:latin typeface="Arial Black" panose="020B0A04020102020204" pitchFamily="34" charset="0"/>
            </a:endParaRPr>
          </a:p>
        </p:txBody>
      </p:sp>
      <p:sp>
        <p:nvSpPr>
          <p:cNvPr id="8" name="Rectangle 7"/>
          <p:cNvSpPr/>
          <p:nvPr/>
        </p:nvSpPr>
        <p:spPr>
          <a:xfrm>
            <a:off x="573036" y="2114944"/>
            <a:ext cx="3633922" cy="1015663"/>
          </a:xfrm>
          <a:prstGeom prst="rect">
            <a:avLst/>
          </a:prstGeom>
        </p:spPr>
        <p:txBody>
          <a:bodyPr wrap="square">
            <a:spAutoFit/>
          </a:bodyPr>
          <a:lstStyle/>
          <a:p>
            <a:r>
              <a:rPr lang="en-GB" sz="6000" kern="10" spc="0" dirty="0" smtClean="0">
                <a:ln w="25400">
                  <a:solidFill>
                    <a:srgbClr val="000000"/>
                  </a:solidFill>
                  <a:round/>
                  <a:headEnd/>
                  <a:tailEnd/>
                </a:ln>
                <a:gradFill rotWithShape="0">
                  <a:gsLst>
                    <a:gs pos="0">
                      <a:srgbClr val="FFFF00"/>
                    </a:gs>
                    <a:gs pos="100000">
                      <a:srgbClr val="FFFF00"/>
                    </a:gs>
                  </a:gsLst>
                  <a:path path="rect">
                    <a:fillToRect l="50000" t="50000" r="50000" b="50000"/>
                  </a:path>
                </a:gradFill>
                <a:effectLst/>
                <a:latin typeface="Arial Black" panose="020B0A04020102020204" pitchFamily="34" charset="0"/>
              </a:rPr>
              <a:t>4   5   6</a:t>
            </a:r>
            <a:endParaRPr lang="en-GB" sz="6000" dirty="0"/>
          </a:p>
        </p:txBody>
      </p:sp>
      <p:pic>
        <p:nvPicPr>
          <p:cNvPr id="10" name="Picture 9"/>
          <p:cNvPicPr>
            <a:picLocks noChangeAspect="1"/>
          </p:cNvPicPr>
          <p:nvPr/>
        </p:nvPicPr>
        <p:blipFill>
          <a:blip r:embed="rId21">
            <a:clrChange>
              <a:clrFrom>
                <a:srgbClr val="000000"/>
              </a:clrFrom>
              <a:clrTo>
                <a:srgbClr val="000000">
                  <a:alpha val="0"/>
                </a:srgbClr>
              </a:clrTo>
            </a:clrChange>
          </a:blip>
          <a:stretch>
            <a:fillRect/>
          </a:stretch>
        </p:blipFill>
        <p:spPr>
          <a:xfrm>
            <a:off x="6774429" y="786362"/>
            <a:ext cx="2106311" cy="1489634"/>
          </a:xfrm>
          <a:prstGeom prst="rect">
            <a:avLst/>
          </a:prstGeom>
        </p:spPr>
      </p:pic>
      <p:pic>
        <p:nvPicPr>
          <p:cNvPr id="11" name="Picture 10"/>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5167949" y="903590"/>
            <a:ext cx="1252960" cy="839483"/>
          </a:xfrm>
          <a:prstGeom prst="rect">
            <a:avLst/>
          </a:prstGeom>
        </p:spPr>
      </p:pic>
      <p:pic>
        <p:nvPicPr>
          <p:cNvPr id="12" name="Picture 11"/>
          <p:cNvPicPr>
            <a:picLocks noChangeAspect="1"/>
          </p:cNvPicPr>
          <p:nvPr/>
        </p:nvPicPr>
        <p:blipFill>
          <a:blip r:embed="rId23"/>
          <a:stretch>
            <a:fillRect/>
          </a:stretch>
        </p:blipFill>
        <p:spPr>
          <a:xfrm>
            <a:off x="4720922" y="2884790"/>
            <a:ext cx="1333247" cy="1301877"/>
          </a:xfrm>
          <a:prstGeom prst="rect">
            <a:avLst/>
          </a:prstGeom>
        </p:spPr>
      </p:pic>
      <p:pic>
        <p:nvPicPr>
          <p:cNvPr id="13" name="Picture 12"/>
          <p:cNvPicPr>
            <a:picLocks noChangeAspect="1"/>
          </p:cNvPicPr>
          <p:nvPr/>
        </p:nvPicPr>
        <p:blipFill>
          <a:blip r:embed="rId2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936248" y="2739688"/>
            <a:ext cx="1139535" cy="1139535"/>
          </a:xfrm>
          <a:prstGeom prst="rect">
            <a:avLst/>
          </a:prstGeom>
        </p:spPr>
      </p:pic>
      <p:sp>
        <p:nvSpPr>
          <p:cNvPr id="14" name="Rectangle 13"/>
          <p:cNvSpPr/>
          <p:nvPr/>
        </p:nvSpPr>
        <p:spPr>
          <a:xfrm>
            <a:off x="497495" y="3744220"/>
            <a:ext cx="3633922" cy="1015663"/>
          </a:xfrm>
          <a:prstGeom prst="rect">
            <a:avLst/>
          </a:prstGeom>
        </p:spPr>
        <p:txBody>
          <a:bodyPr wrap="square">
            <a:spAutoFit/>
          </a:bodyPr>
          <a:lstStyle/>
          <a:p>
            <a:r>
              <a:rPr lang="en-GB" sz="6000" kern="10" spc="0" dirty="0" smtClean="0">
                <a:ln w="25400">
                  <a:solidFill>
                    <a:srgbClr val="000000"/>
                  </a:solidFill>
                  <a:round/>
                  <a:headEnd/>
                  <a:tailEnd/>
                </a:ln>
                <a:gradFill rotWithShape="0">
                  <a:gsLst>
                    <a:gs pos="0">
                      <a:srgbClr val="FFFF00"/>
                    </a:gs>
                    <a:gs pos="100000">
                      <a:srgbClr val="FFFF00"/>
                    </a:gs>
                  </a:gsLst>
                  <a:path path="rect">
                    <a:fillToRect l="50000" t="50000" r="50000" b="50000"/>
                  </a:path>
                </a:gradFill>
                <a:effectLst/>
                <a:latin typeface="Arial Black" panose="020B0A04020102020204" pitchFamily="34" charset="0"/>
              </a:rPr>
              <a:t>7   8   9</a:t>
            </a:r>
            <a:endParaRPr lang="en-GB" sz="6000" dirty="0"/>
          </a:p>
        </p:txBody>
      </p:sp>
      <p:sp>
        <p:nvSpPr>
          <p:cNvPr id="15" name="Rectangle 14"/>
          <p:cNvSpPr/>
          <p:nvPr/>
        </p:nvSpPr>
        <p:spPr>
          <a:xfrm>
            <a:off x="259491" y="5475217"/>
            <a:ext cx="4289982" cy="1015663"/>
          </a:xfrm>
          <a:prstGeom prst="rect">
            <a:avLst/>
          </a:prstGeom>
        </p:spPr>
        <p:txBody>
          <a:bodyPr wrap="square">
            <a:spAutoFit/>
          </a:bodyPr>
          <a:lstStyle/>
          <a:p>
            <a:r>
              <a:rPr lang="en-GB" sz="6000" kern="10" spc="0" dirty="0" smtClean="0">
                <a:ln w="25400">
                  <a:solidFill>
                    <a:srgbClr val="000000"/>
                  </a:solidFill>
                  <a:round/>
                  <a:headEnd/>
                  <a:tailEnd/>
                </a:ln>
                <a:gradFill rotWithShape="0">
                  <a:gsLst>
                    <a:gs pos="0">
                      <a:srgbClr val="FFFF00"/>
                    </a:gs>
                    <a:gs pos="100000">
                      <a:srgbClr val="FFFF00"/>
                    </a:gs>
                  </a:gsLst>
                  <a:path path="rect">
                    <a:fillToRect l="50000" t="50000" r="50000" b="50000"/>
                  </a:path>
                </a:gradFill>
                <a:effectLst/>
                <a:latin typeface="Arial Black" panose="020B0A04020102020204" pitchFamily="34" charset="0"/>
              </a:rPr>
              <a:t>10 11 12</a:t>
            </a:r>
            <a:endParaRPr lang="en-GB" sz="6000" dirty="0"/>
          </a:p>
        </p:txBody>
      </p:sp>
      <p:pic>
        <p:nvPicPr>
          <p:cNvPr id="16" name="Picture 15"/>
          <p:cNvPicPr>
            <a:picLocks noChangeAspect="1"/>
          </p:cNvPicPr>
          <p:nvPr/>
        </p:nvPicPr>
        <p:blipFill>
          <a:blip r:embed="rId25" cstate="print">
            <a:clrChange>
              <a:clrFrom>
                <a:srgbClr val="FCFEFC"/>
              </a:clrFrom>
              <a:clrTo>
                <a:srgbClr val="FCFEFC">
                  <a:alpha val="0"/>
                </a:srgbClr>
              </a:clrTo>
            </a:clrChange>
            <a:extLst>
              <a:ext uri="{28A0092B-C50C-407E-A947-70E740481C1C}">
                <a14:useLocalDpi xmlns:a14="http://schemas.microsoft.com/office/drawing/2010/main" val="0"/>
              </a:ext>
            </a:extLst>
          </a:blip>
          <a:stretch>
            <a:fillRect/>
          </a:stretch>
        </p:blipFill>
        <p:spPr>
          <a:xfrm>
            <a:off x="6867708" y="4653365"/>
            <a:ext cx="1497123" cy="1183204"/>
          </a:xfrm>
          <a:prstGeom prst="rect">
            <a:avLst/>
          </a:prstGeom>
        </p:spPr>
      </p:pic>
      <p:sp>
        <p:nvSpPr>
          <p:cNvPr id="17" name="U-Turn Arrow 16"/>
          <p:cNvSpPr/>
          <p:nvPr/>
        </p:nvSpPr>
        <p:spPr>
          <a:xfrm>
            <a:off x="4549473" y="4720879"/>
            <a:ext cx="3316959" cy="743784"/>
          </a:xfrm>
          <a:prstGeom prst="uturn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18" name="Picture 17"/>
          <p:cNvPicPr>
            <a:picLocks noChangeAspect="1"/>
          </p:cNvPicPr>
          <p:nvPr/>
        </p:nvPicPr>
        <p:blipFill>
          <a:blip r:embed="rId2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531480" y="5351345"/>
            <a:ext cx="1139535" cy="1139535"/>
          </a:xfrm>
          <a:prstGeom prst="rect">
            <a:avLst/>
          </a:prstGeom>
        </p:spPr>
      </p:pic>
      <p:pic>
        <p:nvPicPr>
          <p:cNvPr id="19" name="Picture 18"/>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rot="19565529">
            <a:off x="7889920" y="5533777"/>
            <a:ext cx="1087055" cy="930198"/>
          </a:xfrm>
          <a:prstGeom prst="rect">
            <a:avLst/>
          </a:prstGeom>
        </p:spPr>
      </p:pic>
      <p:pic>
        <p:nvPicPr>
          <p:cNvPr id="9" name="3.18_all">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27"/>
          <a:stretch>
            <a:fillRect/>
          </a:stretch>
        </p:blipFill>
        <p:spPr>
          <a:xfrm>
            <a:off x="-940887" y="6262026"/>
            <a:ext cx="609600" cy="609600"/>
          </a:xfrm>
          <a:prstGeom prst="rect">
            <a:avLst/>
          </a:prstGeom>
        </p:spPr>
      </p:pic>
      <p:sp>
        <p:nvSpPr>
          <p:cNvPr id="20" name="Action Button: Forward or Next 19">
            <a:hlinkClick r:id="" action="ppaction://hlinkshowjump?jump=nextslide" highlightClick="1"/>
          </p:cNvPr>
          <p:cNvSpPr/>
          <p:nvPr/>
        </p:nvSpPr>
        <p:spPr>
          <a:xfrm>
            <a:off x="96306" y="6228691"/>
            <a:ext cx="568093" cy="545486"/>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3.18_12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27"/>
          <a:stretch>
            <a:fillRect/>
          </a:stretch>
        </p:blipFill>
        <p:spPr>
          <a:xfrm>
            <a:off x="-738750" y="613995"/>
            <a:ext cx="609600" cy="609600"/>
          </a:xfrm>
          <a:prstGeom prst="rect">
            <a:avLst/>
          </a:prstGeom>
        </p:spPr>
      </p:pic>
      <p:pic>
        <p:nvPicPr>
          <p:cNvPr id="22" name="3.18_nousironsaubois">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27"/>
          <a:stretch>
            <a:fillRect/>
          </a:stretch>
        </p:blipFill>
        <p:spPr>
          <a:xfrm>
            <a:off x="9341862" y="883890"/>
            <a:ext cx="609600" cy="609600"/>
          </a:xfrm>
          <a:prstGeom prst="rect">
            <a:avLst/>
          </a:prstGeom>
        </p:spPr>
      </p:pic>
      <p:pic>
        <p:nvPicPr>
          <p:cNvPr id="23" name="3.18_456">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27"/>
          <a:stretch>
            <a:fillRect/>
          </a:stretch>
        </p:blipFill>
        <p:spPr>
          <a:xfrm>
            <a:off x="-773872" y="1962024"/>
            <a:ext cx="609600" cy="609600"/>
          </a:xfrm>
          <a:prstGeom prst="rect">
            <a:avLst/>
          </a:prstGeom>
        </p:spPr>
      </p:pic>
      <p:pic>
        <p:nvPicPr>
          <p:cNvPr id="24" name="3.18_ceuillirdescerise">
            <a:hlinkClick r:id="" action="ppaction://media"/>
          </p:cNvPr>
          <p:cNvPicPr>
            <a:picLocks noChangeAspect="1"/>
          </p:cNvPicPr>
          <p:nvPr>
            <a:audioFile r:link="rId10"/>
            <p:extLst>
              <p:ext uri="{DAA4B4D4-6D71-4841-9C94-3DE7FCFB9230}">
                <p14:media xmlns:p14="http://schemas.microsoft.com/office/powerpoint/2010/main" r:embed="rId9"/>
              </p:ext>
            </p:extLst>
          </p:nvPr>
        </p:nvPicPr>
        <p:blipFill>
          <a:blip r:embed="rId27"/>
          <a:stretch>
            <a:fillRect/>
          </a:stretch>
        </p:blipFill>
        <p:spPr>
          <a:xfrm>
            <a:off x="9316459" y="2913155"/>
            <a:ext cx="609600" cy="609600"/>
          </a:xfrm>
          <a:prstGeom prst="rect">
            <a:avLst/>
          </a:prstGeom>
        </p:spPr>
      </p:pic>
      <p:pic>
        <p:nvPicPr>
          <p:cNvPr id="25" name="3.18_789">
            <a:hlinkClick r:id="" action="ppaction://media"/>
          </p:cNvPr>
          <p:cNvPicPr>
            <a:picLocks noChangeAspect="1"/>
          </p:cNvPicPr>
          <p:nvPr>
            <a:audioFile r:link="rId12"/>
            <p:extLst>
              <p:ext uri="{DAA4B4D4-6D71-4841-9C94-3DE7FCFB9230}">
                <p14:media xmlns:p14="http://schemas.microsoft.com/office/powerpoint/2010/main" r:embed="rId11"/>
              </p:ext>
            </p:extLst>
          </p:nvPr>
        </p:nvPicPr>
        <p:blipFill>
          <a:blip r:embed="rId27"/>
          <a:stretch>
            <a:fillRect/>
          </a:stretch>
        </p:blipFill>
        <p:spPr>
          <a:xfrm>
            <a:off x="-722625" y="3535728"/>
            <a:ext cx="609600" cy="609600"/>
          </a:xfrm>
          <a:prstGeom prst="rect">
            <a:avLst/>
          </a:prstGeom>
        </p:spPr>
      </p:pic>
      <p:pic>
        <p:nvPicPr>
          <p:cNvPr id="26" name="3.18_dansmonpanierneuf">
            <a:hlinkClick r:id="" action="ppaction://media"/>
          </p:cNvPr>
          <p:cNvPicPr>
            <a:picLocks noChangeAspect="1"/>
          </p:cNvPicPr>
          <p:nvPr>
            <a:audioFile r:link="rId14"/>
            <p:extLst>
              <p:ext uri="{DAA4B4D4-6D71-4841-9C94-3DE7FCFB9230}">
                <p14:media xmlns:p14="http://schemas.microsoft.com/office/powerpoint/2010/main" r:embed="rId13"/>
              </p:ext>
            </p:extLst>
          </p:nvPr>
        </p:nvPicPr>
        <p:blipFill>
          <a:blip r:embed="rId27"/>
          <a:stretch>
            <a:fillRect/>
          </a:stretch>
        </p:blipFill>
        <p:spPr>
          <a:xfrm>
            <a:off x="9540193" y="4253431"/>
            <a:ext cx="609600" cy="609600"/>
          </a:xfrm>
          <a:prstGeom prst="rect">
            <a:avLst/>
          </a:prstGeom>
        </p:spPr>
      </p:pic>
      <p:pic>
        <p:nvPicPr>
          <p:cNvPr id="27" name="3.18_101112">
            <a:hlinkClick r:id="" action="ppaction://media"/>
          </p:cNvPr>
          <p:cNvPicPr>
            <a:picLocks noChangeAspect="1"/>
          </p:cNvPicPr>
          <p:nvPr>
            <a:audioFile r:link="rId16"/>
            <p:extLst>
              <p:ext uri="{DAA4B4D4-6D71-4841-9C94-3DE7FCFB9230}">
                <p14:media xmlns:p14="http://schemas.microsoft.com/office/powerpoint/2010/main" r:embed="rId15"/>
              </p:ext>
            </p:extLst>
          </p:nvPr>
        </p:nvPicPr>
        <p:blipFill>
          <a:blip r:embed="rId27"/>
          <a:stretch>
            <a:fillRect/>
          </a:stretch>
        </p:blipFill>
        <p:spPr>
          <a:xfrm>
            <a:off x="-894134" y="5306488"/>
            <a:ext cx="609600" cy="609600"/>
          </a:xfrm>
          <a:prstGeom prst="rect">
            <a:avLst/>
          </a:prstGeom>
        </p:spPr>
      </p:pic>
      <p:pic>
        <p:nvPicPr>
          <p:cNvPr id="28" name="3.18_ellesseronttoutesrouges">
            <a:hlinkClick r:id="" action="ppaction://media"/>
          </p:cNvPr>
          <p:cNvPicPr>
            <a:picLocks noChangeAspect="1"/>
          </p:cNvPicPr>
          <p:nvPr>
            <a:audioFile r:link="rId18"/>
            <p:extLst>
              <p:ext uri="{DAA4B4D4-6D71-4841-9C94-3DE7FCFB9230}">
                <p14:media xmlns:p14="http://schemas.microsoft.com/office/powerpoint/2010/main" r:embed="rId17"/>
              </p:ext>
            </p:extLst>
          </p:nvPr>
        </p:nvPicPr>
        <p:blipFill>
          <a:blip r:embed="rId27"/>
          <a:stretch>
            <a:fillRect/>
          </a:stretch>
        </p:blipFill>
        <p:spPr>
          <a:xfrm>
            <a:off x="9389586" y="5881280"/>
            <a:ext cx="609600" cy="609600"/>
          </a:xfrm>
          <a:prstGeom prst="rect">
            <a:avLst/>
          </a:prstGeom>
        </p:spPr>
      </p:pic>
    </p:spTree>
    <p:extLst>
      <p:ext uri="{BB962C8B-B14F-4D97-AF65-F5344CB8AC3E}">
        <p14:creationId xmlns:p14="http://schemas.microsoft.com/office/powerpoint/2010/main" val="151547544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10"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par>
                                <p:cTn id="26" presetID="10" presetClass="entr" presetSubtype="0"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500"/>
                                        <p:tgtEl>
                                          <p:spTgt spid="14"/>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500"/>
                                        <p:tgtEl>
                                          <p:spTgt spid="17"/>
                                        </p:tgtEl>
                                      </p:cBhvr>
                                    </p:animEffect>
                                  </p:childTnLst>
                                </p:cTn>
                              </p:par>
                              <p:par>
                                <p:cTn id="39" presetID="10" presetClass="entr" presetSubtype="0" fill="hold"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500"/>
                                        <p:tgtEl>
                                          <p:spTgt spid="16"/>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500"/>
                                        <p:tgtEl>
                                          <p:spTgt spid="15"/>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500"/>
                                        <p:tgtEl>
                                          <p:spTgt spid="18"/>
                                        </p:tgtEl>
                                      </p:cBhvr>
                                    </p:animEffect>
                                  </p:childTnLst>
                                </p:cTn>
                              </p:par>
                              <p:par>
                                <p:cTn id="52" presetID="10" presetClass="entr" presetSubtype="0" fill="hold" nodeType="with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55" fill="hold" display="0">
                  <p:stCondLst>
                    <p:cond delay="indefinite"/>
                  </p:stCondLst>
                  <p:endCondLst>
                    <p:cond evt="onStopAudio" delay="0">
                      <p:tgtEl>
                        <p:sldTgt/>
                      </p:tgtEl>
                    </p:cond>
                  </p:endCondLst>
                </p:cTn>
                <p:tgtEl>
                  <p:spTgt spid="9"/>
                </p:tgtEl>
              </p:cMediaNode>
            </p:audio>
            <p:seq concurrent="1" nextAc="seek">
              <p:cTn id="56" restart="whenNotActive" fill="hold" evtFilter="cancelBubble" nodeType="interactiveSeq">
                <p:stCondLst>
                  <p:cond evt="onClick" delay="0">
                    <p:tgtEl>
                      <p:spTgt spid="20"/>
                    </p:tgtEl>
                  </p:cond>
                </p:stCondLst>
                <p:endSync evt="end" delay="0">
                  <p:rtn val="all"/>
                </p:endSync>
                <p:childTnLst>
                  <p:par>
                    <p:cTn id="57" fill="hold">
                      <p:stCondLst>
                        <p:cond delay="0"/>
                      </p:stCondLst>
                      <p:childTnLst>
                        <p:par>
                          <p:cTn id="58" fill="hold">
                            <p:stCondLst>
                              <p:cond delay="0"/>
                            </p:stCondLst>
                            <p:childTnLst>
                              <p:par>
                                <p:cTn id="59" presetID="1" presetClass="mediacall" presetSubtype="0" fill="hold" nodeType="clickEffect">
                                  <p:stCondLst>
                                    <p:cond delay="0"/>
                                  </p:stCondLst>
                                  <p:childTnLst>
                                    <p:cmd type="call" cmd="playFrom(0.0)">
                                      <p:cBhvr>
                                        <p:cTn id="60" dur="20610" fill="hold"/>
                                        <p:tgtEl>
                                          <p:spTgt spid="9"/>
                                        </p:tgtEl>
                                      </p:cBhvr>
                                    </p:cmd>
                                  </p:childTnLst>
                                </p:cTn>
                              </p:par>
                            </p:childTnLst>
                          </p:cTn>
                        </p:par>
                      </p:childTnLst>
                    </p:cTn>
                  </p:par>
                </p:childTnLst>
              </p:cTn>
              <p:nextCondLst>
                <p:cond evt="onClick" delay="0">
                  <p:tgtEl>
                    <p:spTgt spid="20"/>
                  </p:tgtEl>
                </p:cond>
              </p:nextCondLst>
            </p:seq>
            <p:audio>
              <p:cMediaNode vol="80000" showWhenStopped="0">
                <p:cTn id="61" fill="hold" display="0">
                  <p:stCondLst>
                    <p:cond delay="indefinite"/>
                  </p:stCondLst>
                  <p:endCondLst>
                    <p:cond evt="onStopAudio" delay="0">
                      <p:tgtEl>
                        <p:sldTgt/>
                      </p:tgtEl>
                    </p:cond>
                  </p:endCondLst>
                </p:cTn>
                <p:tgtEl>
                  <p:spTgt spid="21"/>
                </p:tgtEl>
              </p:cMediaNode>
            </p:audio>
            <p:seq concurrent="1" nextAc="seek">
              <p:cTn id="62" restart="whenNotActive" fill="hold" evtFilter="cancelBubble" nodeType="interactiveSeq">
                <p:stCondLst>
                  <p:cond evt="onClick" delay="0">
                    <p:tgtEl>
                      <p:spTgt spid="7"/>
                    </p:tgtEl>
                  </p:cond>
                </p:stCondLst>
                <p:endSync evt="end" delay="0">
                  <p:rtn val="all"/>
                </p:endSync>
                <p:childTnLst>
                  <p:par>
                    <p:cTn id="63" fill="hold">
                      <p:stCondLst>
                        <p:cond delay="0"/>
                      </p:stCondLst>
                      <p:childTnLst>
                        <p:par>
                          <p:cTn id="64" fill="hold">
                            <p:stCondLst>
                              <p:cond delay="0"/>
                            </p:stCondLst>
                            <p:childTnLst>
                              <p:par>
                                <p:cTn id="65" presetID="1" presetClass="mediacall" presetSubtype="0" fill="hold" nodeType="clickEffect">
                                  <p:stCondLst>
                                    <p:cond delay="0"/>
                                  </p:stCondLst>
                                  <p:childTnLst>
                                    <p:cmd type="call" cmd="playFrom(0.0)">
                                      <p:cBhvr>
                                        <p:cTn id="66" dur="1959" fill="hold"/>
                                        <p:tgtEl>
                                          <p:spTgt spid="21"/>
                                        </p:tgtEl>
                                      </p:cBhvr>
                                    </p:cmd>
                                  </p:childTnLst>
                                </p:cTn>
                              </p:par>
                            </p:childTnLst>
                          </p:cTn>
                        </p:par>
                      </p:childTnLst>
                    </p:cTn>
                  </p:par>
                </p:childTnLst>
              </p:cTn>
              <p:nextCondLst>
                <p:cond evt="onClick" delay="0">
                  <p:tgtEl>
                    <p:spTgt spid="7"/>
                  </p:tgtEl>
                </p:cond>
              </p:nextCondLst>
            </p:seq>
            <p:audio>
              <p:cMediaNode vol="80000" showWhenStopped="0">
                <p:cTn id="67" fill="hold" display="0">
                  <p:stCondLst>
                    <p:cond delay="indefinite"/>
                  </p:stCondLst>
                  <p:endCondLst>
                    <p:cond evt="onStopAudio" delay="0">
                      <p:tgtEl>
                        <p:sldTgt/>
                      </p:tgtEl>
                    </p:cond>
                  </p:endCondLst>
                </p:cTn>
                <p:tgtEl>
                  <p:spTgt spid="22"/>
                </p:tgtEl>
              </p:cMediaNode>
            </p:audio>
            <p:seq concurrent="1" nextAc="seek">
              <p:cTn id="68" restart="whenNotActive" fill="hold" evtFilter="cancelBubble" nodeType="interactiveSeq">
                <p:stCondLst>
                  <p:cond evt="onClick" delay="0">
                    <p:tgtEl>
                      <p:spTgt spid="11"/>
                    </p:tgtEl>
                  </p:cond>
                </p:stCondLst>
                <p:endSync evt="end" delay="0">
                  <p:rtn val="all"/>
                </p:endSync>
                <p:childTnLst>
                  <p:par>
                    <p:cTn id="69" fill="hold">
                      <p:stCondLst>
                        <p:cond delay="0"/>
                      </p:stCondLst>
                      <p:childTnLst>
                        <p:par>
                          <p:cTn id="70" fill="hold">
                            <p:stCondLst>
                              <p:cond delay="0"/>
                            </p:stCondLst>
                            <p:childTnLst>
                              <p:par>
                                <p:cTn id="71" presetID="1" presetClass="mediacall" presetSubtype="0" fill="hold" nodeType="clickEffect">
                                  <p:stCondLst>
                                    <p:cond delay="0"/>
                                  </p:stCondLst>
                                  <p:childTnLst>
                                    <p:cmd type="call" cmd="playFrom(0.0)">
                                      <p:cBhvr>
                                        <p:cTn id="72" dur="2351" fill="hold"/>
                                        <p:tgtEl>
                                          <p:spTgt spid="22"/>
                                        </p:tgtEl>
                                      </p:cBhvr>
                                    </p:cmd>
                                  </p:childTnLst>
                                </p:cTn>
                              </p:par>
                            </p:childTnLst>
                          </p:cTn>
                        </p:par>
                      </p:childTnLst>
                    </p:cTn>
                  </p:par>
                </p:childTnLst>
              </p:cTn>
              <p:nextCondLst>
                <p:cond evt="onClick" delay="0">
                  <p:tgtEl>
                    <p:spTgt spid="11"/>
                  </p:tgtEl>
                </p:cond>
              </p:nextCondLst>
            </p:seq>
            <p:audio>
              <p:cMediaNode vol="80000" showWhenStopped="0">
                <p:cTn id="73" fill="hold" display="0">
                  <p:stCondLst>
                    <p:cond delay="indefinite"/>
                  </p:stCondLst>
                  <p:endCondLst>
                    <p:cond evt="onStopAudio" delay="0">
                      <p:tgtEl>
                        <p:sldTgt/>
                      </p:tgtEl>
                    </p:cond>
                  </p:endCondLst>
                </p:cTn>
                <p:tgtEl>
                  <p:spTgt spid="23"/>
                </p:tgtEl>
              </p:cMediaNode>
            </p:audio>
            <p:seq concurrent="1" nextAc="seek">
              <p:cTn id="74" restart="whenNotActive" fill="hold" evtFilter="cancelBubble" nodeType="interactiveSeq">
                <p:stCondLst>
                  <p:cond evt="onClick" delay="0">
                    <p:tgtEl>
                      <p:spTgt spid="8"/>
                    </p:tgtEl>
                  </p:cond>
                </p:stCondLst>
                <p:endSync evt="end" delay="0">
                  <p:rtn val="all"/>
                </p:endSync>
                <p:childTnLst>
                  <p:par>
                    <p:cTn id="75" fill="hold">
                      <p:stCondLst>
                        <p:cond delay="0"/>
                      </p:stCondLst>
                      <p:childTnLst>
                        <p:par>
                          <p:cTn id="76" fill="hold">
                            <p:stCondLst>
                              <p:cond delay="0"/>
                            </p:stCondLst>
                            <p:childTnLst>
                              <p:par>
                                <p:cTn id="77" presetID="1" presetClass="mediacall" presetSubtype="0" fill="hold" nodeType="clickEffect">
                                  <p:stCondLst>
                                    <p:cond delay="0"/>
                                  </p:stCondLst>
                                  <p:childTnLst>
                                    <p:cmd type="call" cmd="playFrom(0.0)">
                                      <p:cBhvr>
                                        <p:cTn id="78" dur="1854" fill="hold"/>
                                        <p:tgtEl>
                                          <p:spTgt spid="23"/>
                                        </p:tgtEl>
                                      </p:cBhvr>
                                    </p:cmd>
                                  </p:childTnLst>
                                </p:cTn>
                              </p:par>
                            </p:childTnLst>
                          </p:cTn>
                        </p:par>
                      </p:childTnLst>
                    </p:cTn>
                  </p:par>
                </p:childTnLst>
              </p:cTn>
              <p:nextCondLst>
                <p:cond evt="onClick" delay="0">
                  <p:tgtEl>
                    <p:spTgt spid="8"/>
                  </p:tgtEl>
                </p:cond>
              </p:nextCondLst>
            </p:seq>
            <p:audio>
              <p:cMediaNode vol="80000" showWhenStopped="0">
                <p:cTn id="79" fill="hold" display="0">
                  <p:stCondLst>
                    <p:cond delay="indefinite"/>
                  </p:stCondLst>
                  <p:endCondLst>
                    <p:cond evt="onStopAudio" delay="0">
                      <p:tgtEl>
                        <p:sldTgt/>
                      </p:tgtEl>
                    </p:cond>
                  </p:endCondLst>
                </p:cTn>
                <p:tgtEl>
                  <p:spTgt spid="24"/>
                </p:tgtEl>
              </p:cMediaNode>
            </p:audio>
            <p:seq concurrent="1" nextAc="seek">
              <p:cTn id="80" restart="whenNotActive" fill="hold" evtFilter="cancelBubble" nodeType="interactiveSeq">
                <p:stCondLst>
                  <p:cond evt="onClick" delay="0">
                    <p:tgtEl>
                      <p:spTgt spid="12"/>
                    </p:tgtEl>
                  </p:cond>
                </p:stCondLst>
                <p:endSync evt="end" delay="0">
                  <p:rtn val="all"/>
                </p:endSync>
                <p:childTnLst>
                  <p:par>
                    <p:cTn id="81" fill="hold">
                      <p:stCondLst>
                        <p:cond delay="0"/>
                      </p:stCondLst>
                      <p:childTnLst>
                        <p:par>
                          <p:cTn id="82" fill="hold">
                            <p:stCondLst>
                              <p:cond delay="0"/>
                            </p:stCondLst>
                            <p:childTnLst>
                              <p:par>
                                <p:cTn id="83" presetID="1" presetClass="mediacall" presetSubtype="0" fill="hold" nodeType="clickEffect">
                                  <p:stCondLst>
                                    <p:cond delay="0"/>
                                  </p:stCondLst>
                                  <p:childTnLst>
                                    <p:cmd type="call" cmd="playFrom(0.0)">
                                      <p:cBhvr>
                                        <p:cTn id="84" dur="2507" fill="hold"/>
                                        <p:tgtEl>
                                          <p:spTgt spid="24"/>
                                        </p:tgtEl>
                                      </p:cBhvr>
                                    </p:cmd>
                                  </p:childTnLst>
                                </p:cTn>
                              </p:par>
                            </p:childTnLst>
                          </p:cTn>
                        </p:par>
                      </p:childTnLst>
                    </p:cTn>
                  </p:par>
                </p:childTnLst>
              </p:cTn>
              <p:nextCondLst>
                <p:cond evt="onClick" delay="0">
                  <p:tgtEl>
                    <p:spTgt spid="12"/>
                  </p:tgtEl>
                </p:cond>
              </p:nextCondLst>
            </p:seq>
            <p:audio>
              <p:cMediaNode vol="80000" showWhenStopped="0">
                <p:cTn id="85" fill="hold" display="0">
                  <p:stCondLst>
                    <p:cond delay="indefinite"/>
                  </p:stCondLst>
                  <p:endCondLst>
                    <p:cond evt="onStopAudio" delay="0">
                      <p:tgtEl>
                        <p:sldTgt/>
                      </p:tgtEl>
                    </p:cond>
                  </p:endCondLst>
                </p:cTn>
                <p:tgtEl>
                  <p:spTgt spid="25"/>
                </p:tgtEl>
              </p:cMediaNode>
            </p:audio>
            <p:seq concurrent="1" nextAc="seek">
              <p:cTn id="86" restart="whenNotActive" fill="hold" evtFilter="cancelBubble" nodeType="interactiveSeq">
                <p:stCondLst>
                  <p:cond evt="onClick" delay="0">
                    <p:tgtEl>
                      <p:spTgt spid="14"/>
                    </p:tgtEl>
                  </p:cond>
                </p:stCondLst>
                <p:endSync evt="end" delay="0">
                  <p:rtn val="all"/>
                </p:endSync>
                <p:childTnLst>
                  <p:par>
                    <p:cTn id="87" fill="hold">
                      <p:stCondLst>
                        <p:cond delay="0"/>
                      </p:stCondLst>
                      <p:childTnLst>
                        <p:par>
                          <p:cTn id="88" fill="hold">
                            <p:stCondLst>
                              <p:cond delay="0"/>
                            </p:stCondLst>
                            <p:childTnLst>
                              <p:par>
                                <p:cTn id="89" presetID="1" presetClass="mediacall" presetSubtype="0" fill="hold" nodeType="clickEffect">
                                  <p:stCondLst>
                                    <p:cond delay="0"/>
                                  </p:stCondLst>
                                  <p:childTnLst>
                                    <p:cmd type="call" cmd="playFrom(0.0)">
                                      <p:cBhvr>
                                        <p:cTn id="90" dur="2011" fill="hold"/>
                                        <p:tgtEl>
                                          <p:spTgt spid="25"/>
                                        </p:tgtEl>
                                      </p:cBhvr>
                                    </p:cmd>
                                  </p:childTnLst>
                                </p:cTn>
                              </p:par>
                            </p:childTnLst>
                          </p:cTn>
                        </p:par>
                      </p:childTnLst>
                    </p:cTn>
                  </p:par>
                </p:childTnLst>
              </p:cTn>
              <p:nextCondLst>
                <p:cond evt="onClick" delay="0">
                  <p:tgtEl>
                    <p:spTgt spid="14"/>
                  </p:tgtEl>
                </p:cond>
              </p:nextCondLst>
            </p:seq>
            <p:audio>
              <p:cMediaNode vol="80000" showWhenStopped="0">
                <p:cTn id="91" fill="hold" display="0">
                  <p:stCondLst>
                    <p:cond delay="indefinite"/>
                  </p:stCondLst>
                  <p:endCondLst>
                    <p:cond evt="onStopAudio" delay="0">
                      <p:tgtEl>
                        <p:sldTgt/>
                      </p:tgtEl>
                    </p:cond>
                  </p:endCondLst>
                </p:cTn>
                <p:tgtEl>
                  <p:spTgt spid="26"/>
                </p:tgtEl>
              </p:cMediaNode>
            </p:audio>
            <p:seq concurrent="1" nextAc="seek">
              <p:cTn id="92" restart="whenNotActive" fill="hold" evtFilter="cancelBubble" nodeType="interactiveSeq">
                <p:stCondLst>
                  <p:cond evt="onClick" delay="0">
                    <p:tgtEl>
                      <p:spTgt spid="17"/>
                    </p:tgtEl>
                  </p:cond>
                </p:stCondLst>
                <p:endSync evt="end" delay="0">
                  <p:rtn val="all"/>
                </p:endSync>
                <p:childTnLst>
                  <p:par>
                    <p:cTn id="93" fill="hold">
                      <p:stCondLst>
                        <p:cond delay="0"/>
                      </p:stCondLst>
                      <p:childTnLst>
                        <p:par>
                          <p:cTn id="94" fill="hold">
                            <p:stCondLst>
                              <p:cond delay="0"/>
                            </p:stCondLst>
                            <p:childTnLst>
                              <p:par>
                                <p:cTn id="95" presetID="1" presetClass="mediacall" presetSubtype="0" fill="hold" nodeType="clickEffect">
                                  <p:stCondLst>
                                    <p:cond delay="0"/>
                                  </p:stCondLst>
                                  <p:childTnLst>
                                    <p:cmd type="call" cmd="playFrom(0.0)">
                                      <p:cBhvr>
                                        <p:cTn id="96" dur="2533" fill="hold"/>
                                        <p:tgtEl>
                                          <p:spTgt spid="26"/>
                                        </p:tgtEl>
                                      </p:cBhvr>
                                    </p:cmd>
                                  </p:childTnLst>
                                </p:cTn>
                              </p:par>
                            </p:childTnLst>
                          </p:cTn>
                        </p:par>
                      </p:childTnLst>
                    </p:cTn>
                  </p:par>
                </p:childTnLst>
              </p:cTn>
              <p:nextCondLst>
                <p:cond evt="onClick" delay="0">
                  <p:tgtEl>
                    <p:spTgt spid="17"/>
                  </p:tgtEl>
                </p:cond>
              </p:nextCondLst>
            </p:seq>
            <p:audio>
              <p:cMediaNode vol="80000" showWhenStopped="0">
                <p:cTn id="97" fill="hold" display="0">
                  <p:stCondLst>
                    <p:cond delay="indefinite"/>
                  </p:stCondLst>
                  <p:endCondLst>
                    <p:cond evt="onStopAudio" delay="0">
                      <p:tgtEl>
                        <p:sldTgt/>
                      </p:tgtEl>
                    </p:cond>
                  </p:endCondLst>
                </p:cTn>
                <p:tgtEl>
                  <p:spTgt spid="27"/>
                </p:tgtEl>
              </p:cMediaNode>
            </p:audio>
            <p:seq concurrent="1" nextAc="seek">
              <p:cTn id="98" restart="whenNotActive" fill="hold" evtFilter="cancelBubble" nodeType="interactiveSeq">
                <p:stCondLst>
                  <p:cond evt="onClick" delay="0">
                    <p:tgtEl>
                      <p:spTgt spid="15"/>
                    </p:tgtEl>
                  </p:cond>
                </p:stCondLst>
                <p:endSync evt="end" delay="0">
                  <p:rtn val="all"/>
                </p:endSync>
                <p:childTnLst>
                  <p:par>
                    <p:cTn id="99" fill="hold">
                      <p:stCondLst>
                        <p:cond delay="0"/>
                      </p:stCondLst>
                      <p:childTnLst>
                        <p:par>
                          <p:cTn id="100" fill="hold">
                            <p:stCondLst>
                              <p:cond delay="0"/>
                            </p:stCondLst>
                            <p:childTnLst>
                              <p:par>
                                <p:cTn id="101" presetID="1" presetClass="mediacall" presetSubtype="0" fill="hold" nodeType="clickEffect">
                                  <p:stCondLst>
                                    <p:cond delay="0"/>
                                  </p:stCondLst>
                                  <p:childTnLst>
                                    <p:cmd type="call" cmd="playFrom(0.0)">
                                      <p:cBhvr>
                                        <p:cTn id="102" dur="1802" fill="hold"/>
                                        <p:tgtEl>
                                          <p:spTgt spid="27"/>
                                        </p:tgtEl>
                                      </p:cBhvr>
                                    </p:cmd>
                                  </p:childTnLst>
                                </p:cTn>
                              </p:par>
                            </p:childTnLst>
                          </p:cTn>
                        </p:par>
                      </p:childTnLst>
                    </p:cTn>
                  </p:par>
                </p:childTnLst>
              </p:cTn>
              <p:nextCondLst>
                <p:cond evt="onClick" delay="0">
                  <p:tgtEl>
                    <p:spTgt spid="15"/>
                  </p:tgtEl>
                </p:cond>
              </p:nextCondLst>
            </p:seq>
            <p:audio>
              <p:cMediaNode vol="80000" showWhenStopped="0">
                <p:cTn id="103" fill="hold" display="0">
                  <p:stCondLst>
                    <p:cond delay="indefinite"/>
                  </p:stCondLst>
                  <p:endCondLst>
                    <p:cond evt="onStopAudio" delay="0">
                      <p:tgtEl>
                        <p:sldTgt/>
                      </p:tgtEl>
                    </p:cond>
                  </p:endCondLst>
                </p:cTn>
                <p:tgtEl>
                  <p:spTgt spid="28"/>
                </p:tgtEl>
              </p:cMediaNode>
            </p:audio>
            <p:seq concurrent="1" nextAc="seek">
              <p:cTn id="104" restart="whenNotActive" fill="hold" evtFilter="cancelBubble" nodeType="interactiveSeq">
                <p:stCondLst>
                  <p:cond evt="onClick" delay="0">
                    <p:tgtEl>
                      <p:spTgt spid="18"/>
                    </p:tgtEl>
                  </p:cond>
                </p:stCondLst>
                <p:endSync evt="end" delay="0">
                  <p:rtn val="all"/>
                </p:endSync>
                <p:childTnLst>
                  <p:par>
                    <p:cTn id="105" fill="hold">
                      <p:stCondLst>
                        <p:cond delay="0"/>
                      </p:stCondLst>
                      <p:childTnLst>
                        <p:par>
                          <p:cTn id="106" fill="hold">
                            <p:stCondLst>
                              <p:cond delay="0"/>
                            </p:stCondLst>
                            <p:childTnLst>
                              <p:par>
                                <p:cTn id="107" presetID="1" presetClass="mediacall" presetSubtype="0" fill="hold" nodeType="clickEffect">
                                  <p:stCondLst>
                                    <p:cond delay="0"/>
                                  </p:stCondLst>
                                  <p:childTnLst>
                                    <p:cmd type="call" cmd="playFrom(0.0)">
                                      <p:cBhvr>
                                        <p:cTn id="108" dur="2742" fill="hold"/>
                                        <p:tgtEl>
                                          <p:spTgt spid="28"/>
                                        </p:tgtEl>
                                      </p:cBhvr>
                                    </p:cmd>
                                  </p:childTnLst>
                                </p:cTn>
                              </p:par>
                            </p:childTnLst>
                          </p:cTn>
                        </p:par>
                      </p:childTnLst>
                    </p:cTn>
                  </p:par>
                </p:childTnLst>
              </p:cTn>
              <p:nextCondLst>
                <p:cond evt="onClick" delay="0">
                  <p:tgtEl>
                    <p:spTgt spid="18"/>
                  </p:tgtEl>
                </p:cond>
              </p:nextCondLst>
            </p:seq>
          </p:childTnLst>
        </p:cTn>
      </p:par>
    </p:tnLst>
    <p:bldLst>
      <p:bldP spid="7" grpId="0"/>
      <p:bldP spid="8" grpId="0"/>
      <p:bldP spid="14" grpId="0"/>
      <p:bldP spid="15" grpId="0"/>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5138" y="1430338"/>
            <a:ext cx="8247062" cy="451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48419" y="46027"/>
            <a:ext cx="6192688" cy="646331"/>
          </a:xfrm>
          <a:prstGeom prst="rect">
            <a:avLst/>
          </a:prstGeom>
          <a:noFill/>
        </p:spPr>
        <p:txBody>
          <a:bodyPr wrap="square" rtlCol="0">
            <a:spAutoFit/>
          </a:bodyPr>
          <a:lstStyle/>
          <a:p>
            <a:r>
              <a:rPr lang="en-GB" sz="3600" dirty="0" err="1" smtClean="0">
                <a:latin typeface="Tw Cen MT" panose="020B0602020104020603" pitchFamily="34" charset="0"/>
              </a:rPr>
              <a:t>Tu</a:t>
            </a:r>
            <a:r>
              <a:rPr lang="en-GB" sz="3600" dirty="0" smtClean="0">
                <a:latin typeface="Tw Cen MT" panose="020B0602020104020603" pitchFamily="34" charset="0"/>
              </a:rPr>
              <a:t> as </a:t>
            </a:r>
            <a:r>
              <a:rPr lang="en-GB" sz="3600" dirty="0" err="1" smtClean="0">
                <a:latin typeface="Tw Cen MT" panose="020B0602020104020603" pitchFamily="34" charset="0"/>
              </a:rPr>
              <a:t>combien</a:t>
            </a:r>
            <a:r>
              <a:rPr lang="en-GB" sz="3600" dirty="0" smtClean="0">
                <a:latin typeface="Tw Cen MT" panose="020B0602020104020603" pitchFamily="34" charset="0"/>
              </a:rPr>
              <a:t> de </a:t>
            </a:r>
            <a:r>
              <a:rPr lang="en-GB" sz="3600" dirty="0" err="1" smtClean="0">
                <a:latin typeface="Tw Cen MT" panose="020B0602020104020603" pitchFamily="34" charset="0"/>
              </a:rPr>
              <a:t>doigts</a:t>
            </a:r>
            <a:r>
              <a:rPr lang="en-GB" sz="3600" dirty="0" smtClean="0">
                <a:latin typeface="Tw Cen MT" panose="020B0602020104020603" pitchFamily="34" charset="0"/>
              </a:rPr>
              <a:t>?</a:t>
            </a:r>
            <a:endParaRPr lang="en-GB" sz="3600" dirty="0">
              <a:latin typeface="Tw Cen MT" panose="020B0602020104020603" pitchFamily="34" charset="0"/>
            </a:endParaRPr>
          </a:p>
        </p:txBody>
      </p:sp>
      <p:sp>
        <p:nvSpPr>
          <p:cNvPr id="3" name="TextBox 2"/>
          <p:cNvSpPr txBox="1"/>
          <p:nvPr/>
        </p:nvSpPr>
        <p:spPr>
          <a:xfrm>
            <a:off x="465138" y="2276872"/>
            <a:ext cx="866502" cy="707886"/>
          </a:xfrm>
          <a:prstGeom prst="rect">
            <a:avLst/>
          </a:prstGeom>
          <a:noFill/>
        </p:spPr>
        <p:txBody>
          <a:bodyPr wrap="square" rtlCol="0">
            <a:spAutoFit/>
          </a:bodyPr>
          <a:lstStyle/>
          <a:p>
            <a:pPr algn="ctr"/>
            <a:r>
              <a:rPr lang="en-GB" sz="4000" dirty="0" smtClean="0">
                <a:solidFill>
                  <a:srgbClr val="FF0066"/>
                </a:solidFill>
                <a:latin typeface="Tw Cen MT" panose="020B0602020104020603" pitchFamily="34" charset="0"/>
              </a:rPr>
              <a:t>un</a:t>
            </a:r>
            <a:endParaRPr lang="en-GB" sz="4000" dirty="0">
              <a:solidFill>
                <a:srgbClr val="FF0066"/>
              </a:solidFill>
              <a:latin typeface="Tw Cen MT" panose="020B0602020104020603" pitchFamily="34" charset="0"/>
            </a:endParaRPr>
          </a:p>
        </p:txBody>
      </p:sp>
      <p:sp>
        <p:nvSpPr>
          <p:cNvPr id="16" name="TextBox 15"/>
          <p:cNvSpPr txBox="1"/>
          <p:nvPr/>
        </p:nvSpPr>
        <p:spPr>
          <a:xfrm>
            <a:off x="465138" y="1340768"/>
            <a:ext cx="1299753" cy="707886"/>
          </a:xfrm>
          <a:prstGeom prst="rect">
            <a:avLst/>
          </a:prstGeom>
          <a:noFill/>
        </p:spPr>
        <p:txBody>
          <a:bodyPr wrap="square" rtlCol="0">
            <a:spAutoFit/>
          </a:bodyPr>
          <a:lstStyle/>
          <a:p>
            <a:pPr algn="ctr"/>
            <a:r>
              <a:rPr lang="en-GB" sz="4000" dirty="0" err="1" smtClean="0">
                <a:latin typeface="Tw Cen MT" panose="020B0602020104020603" pitchFamily="34" charset="0"/>
              </a:rPr>
              <a:t>d</a:t>
            </a:r>
            <a:r>
              <a:rPr lang="en-GB" sz="4000" dirty="0" err="1" smtClean="0">
                <a:solidFill>
                  <a:srgbClr val="FF0066"/>
                </a:solidFill>
                <a:latin typeface="Tw Cen MT" panose="020B0602020104020603" pitchFamily="34" charset="0"/>
              </a:rPr>
              <a:t>eu</a:t>
            </a:r>
            <a:r>
              <a:rPr lang="en-GB" sz="4000" dirty="0" err="1" smtClean="0">
                <a:latin typeface="Tw Cen MT" panose="020B0602020104020603" pitchFamily="34" charset="0"/>
              </a:rPr>
              <a:t>x</a:t>
            </a:r>
            <a:endParaRPr lang="en-GB" sz="4000" dirty="0">
              <a:latin typeface="Tw Cen MT" panose="020B0602020104020603" pitchFamily="34" charset="0"/>
            </a:endParaRPr>
          </a:p>
        </p:txBody>
      </p:sp>
      <p:sp>
        <p:nvSpPr>
          <p:cNvPr id="17" name="TextBox 16"/>
          <p:cNvSpPr txBox="1"/>
          <p:nvPr/>
        </p:nvSpPr>
        <p:spPr>
          <a:xfrm>
            <a:off x="1833062" y="923643"/>
            <a:ext cx="1299753" cy="707886"/>
          </a:xfrm>
          <a:prstGeom prst="rect">
            <a:avLst/>
          </a:prstGeom>
          <a:noFill/>
        </p:spPr>
        <p:txBody>
          <a:bodyPr wrap="square" rtlCol="0">
            <a:spAutoFit/>
          </a:bodyPr>
          <a:lstStyle/>
          <a:p>
            <a:pPr algn="ctr"/>
            <a:r>
              <a:rPr lang="en-GB" sz="4000" dirty="0" smtClean="0">
                <a:latin typeface="Tw Cen MT" panose="020B0602020104020603" pitchFamily="34" charset="0"/>
              </a:rPr>
              <a:t>tr</a:t>
            </a:r>
            <a:r>
              <a:rPr lang="en-GB" sz="4000" dirty="0" smtClean="0">
                <a:solidFill>
                  <a:srgbClr val="FF0066"/>
                </a:solidFill>
                <a:latin typeface="Tw Cen MT" panose="020B0602020104020603" pitchFamily="34" charset="0"/>
              </a:rPr>
              <a:t>oi</a:t>
            </a:r>
            <a:r>
              <a:rPr lang="en-GB" sz="4000" dirty="0" smtClean="0">
                <a:latin typeface="Tw Cen MT" panose="020B0602020104020603" pitchFamily="34" charset="0"/>
              </a:rPr>
              <a:t>s</a:t>
            </a:r>
            <a:endParaRPr lang="en-GB" sz="4000" dirty="0">
              <a:latin typeface="Tw Cen MT" panose="020B0602020104020603" pitchFamily="34" charset="0"/>
            </a:endParaRPr>
          </a:p>
        </p:txBody>
      </p:sp>
      <p:sp>
        <p:nvSpPr>
          <p:cNvPr id="18" name="TextBox 17"/>
          <p:cNvSpPr txBox="1"/>
          <p:nvPr/>
        </p:nvSpPr>
        <p:spPr>
          <a:xfrm>
            <a:off x="3200986" y="1568986"/>
            <a:ext cx="1803062" cy="707886"/>
          </a:xfrm>
          <a:prstGeom prst="rect">
            <a:avLst/>
          </a:prstGeom>
          <a:noFill/>
        </p:spPr>
        <p:txBody>
          <a:bodyPr wrap="square" rtlCol="0">
            <a:spAutoFit/>
          </a:bodyPr>
          <a:lstStyle/>
          <a:p>
            <a:pPr algn="ctr"/>
            <a:r>
              <a:rPr lang="en-GB" sz="4000" dirty="0" err="1" smtClean="0">
                <a:latin typeface="Tw Cen MT" panose="020B0602020104020603" pitchFamily="34" charset="0"/>
              </a:rPr>
              <a:t>quatre</a:t>
            </a:r>
            <a:endParaRPr lang="en-GB" sz="4000" dirty="0">
              <a:latin typeface="Tw Cen MT" panose="020B0602020104020603" pitchFamily="34" charset="0"/>
            </a:endParaRPr>
          </a:p>
        </p:txBody>
      </p:sp>
      <p:sp>
        <p:nvSpPr>
          <p:cNvPr id="19" name="TextBox 18"/>
          <p:cNvSpPr txBox="1"/>
          <p:nvPr/>
        </p:nvSpPr>
        <p:spPr>
          <a:xfrm>
            <a:off x="3419872" y="3336201"/>
            <a:ext cx="1803062" cy="707886"/>
          </a:xfrm>
          <a:prstGeom prst="rect">
            <a:avLst/>
          </a:prstGeom>
          <a:noFill/>
        </p:spPr>
        <p:txBody>
          <a:bodyPr wrap="square" rtlCol="0">
            <a:spAutoFit/>
          </a:bodyPr>
          <a:lstStyle/>
          <a:p>
            <a:pPr algn="ctr"/>
            <a:r>
              <a:rPr lang="en-GB" sz="4000" dirty="0" smtClean="0">
                <a:latin typeface="Tw Cen MT" panose="020B0602020104020603" pitchFamily="34" charset="0"/>
              </a:rPr>
              <a:t>c</a:t>
            </a:r>
            <a:r>
              <a:rPr lang="en-GB" sz="4000" dirty="0" smtClean="0">
                <a:solidFill>
                  <a:srgbClr val="FF0066"/>
                </a:solidFill>
                <a:latin typeface="Tw Cen MT" panose="020B0602020104020603" pitchFamily="34" charset="0"/>
              </a:rPr>
              <a:t>in</a:t>
            </a:r>
            <a:r>
              <a:rPr lang="en-GB" sz="4000" dirty="0" smtClean="0">
                <a:latin typeface="Tw Cen MT" panose="020B0602020104020603" pitchFamily="34" charset="0"/>
              </a:rPr>
              <a:t>q</a:t>
            </a:r>
            <a:endParaRPr lang="en-GB" sz="4000" dirty="0">
              <a:latin typeface="Tw Cen MT" panose="020B0602020104020603" pitchFamily="34" charset="0"/>
            </a:endParaRPr>
          </a:p>
        </p:txBody>
      </p:sp>
      <p:sp>
        <p:nvSpPr>
          <p:cNvPr id="20" name="TextBox 19"/>
          <p:cNvSpPr txBox="1"/>
          <p:nvPr/>
        </p:nvSpPr>
        <p:spPr>
          <a:xfrm>
            <a:off x="4411613" y="3360242"/>
            <a:ext cx="1803062" cy="707886"/>
          </a:xfrm>
          <a:prstGeom prst="rect">
            <a:avLst/>
          </a:prstGeom>
          <a:noFill/>
        </p:spPr>
        <p:txBody>
          <a:bodyPr wrap="square" rtlCol="0">
            <a:spAutoFit/>
          </a:bodyPr>
          <a:lstStyle/>
          <a:p>
            <a:pPr algn="ctr"/>
            <a:r>
              <a:rPr lang="en-GB" sz="4000" dirty="0" smtClean="0">
                <a:latin typeface="Tw Cen MT" panose="020B0602020104020603" pitchFamily="34" charset="0"/>
              </a:rPr>
              <a:t>six</a:t>
            </a:r>
            <a:endParaRPr lang="en-GB" sz="4000" dirty="0">
              <a:latin typeface="Tw Cen MT" panose="020B0602020104020603" pitchFamily="34" charset="0"/>
            </a:endParaRPr>
          </a:p>
        </p:txBody>
      </p:sp>
      <p:sp>
        <p:nvSpPr>
          <p:cNvPr id="21" name="TextBox 20"/>
          <p:cNvSpPr txBox="1"/>
          <p:nvPr/>
        </p:nvSpPr>
        <p:spPr>
          <a:xfrm>
            <a:off x="4860032" y="1568986"/>
            <a:ext cx="1803062" cy="707886"/>
          </a:xfrm>
          <a:prstGeom prst="rect">
            <a:avLst/>
          </a:prstGeom>
          <a:noFill/>
        </p:spPr>
        <p:txBody>
          <a:bodyPr wrap="square" rtlCol="0">
            <a:spAutoFit/>
          </a:bodyPr>
          <a:lstStyle/>
          <a:p>
            <a:pPr algn="ctr"/>
            <a:r>
              <a:rPr lang="en-GB" sz="4000" dirty="0" smtClean="0">
                <a:latin typeface="Tw Cen MT" panose="020B0602020104020603" pitchFamily="34" charset="0"/>
              </a:rPr>
              <a:t>sept</a:t>
            </a:r>
            <a:endParaRPr lang="en-GB" sz="4000" dirty="0">
              <a:latin typeface="Tw Cen MT" panose="020B0602020104020603" pitchFamily="34" charset="0"/>
            </a:endParaRPr>
          </a:p>
        </p:txBody>
      </p:sp>
      <p:sp>
        <p:nvSpPr>
          <p:cNvPr id="22" name="TextBox 21"/>
          <p:cNvSpPr txBox="1"/>
          <p:nvPr/>
        </p:nvSpPr>
        <p:spPr>
          <a:xfrm>
            <a:off x="5833847" y="1007098"/>
            <a:ext cx="1803062" cy="707886"/>
          </a:xfrm>
          <a:prstGeom prst="rect">
            <a:avLst/>
          </a:prstGeom>
          <a:noFill/>
        </p:spPr>
        <p:txBody>
          <a:bodyPr wrap="square" rtlCol="0">
            <a:spAutoFit/>
          </a:bodyPr>
          <a:lstStyle/>
          <a:p>
            <a:pPr algn="ctr"/>
            <a:r>
              <a:rPr lang="en-GB" sz="4000" dirty="0" err="1" smtClean="0">
                <a:latin typeface="Tw Cen MT" panose="020B0602020104020603" pitchFamily="34" charset="0"/>
              </a:rPr>
              <a:t>h</a:t>
            </a:r>
            <a:r>
              <a:rPr lang="en-GB" sz="4000" dirty="0" err="1" smtClean="0">
                <a:solidFill>
                  <a:srgbClr val="FF0066"/>
                </a:solidFill>
                <a:latin typeface="Tw Cen MT" panose="020B0602020104020603" pitchFamily="34" charset="0"/>
              </a:rPr>
              <a:t>ui</a:t>
            </a:r>
            <a:r>
              <a:rPr lang="en-GB" sz="4000" dirty="0" err="1" smtClean="0">
                <a:latin typeface="Tw Cen MT" panose="020B0602020104020603" pitchFamily="34" charset="0"/>
              </a:rPr>
              <a:t>t</a:t>
            </a:r>
            <a:endParaRPr lang="en-GB" sz="4000" dirty="0">
              <a:latin typeface="Tw Cen MT" panose="020B0602020104020603" pitchFamily="34" charset="0"/>
            </a:endParaRPr>
          </a:p>
        </p:txBody>
      </p:sp>
      <p:sp>
        <p:nvSpPr>
          <p:cNvPr id="23" name="TextBox 22"/>
          <p:cNvSpPr txBox="1"/>
          <p:nvPr/>
        </p:nvSpPr>
        <p:spPr>
          <a:xfrm>
            <a:off x="6776799" y="1334365"/>
            <a:ext cx="1803062" cy="707886"/>
          </a:xfrm>
          <a:prstGeom prst="rect">
            <a:avLst/>
          </a:prstGeom>
          <a:noFill/>
        </p:spPr>
        <p:txBody>
          <a:bodyPr wrap="square" rtlCol="0">
            <a:spAutoFit/>
          </a:bodyPr>
          <a:lstStyle/>
          <a:p>
            <a:pPr algn="ctr"/>
            <a:r>
              <a:rPr lang="en-GB" sz="4000" dirty="0" err="1" smtClean="0">
                <a:latin typeface="Tw Cen MT" panose="020B0602020104020603" pitchFamily="34" charset="0"/>
              </a:rPr>
              <a:t>n</a:t>
            </a:r>
            <a:r>
              <a:rPr lang="en-GB" sz="4000" dirty="0" err="1" smtClean="0">
                <a:solidFill>
                  <a:srgbClr val="FF0066"/>
                </a:solidFill>
                <a:latin typeface="Tw Cen MT" panose="020B0602020104020603" pitchFamily="34" charset="0"/>
              </a:rPr>
              <a:t>eu</a:t>
            </a:r>
            <a:r>
              <a:rPr lang="en-GB" sz="4000" dirty="0" err="1" smtClean="0">
                <a:latin typeface="Tw Cen MT" panose="020B0602020104020603" pitchFamily="34" charset="0"/>
              </a:rPr>
              <a:t>f</a:t>
            </a:r>
            <a:endParaRPr lang="en-GB" sz="4000" dirty="0">
              <a:latin typeface="Tw Cen MT" panose="020B0602020104020603" pitchFamily="34" charset="0"/>
            </a:endParaRPr>
          </a:p>
        </p:txBody>
      </p:sp>
      <p:sp>
        <p:nvSpPr>
          <p:cNvPr id="24" name="TextBox 23"/>
          <p:cNvSpPr txBox="1"/>
          <p:nvPr/>
        </p:nvSpPr>
        <p:spPr>
          <a:xfrm>
            <a:off x="7340938" y="2229876"/>
            <a:ext cx="1803062" cy="707886"/>
          </a:xfrm>
          <a:prstGeom prst="rect">
            <a:avLst/>
          </a:prstGeom>
          <a:noFill/>
        </p:spPr>
        <p:txBody>
          <a:bodyPr wrap="square" rtlCol="0">
            <a:spAutoFit/>
          </a:bodyPr>
          <a:lstStyle/>
          <a:p>
            <a:pPr algn="ctr"/>
            <a:r>
              <a:rPr lang="en-GB" sz="4000" dirty="0">
                <a:latin typeface="Tw Cen MT" panose="020B0602020104020603" pitchFamily="34" charset="0"/>
              </a:rPr>
              <a:t>d</a:t>
            </a:r>
            <a:r>
              <a:rPr lang="en-GB" sz="4000" dirty="0" smtClean="0">
                <a:latin typeface="Tw Cen MT" panose="020B0602020104020603" pitchFamily="34" charset="0"/>
              </a:rPr>
              <a:t>ix</a:t>
            </a:r>
            <a:endParaRPr lang="en-GB" sz="4000" dirty="0">
              <a:latin typeface="Tw Cen MT" panose="020B0602020104020603" pitchFamily="34" charset="0"/>
            </a:endParaRPr>
          </a:p>
        </p:txBody>
      </p:sp>
      <p:pic>
        <p:nvPicPr>
          <p:cNvPr id="4" name="3.2_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26"/>
          <a:stretch>
            <a:fillRect/>
          </a:stretch>
        </p:blipFill>
        <p:spPr>
          <a:xfrm>
            <a:off x="-972616" y="5985087"/>
            <a:ext cx="609600" cy="609600"/>
          </a:xfrm>
          <a:prstGeom prst="rect">
            <a:avLst/>
          </a:prstGeom>
        </p:spPr>
      </p:pic>
      <p:pic>
        <p:nvPicPr>
          <p:cNvPr id="5" name="3.2_2">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26"/>
          <a:stretch>
            <a:fillRect/>
          </a:stretch>
        </p:blipFill>
        <p:spPr>
          <a:xfrm>
            <a:off x="-972616" y="5085184"/>
            <a:ext cx="609600" cy="609600"/>
          </a:xfrm>
          <a:prstGeom prst="rect">
            <a:avLst/>
          </a:prstGeom>
        </p:spPr>
      </p:pic>
      <p:pic>
        <p:nvPicPr>
          <p:cNvPr id="6" name="3.2_Tu_as_combien_de_doigts">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26"/>
          <a:stretch>
            <a:fillRect/>
          </a:stretch>
        </p:blipFill>
        <p:spPr>
          <a:xfrm>
            <a:off x="-667816" y="46027"/>
            <a:ext cx="609600" cy="609600"/>
          </a:xfrm>
          <a:prstGeom prst="rect">
            <a:avLst/>
          </a:prstGeom>
        </p:spPr>
      </p:pic>
      <p:pic>
        <p:nvPicPr>
          <p:cNvPr id="7" name="3.2_3">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26"/>
          <a:stretch>
            <a:fillRect/>
          </a:stretch>
        </p:blipFill>
        <p:spPr>
          <a:xfrm>
            <a:off x="-972616" y="3978998"/>
            <a:ext cx="609600" cy="609600"/>
          </a:xfrm>
          <a:prstGeom prst="rect">
            <a:avLst/>
          </a:prstGeom>
        </p:spPr>
      </p:pic>
      <p:pic>
        <p:nvPicPr>
          <p:cNvPr id="8" name="3.2_4">
            <a:hlinkClick r:id="" action="ppaction://media"/>
          </p:cNvPr>
          <p:cNvPicPr>
            <a:picLocks noChangeAspect="1"/>
          </p:cNvPicPr>
          <p:nvPr>
            <a:audioFile r:link="rId10"/>
            <p:extLst>
              <p:ext uri="{DAA4B4D4-6D71-4841-9C94-3DE7FCFB9230}">
                <p14:media xmlns:p14="http://schemas.microsoft.com/office/powerpoint/2010/main" r:embed="rId9"/>
              </p:ext>
            </p:extLst>
          </p:nvPr>
        </p:nvPicPr>
        <p:blipFill>
          <a:blip r:embed="rId26"/>
          <a:stretch>
            <a:fillRect/>
          </a:stretch>
        </p:blipFill>
        <p:spPr>
          <a:xfrm>
            <a:off x="-985444" y="2984758"/>
            <a:ext cx="609600" cy="609600"/>
          </a:xfrm>
          <a:prstGeom prst="rect">
            <a:avLst/>
          </a:prstGeom>
        </p:spPr>
      </p:pic>
      <p:pic>
        <p:nvPicPr>
          <p:cNvPr id="9" name="3.2_5">
            <a:hlinkClick r:id="" action="ppaction://media"/>
          </p:cNvPr>
          <p:cNvPicPr>
            <a:picLocks noChangeAspect="1"/>
          </p:cNvPicPr>
          <p:nvPr>
            <a:audioFile r:link="rId12"/>
            <p:extLst>
              <p:ext uri="{DAA4B4D4-6D71-4841-9C94-3DE7FCFB9230}">
                <p14:media xmlns:p14="http://schemas.microsoft.com/office/powerpoint/2010/main" r:embed="rId11"/>
              </p:ext>
            </p:extLst>
          </p:nvPr>
        </p:nvPicPr>
        <p:blipFill>
          <a:blip r:embed="rId26"/>
          <a:stretch>
            <a:fillRect/>
          </a:stretch>
        </p:blipFill>
        <p:spPr>
          <a:xfrm>
            <a:off x="-949909" y="1957773"/>
            <a:ext cx="609600" cy="609600"/>
          </a:xfrm>
          <a:prstGeom prst="rect">
            <a:avLst/>
          </a:prstGeom>
        </p:spPr>
      </p:pic>
      <p:pic>
        <p:nvPicPr>
          <p:cNvPr id="10" name="3.2_6">
            <a:hlinkClick r:id="" action="ppaction://media"/>
          </p:cNvPr>
          <p:cNvPicPr>
            <a:picLocks noChangeAspect="1"/>
          </p:cNvPicPr>
          <p:nvPr>
            <a:audioFile r:link="rId14"/>
            <p:extLst>
              <p:ext uri="{DAA4B4D4-6D71-4841-9C94-3DE7FCFB9230}">
                <p14:media xmlns:p14="http://schemas.microsoft.com/office/powerpoint/2010/main" r:embed="rId13"/>
              </p:ext>
            </p:extLst>
          </p:nvPr>
        </p:nvPicPr>
        <p:blipFill>
          <a:blip r:embed="rId26"/>
          <a:stretch>
            <a:fillRect/>
          </a:stretch>
        </p:blipFill>
        <p:spPr>
          <a:xfrm>
            <a:off x="9396536" y="5517232"/>
            <a:ext cx="609600" cy="609600"/>
          </a:xfrm>
          <a:prstGeom prst="rect">
            <a:avLst/>
          </a:prstGeom>
        </p:spPr>
      </p:pic>
      <p:pic>
        <p:nvPicPr>
          <p:cNvPr id="11" name="3.2_7">
            <a:hlinkClick r:id="" action="ppaction://media"/>
          </p:cNvPr>
          <p:cNvPicPr>
            <a:picLocks noChangeAspect="1"/>
          </p:cNvPicPr>
          <p:nvPr>
            <a:audioFile r:link="rId16"/>
            <p:extLst>
              <p:ext uri="{DAA4B4D4-6D71-4841-9C94-3DE7FCFB9230}">
                <p14:media xmlns:p14="http://schemas.microsoft.com/office/powerpoint/2010/main" r:embed="rId15"/>
              </p:ext>
            </p:extLst>
          </p:nvPr>
        </p:nvPicPr>
        <p:blipFill>
          <a:blip r:embed="rId26"/>
          <a:stretch>
            <a:fillRect/>
          </a:stretch>
        </p:blipFill>
        <p:spPr>
          <a:xfrm>
            <a:off x="9475247" y="4475584"/>
            <a:ext cx="609600" cy="609600"/>
          </a:xfrm>
          <a:prstGeom prst="rect">
            <a:avLst/>
          </a:prstGeom>
        </p:spPr>
      </p:pic>
      <p:pic>
        <p:nvPicPr>
          <p:cNvPr id="12" name="3.2_8">
            <a:hlinkClick r:id="" action="ppaction://media"/>
          </p:cNvPr>
          <p:cNvPicPr>
            <a:picLocks noChangeAspect="1"/>
          </p:cNvPicPr>
          <p:nvPr>
            <a:audioFile r:link="rId18"/>
            <p:extLst>
              <p:ext uri="{DAA4B4D4-6D71-4841-9C94-3DE7FCFB9230}">
                <p14:media xmlns:p14="http://schemas.microsoft.com/office/powerpoint/2010/main" r:embed="rId17"/>
              </p:ext>
            </p:extLst>
          </p:nvPr>
        </p:nvPicPr>
        <p:blipFill>
          <a:blip r:embed="rId26"/>
          <a:stretch>
            <a:fillRect/>
          </a:stretch>
        </p:blipFill>
        <p:spPr>
          <a:xfrm>
            <a:off x="9418099" y="3493665"/>
            <a:ext cx="609600" cy="609600"/>
          </a:xfrm>
          <a:prstGeom prst="rect">
            <a:avLst/>
          </a:prstGeom>
        </p:spPr>
      </p:pic>
      <p:pic>
        <p:nvPicPr>
          <p:cNvPr id="13" name="3.2_9">
            <a:hlinkClick r:id="" action="ppaction://media"/>
          </p:cNvPr>
          <p:cNvPicPr>
            <a:picLocks noChangeAspect="1"/>
          </p:cNvPicPr>
          <p:nvPr>
            <a:audioFile r:link="rId20"/>
            <p:extLst>
              <p:ext uri="{DAA4B4D4-6D71-4841-9C94-3DE7FCFB9230}">
                <p14:media xmlns:p14="http://schemas.microsoft.com/office/powerpoint/2010/main" r:embed="rId19"/>
              </p:ext>
            </p:extLst>
          </p:nvPr>
        </p:nvPicPr>
        <p:blipFill>
          <a:blip r:embed="rId26"/>
          <a:stretch>
            <a:fillRect/>
          </a:stretch>
        </p:blipFill>
        <p:spPr>
          <a:xfrm>
            <a:off x="9475247" y="2393106"/>
            <a:ext cx="609600" cy="609600"/>
          </a:xfrm>
          <a:prstGeom prst="rect">
            <a:avLst/>
          </a:prstGeom>
        </p:spPr>
      </p:pic>
      <p:pic>
        <p:nvPicPr>
          <p:cNvPr id="14" name="3.2_107">
            <a:hlinkClick r:id="" action="ppaction://media"/>
          </p:cNvPr>
          <p:cNvPicPr>
            <a:picLocks noChangeAspect="1"/>
          </p:cNvPicPr>
          <p:nvPr>
            <a:audioFile r:link="rId22"/>
            <p:extLst>
              <p:ext uri="{DAA4B4D4-6D71-4841-9C94-3DE7FCFB9230}">
                <p14:media xmlns:p14="http://schemas.microsoft.com/office/powerpoint/2010/main" r:embed="rId21"/>
              </p:ext>
            </p:extLst>
          </p:nvPr>
        </p:nvPicPr>
        <p:blipFill>
          <a:blip r:embed="rId26"/>
          <a:stretch>
            <a:fillRect/>
          </a:stretch>
        </p:blipFill>
        <p:spPr>
          <a:xfrm>
            <a:off x="9517647" y="1522351"/>
            <a:ext cx="609600" cy="60960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5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500"/>
                                        <p:tgtEl>
                                          <p:spTgt spid="2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500"/>
                                        <p:tgtEl>
                                          <p:spTgt spid="23"/>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fade">
                                      <p:cBhvr>
                                        <p:cTn id="5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53" fill="hold" display="0">
                  <p:stCondLst>
                    <p:cond delay="indefinite"/>
                  </p:stCondLst>
                  <p:endCondLst>
                    <p:cond evt="onStopAudio" delay="0">
                      <p:tgtEl>
                        <p:sldTgt/>
                      </p:tgtEl>
                    </p:cond>
                  </p:endCondLst>
                </p:cTn>
                <p:tgtEl>
                  <p:spTgt spid="4"/>
                </p:tgtEl>
              </p:cMediaNode>
            </p:audio>
            <p:seq concurrent="1" nextAc="seek">
              <p:cTn id="54" restart="whenNotActive" fill="hold" evtFilter="cancelBubble" nodeType="interactiveSeq">
                <p:stCondLst>
                  <p:cond evt="onClick" delay="0">
                    <p:tgtEl>
                      <p:spTgt spid="3"/>
                    </p:tgtEl>
                  </p:cond>
                </p:stCondLst>
                <p:endSync evt="end" delay="0">
                  <p:rtn val="all"/>
                </p:endSync>
                <p:childTnLst>
                  <p:par>
                    <p:cTn id="55" fill="hold">
                      <p:stCondLst>
                        <p:cond delay="0"/>
                      </p:stCondLst>
                      <p:childTnLst>
                        <p:par>
                          <p:cTn id="56" fill="hold">
                            <p:stCondLst>
                              <p:cond delay="0"/>
                            </p:stCondLst>
                            <p:childTnLst>
                              <p:par>
                                <p:cTn id="57" presetID="1" presetClass="mediacall" presetSubtype="0" fill="hold" nodeType="clickEffect">
                                  <p:stCondLst>
                                    <p:cond delay="0"/>
                                  </p:stCondLst>
                                  <p:childTnLst>
                                    <p:cmd type="call" cmd="playFrom(0.0)">
                                      <p:cBhvr>
                                        <p:cTn id="58" dur="679" fill="hold"/>
                                        <p:tgtEl>
                                          <p:spTgt spid="4"/>
                                        </p:tgtEl>
                                      </p:cBhvr>
                                    </p:cmd>
                                  </p:childTnLst>
                                </p:cTn>
                              </p:par>
                            </p:childTnLst>
                          </p:cTn>
                        </p:par>
                      </p:childTnLst>
                    </p:cTn>
                  </p:par>
                </p:childTnLst>
              </p:cTn>
              <p:nextCondLst>
                <p:cond evt="onClick" delay="0">
                  <p:tgtEl>
                    <p:spTgt spid="3"/>
                  </p:tgtEl>
                </p:cond>
              </p:nextCondLst>
            </p:seq>
            <p:audio>
              <p:cMediaNode vol="80000" showWhenStopped="0">
                <p:cTn id="59" fill="hold" display="0">
                  <p:stCondLst>
                    <p:cond delay="indefinite"/>
                  </p:stCondLst>
                  <p:endCondLst>
                    <p:cond evt="onStopAudio" delay="0">
                      <p:tgtEl>
                        <p:sldTgt/>
                      </p:tgtEl>
                    </p:cond>
                  </p:endCondLst>
                </p:cTn>
                <p:tgtEl>
                  <p:spTgt spid="5"/>
                </p:tgtEl>
              </p:cMediaNode>
            </p:audio>
            <p:seq concurrent="1" nextAc="seek">
              <p:cTn id="60" restart="whenNotActive" fill="hold" evtFilter="cancelBubble" nodeType="interactiveSeq">
                <p:stCondLst>
                  <p:cond evt="onClick" delay="0">
                    <p:tgtEl>
                      <p:spTgt spid="16"/>
                    </p:tgtEl>
                  </p:cond>
                </p:stCondLst>
                <p:endSync evt="end" delay="0">
                  <p:rtn val="all"/>
                </p:endSync>
                <p:childTnLst>
                  <p:par>
                    <p:cTn id="61" fill="hold">
                      <p:stCondLst>
                        <p:cond delay="0"/>
                      </p:stCondLst>
                      <p:childTnLst>
                        <p:par>
                          <p:cTn id="62" fill="hold">
                            <p:stCondLst>
                              <p:cond delay="0"/>
                            </p:stCondLst>
                            <p:childTnLst>
                              <p:par>
                                <p:cTn id="63" presetID="1" presetClass="mediacall" presetSubtype="0" fill="hold" nodeType="clickEffect">
                                  <p:stCondLst>
                                    <p:cond delay="0"/>
                                  </p:stCondLst>
                                  <p:childTnLst>
                                    <p:cmd type="call" cmd="playFrom(0.0)">
                                      <p:cBhvr>
                                        <p:cTn id="64" dur="705" fill="hold"/>
                                        <p:tgtEl>
                                          <p:spTgt spid="5"/>
                                        </p:tgtEl>
                                      </p:cBhvr>
                                    </p:cmd>
                                  </p:childTnLst>
                                </p:cTn>
                              </p:par>
                            </p:childTnLst>
                          </p:cTn>
                        </p:par>
                      </p:childTnLst>
                    </p:cTn>
                  </p:par>
                </p:childTnLst>
              </p:cTn>
              <p:nextCondLst>
                <p:cond evt="onClick" delay="0">
                  <p:tgtEl>
                    <p:spTgt spid="16"/>
                  </p:tgtEl>
                </p:cond>
              </p:nextCondLst>
            </p:seq>
            <p:audio>
              <p:cMediaNode vol="80000" showWhenStopped="0">
                <p:cTn id="65" fill="hold" display="0">
                  <p:stCondLst>
                    <p:cond delay="indefinite"/>
                  </p:stCondLst>
                  <p:endCondLst>
                    <p:cond evt="onStopAudio" delay="0">
                      <p:tgtEl>
                        <p:sldTgt/>
                      </p:tgtEl>
                    </p:cond>
                  </p:endCondLst>
                </p:cTn>
                <p:tgtEl>
                  <p:spTgt spid="6"/>
                </p:tgtEl>
              </p:cMediaNode>
            </p:audio>
            <p:seq concurrent="1" nextAc="seek">
              <p:cTn id="66" restart="whenNotActive" fill="hold" evtFilter="cancelBubble" nodeType="interactiveSeq">
                <p:stCondLst>
                  <p:cond evt="onClick" delay="0">
                    <p:tgtEl>
                      <p:spTgt spid="2"/>
                    </p:tgtEl>
                  </p:cond>
                </p:stCondLst>
                <p:endSync evt="end" delay="0">
                  <p:rtn val="all"/>
                </p:endSync>
                <p:childTnLst>
                  <p:par>
                    <p:cTn id="67" fill="hold">
                      <p:stCondLst>
                        <p:cond delay="0"/>
                      </p:stCondLst>
                      <p:childTnLst>
                        <p:par>
                          <p:cTn id="68" fill="hold">
                            <p:stCondLst>
                              <p:cond delay="0"/>
                            </p:stCondLst>
                            <p:childTnLst>
                              <p:par>
                                <p:cTn id="69" presetID="1" presetClass="mediacall" presetSubtype="0" fill="hold" nodeType="clickEffect">
                                  <p:stCondLst>
                                    <p:cond delay="0"/>
                                  </p:stCondLst>
                                  <p:childTnLst>
                                    <p:cmd type="call" cmd="playFrom(0.0)">
                                      <p:cBhvr>
                                        <p:cTn id="70" dur="2142" fill="hold"/>
                                        <p:tgtEl>
                                          <p:spTgt spid="6"/>
                                        </p:tgtEl>
                                      </p:cBhvr>
                                    </p:cmd>
                                  </p:childTnLst>
                                </p:cTn>
                              </p:par>
                            </p:childTnLst>
                          </p:cTn>
                        </p:par>
                      </p:childTnLst>
                    </p:cTn>
                  </p:par>
                </p:childTnLst>
              </p:cTn>
              <p:nextCondLst>
                <p:cond evt="onClick" delay="0">
                  <p:tgtEl>
                    <p:spTgt spid="2"/>
                  </p:tgtEl>
                </p:cond>
              </p:nextCondLst>
            </p:seq>
            <p:audio>
              <p:cMediaNode vol="80000" showWhenStopped="0">
                <p:cTn id="71" fill="hold" display="0">
                  <p:stCondLst>
                    <p:cond delay="indefinite"/>
                  </p:stCondLst>
                  <p:endCondLst>
                    <p:cond evt="onStopAudio" delay="0">
                      <p:tgtEl>
                        <p:sldTgt/>
                      </p:tgtEl>
                    </p:cond>
                  </p:endCondLst>
                </p:cTn>
                <p:tgtEl>
                  <p:spTgt spid="7"/>
                </p:tgtEl>
              </p:cMediaNode>
            </p:audio>
            <p:seq concurrent="1" nextAc="seek">
              <p:cTn id="72" restart="whenNotActive" fill="hold" evtFilter="cancelBubble" nodeType="interactiveSeq">
                <p:stCondLst>
                  <p:cond evt="onClick" delay="0">
                    <p:tgtEl>
                      <p:spTgt spid="17"/>
                    </p:tgtEl>
                  </p:cond>
                </p:stCondLst>
                <p:endSync evt="end" delay="0">
                  <p:rtn val="all"/>
                </p:endSync>
                <p:childTnLst>
                  <p:par>
                    <p:cTn id="73" fill="hold">
                      <p:stCondLst>
                        <p:cond delay="0"/>
                      </p:stCondLst>
                      <p:childTnLst>
                        <p:par>
                          <p:cTn id="74" fill="hold">
                            <p:stCondLst>
                              <p:cond delay="0"/>
                            </p:stCondLst>
                            <p:childTnLst>
                              <p:par>
                                <p:cTn id="75" presetID="1" presetClass="mediacall" presetSubtype="0" fill="hold" nodeType="clickEffect">
                                  <p:stCondLst>
                                    <p:cond delay="0"/>
                                  </p:stCondLst>
                                  <p:childTnLst>
                                    <p:cmd type="call" cmd="playFrom(0.0)">
                                      <p:cBhvr>
                                        <p:cTn id="76" dur="757" fill="hold"/>
                                        <p:tgtEl>
                                          <p:spTgt spid="7"/>
                                        </p:tgtEl>
                                      </p:cBhvr>
                                    </p:cmd>
                                  </p:childTnLst>
                                </p:cTn>
                              </p:par>
                            </p:childTnLst>
                          </p:cTn>
                        </p:par>
                      </p:childTnLst>
                    </p:cTn>
                  </p:par>
                </p:childTnLst>
              </p:cTn>
              <p:nextCondLst>
                <p:cond evt="onClick" delay="0">
                  <p:tgtEl>
                    <p:spTgt spid="17"/>
                  </p:tgtEl>
                </p:cond>
              </p:nextCondLst>
            </p:seq>
            <p:audio>
              <p:cMediaNode vol="80000" showWhenStopped="0">
                <p:cTn id="77" fill="hold" display="0">
                  <p:stCondLst>
                    <p:cond delay="indefinite"/>
                  </p:stCondLst>
                  <p:endCondLst>
                    <p:cond evt="onStopAudio" delay="0">
                      <p:tgtEl>
                        <p:sldTgt/>
                      </p:tgtEl>
                    </p:cond>
                  </p:endCondLst>
                </p:cTn>
                <p:tgtEl>
                  <p:spTgt spid="8"/>
                </p:tgtEl>
              </p:cMediaNode>
            </p:audio>
            <p:audio>
              <p:cMediaNode vol="80000" showWhenStopped="0">
                <p:cTn id="78" fill="hold" display="0">
                  <p:stCondLst>
                    <p:cond delay="indefinite"/>
                  </p:stCondLst>
                  <p:endCondLst>
                    <p:cond evt="onStopAudio" delay="0">
                      <p:tgtEl>
                        <p:sldTgt/>
                      </p:tgtEl>
                    </p:cond>
                  </p:endCondLst>
                </p:cTn>
                <p:tgtEl>
                  <p:spTgt spid="9"/>
                </p:tgtEl>
              </p:cMediaNode>
            </p:audio>
            <p:seq concurrent="1" nextAc="seek">
              <p:cTn id="79" restart="whenNotActive" fill="hold" evtFilter="cancelBubble" nodeType="interactiveSeq">
                <p:stCondLst>
                  <p:cond evt="onClick" delay="0">
                    <p:tgtEl>
                      <p:spTgt spid="19"/>
                    </p:tgtEl>
                  </p:cond>
                </p:stCondLst>
                <p:endSync evt="end" delay="0">
                  <p:rtn val="all"/>
                </p:endSync>
                <p:childTnLst>
                  <p:par>
                    <p:cTn id="80" fill="hold">
                      <p:stCondLst>
                        <p:cond delay="0"/>
                      </p:stCondLst>
                      <p:childTnLst>
                        <p:par>
                          <p:cTn id="81" fill="hold">
                            <p:stCondLst>
                              <p:cond delay="0"/>
                            </p:stCondLst>
                            <p:childTnLst>
                              <p:par>
                                <p:cTn id="82" presetID="1" presetClass="mediacall" presetSubtype="0" fill="hold" nodeType="clickEffect">
                                  <p:stCondLst>
                                    <p:cond delay="0"/>
                                  </p:stCondLst>
                                  <p:childTnLst>
                                    <p:cmd type="call" cmd="playFrom(0.0)">
                                      <p:cBhvr>
                                        <p:cTn id="83" dur="862" fill="hold"/>
                                        <p:tgtEl>
                                          <p:spTgt spid="9"/>
                                        </p:tgtEl>
                                      </p:cBhvr>
                                    </p:cmd>
                                  </p:childTnLst>
                                </p:cTn>
                              </p:par>
                            </p:childTnLst>
                          </p:cTn>
                        </p:par>
                      </p:childTnLst>
                    </p:cTn>
                  </p:par>
                </p:childTnLst>
              </p:cTn>
              <p:nextCondLst>
                <p:cond evt="onClick" delay="0">
                  <p:tgtEl>
                    <p:spTgt spid="19"/>
                  </p:tgtEl>
                </p:cond>
              </p:nextCondLst>
            </p:seq>
            <p:seq concurrent="1" nextAc="seek">
              <p:cTn id="84" restart="whenNotActive" fill="hold" evtFilter="cancelBubble" nodeType="interactiveSeq">
                <p:stCondLst>
                  <p:cond evt="onClick" delay="0">
                    <p:tgtEl>
                      <p:spTgt spid="18"/>
                    </p:tgtEl>
                  </p:cond>
                </p:stCondLst>
                <p:endSync evt="end" delay="0">
                  <p:rtn val="all"/>
                </p:endSync>
                <p:childTnLst>
                  <p:par>
                    <p:cTn id="85" fill="hold">
                      <p:stCondLst>
                        <p:cond delay="0"/>
                      </p:stCondLst>
                      <p:childTnLst>
                        <p:par>
                          <p:cTn id="86" fill="hold">
                            <p:stCondLst>
                              <p:cond delay="0"/>
                            </p:stCondLst>
                            <p:childTnLst>
                              <p:par>
                                <p:cTn id="87" presetID="1" presetClass="mediacall" presetSubtype="0" fill="hold" nodeType="clickEffect">
                                  <p:stCondLst>
                                    <p:cond delay="0"/>
                                  </p:stCondLst>
                                  <p:childTnLst>
                                    <p:cmd type="call" cmd="playFrom(0.0)">
                                      <p:cBhvr>
                                        <p:cTn id="88" dur="888" fill="hold"/>
                                        <p:tgtEl>
                                          <p:spTgt spid="8"/>
                                        </p:tgtEl>
                                      </p:cBhvr>
                                    </p:cmd>
                                  </p:childTnLst>
                                </p:cTn>
                              </p:par>
                            </p:childTnLst>
                          </p:cTn>
                        </p:par>
                      </p:childTnLst>
                    </p:cTn>
                  </p:par>
                </p:childTnLst>
              </p:cTn>
              <p:nextCondLst>
                <p:cond evt="onClick" delay="0">
                  <p:tgtEl>
                    <p:spTgt spid="18"/>
                  </p:tgtEl>
                </p:cond>
              </p:nextCondLst>
            </p:seq>
            <p:audio>
              <p:cMediaNode vol="80000" showWhenStopped="0">
                <p:cTn id="89" fill="hold" display="0">
                  <p:stCondLst>
                    <p:cond delay="indefinite"/>
                  </p:stCondLst>
                  <p:endCondLst>
                    <p:cond evt="onStopAudio" delay="0">
                      <p:tgtEl>
                        <p:sldTgt/>
                      </p:tgtEl>
                    </p:cond>
                  </p:endCondLst>
                </p:cTn>
                <p:tgtEl>
                  <p:spTgt spid="10"/>
                </p:tgtEl>
              </p:cMediaNode>
            </p:audio>
            <p:seq concurrent="1" nextAc="seek">
              <p:cTn id="90" restart="whenNotActive" fill="hold" evtFilter="cancelBubble" nodeType="interactiveSeq">
                <p:stCondLst>
                  <p:cond evt="onClick" delay="0">
                    <p:tgtEl>
                      <p:spTgt spid="20"/>
                    </p:tgtEl>
                  </p:cond>
                </p:stCondLst>
                <p:endSync evt="end" delay="0">
                  <p:rtn val="all"/>
                </p:endSync>
                <p:childTnLst>
                  <p:par>
                    <p:cTn id="91" fill="hold">
                      <p:stCondLst>
                        <p:cond delay="0"/>
                      </p:stCondLst>
                      <p:childTnLst>
                        <p:par>
                          <p:cTn id="92" fill="hold">
                            <p:stCondLst>
                              <p:cond delay="0"/>
                            </p:stCondLst>
                            <p:childTnLst>
                              <p:par>
                                <p:cTn id="93" presetID="1" presetClass="mediacall" presetSubtype="0" fill="hold" nodeType="clickEffect">
                                  <p:stCondLst>
                                    <p:cond delay="0"/>
                                  </p:stCondLst>
                                  <p:childTnLst>
                                    <p:cmd type="call" cmd="playFrom(0.0)">
                                      <p:cBhvr>
                                        <p:cTn id="94" dur="1201" fill="hold"/>
                                        <p:tgtEl>
                                          <p:spTgt spid="10"/>
                                        </p:tgtEl>
                                      </p:cBhvr>
                                    </p:cmd>
                                  </p:childTnLst>
                                </p:cTn>
                              </p:par>
                            </p:childTnLst>
                          </p:cTn>
                        </p:par>
                      </p:childTnLst>
                    </p:cTn>
                  </p:par>
                </p:childTnLst>
              </p:cTn>
              <p:nextCondLst>
                <p:cond evt="onClick" delay="0">
                  <p:tgtEl>
                    <p:spTgt spid="20"/>
                  </p:tgtEl>
                </p:cond>
              </p:nextCondLst>
            </p:seq>
            <p:audio>
              <p:cMediaNode vol="80000" showWhenStopped="0">
                <p:cTn id="95" fill="hold" display="0">
                  <p:stCondLst>
                    <p:cond delay="indefinite"/>
                  </p:stCondLst>
                  <p:endCondLst>
                    <p:cond evt="onStopAudio" delay="0">
                      <p:tgtEl>
                        <p:sldTgt/>
                      </p:tgtEl>
                    </p:cond>
                  </p:endCondLst>
                </p:cTn>
                <p:tgtEl>
                  <p:spTgt spid="11"/>
                </p:tgtEl>
              </p:cMediaNode>
            </p:audio>
            <p:seq concurrent="1" nextAc="seek">
              <p:cTn id="96" restart="whenNotActive" fill="hold" evtFilter="cancelBubble" nodeType="interactiveSeq">
                <p:stCondLst>
                  <p:cond evt="onClick" delay="0">
                    <p:tgtEl>
                      <p:spTgt spid="21"/>
                    </p:tgtEl>
                  </p:cond>
                </p:stCondLst>
                <p:endSync evt="end" delay="0">
                  <p:rtn val="all"/>
                </p:endSync>
                <p:childTnLst>
                  <p:par>
                    <p:cTn id="97" fill="hold">
                      <p:stCondLst>
                        <p:cond delay="0"/>
                      </p:stCondLst>
                      <p:childTnLst>
                        <p:par>
                          <p:cTn id="98" fill="hold">
                            <p:stCondLst>
                              <p:cond delay="0"/>
                            </p:stCondLst>
                            <p:childTnLst>
                              <p:par>
                                <p:cTn id="99" presetID="1" presetClass="mediacall" presetSubtype="0" fill="hold" nodeType="clickEffect">
                                  <p:stCondLst>
                                    <p:cond delay="0"/>
                                  </p:stCondLst>
                                  <p:childTnLst>
                                    <p:cmd type="call" cmd="playFrom(0.0)">
                                      <p:cBhvr>
                                        <p:cTn id="100" dur="835" fill="hold"/>
                                        <p:tgtEl>
                                          <p:spTgt spid="11"/>
                                        </p:tgtEl>
                                      </p:cBhvr>
                                    </p:cmd>
                                  </p:childTnLst>
                                </p:cTn>
                              </p:par>
                            </p:childTnLst>
                          </p:cTn>
                        </p:par>
                      </p:childTnLst>
                    </p:cTn>
                  </p:par>
                </p:childTnLst>
              </p:cTn>
              <p:nextCondLst>
                <p:cond evt="onClick" delay="0">
                  <p:tgtEl>
                    <p:spTgt spid="21"/>
                  </p:tgtEl>
                </p:cond>
              </p:nextCondLst>
            </p:seq>
            <p:audio>
              <p:cMediaNode vol="80000" showWhenStopped="0">
                <p:cTn id="101" fill="hold" display="0">
                  <p:stCondLst>
                    <p:cond delay="indefinite"/>
                  </p:stCondLst>
                  <p:endCondLst>
                    <p:cond evt="onStopAudio" delay="0">
                      <p:tgtEl>
                        <p:sldTgt/>
                      </p:tgtEl>
                    </p:cond>
                  </p:endCondLst>
                </p:cTn>
                <p:tgtEl>
                  <p:spTgt spid="12"/>
                </p:tgtEl>
              </p:cMediaNode>
            </p:audio>
            <p:seq concurrent="1" nextAc="seek">
              <p:cTn id="102" restart="whenNotActive" fill="hold" evtFilter="cancelBubble" nodeType="interactiveSeq">
                <p:stCondLst>
                  <p:cond evt="onClick" delay="0">
                    <p:tgtEl>
                      <p:spTgt spid="22"/>
                    </p:tgtEl>
                  </p:cond>
                </p:stCondLst>
                <p:endSync evt="end" delay="0">
                  <p:rtn val="all"/>
                </p:endSync>
                <p:childTnLst>
                  <p:par>
                    <p:cTn id="103" fill="hold">
                      <p:stCondLst>
                        <p:cond delay="0"/>
                      </p:stCondLst>
                      <p:childTnLst>
                        <p:par>
                          <p:cTn id="104" fill="hold">
                            <p:stCondLst>
                              <p:cond delay="0"/>
                            </p:stCondLst>
                            <p:childTnLst>
                              <p:par>
                                <p:cTn id="105" presetID="1" presetClass="mediacall" presetSubtype="0" fill="hold" nodeType="clickEffect">
                                  <p:stCondLst>
                                    <p:cond delay="0"/>
                                  </p:stCondLst>
                                  <p:childTnLst>
                                    <p:cmd type="call" cmd="playFrom(0.0)">
                                      <p:cBhvr>
                                        <p:cTn id="106" dur="835" fill="hold"/>
                                        <p:tgtEl>
                                          <p:spTgt spid="12"/>
                                        </p:tgtEl>
                                      </p:cBhvr>
                                    </p:cmd>
                                  </p:childTnLst>
                                </p:cTn>
                              </p:par>
                            </p:childTnLst>
                          </p:cTn>
                        </p:par>
                      </p:childTnLst>
                    </p:cTn>
                  </p:par>
                </p:childTnLst>
              </p:cTn>
              <p:nextCondLst>
                <p:cond evt="onClick" delay="0">
                  <p:tgtEl>
                    <p:spTgt spid="22"/>
                  </p:tgtEl>
                </p:cond>
              </p:nextCondLst>
            </p:seq>
            <p:audio>
              <p:cMediaNode vol="80000" showWhenStopped="0">
                <p:cTn id="107" fill="hold" display="0">
                  <p:stCondLst>
                    <p:cond delay="indefinite"/>
                  </p:stCondLst>
                  <p:endCondLst>
                    <p:cond evt="onStopAudio" delay="0">
                      <p:tgtEl>
                        <p:sldTgt/>
                      </p:tgtEl>
                    </p:cond>
                  </p:endCondLst>
                </p:cTn>
                <p:tgtEl>
                  <p:spTgt spid="13"/>
                </p:tgtEl>
              </p:cMediaNode>
            </p:audio>
            <p:seq concurrent="1" nextAc="seek">
              <p:cTn id="108" restart="whenNotActive" fill="hold" evtFilter="cancelBubble" nodeType="interactiveSeq">
                <p:stCondLst>
                  <p:cond evt="onClick" delay="0">
                    <p:tgtEl>
                      <p:spTgt spid="23"/>
                    </p:tgtEl>
                  </p:cond>
                </p:stCondLst>
                <p:endSync evt="end" delay="0">
                  <p:rtn val="all"/>
                </p:endSync>
                <p:childTnLst>
                  <p:par>
                    <p:cTn id="109" fill="hold">
                      <p:stCondLst>
                        <p:cond delay="0"/>
                      </p:stCondLst>
                      <p:childTnLst>
                        <p:par>
                          <p:cTn id="110" fill="hold">
                            <p:stCondLst>
                              <p:cond delay="0"/>
                            </p:stCondLst>
                            <p:childTnLst>
                              <p:par>
                                <p:cTn id="111" presetID="1" presetClass="mediacall" presetSubtype="0" fill="hold" nodeType="clickEffect">
                                  <p:stCondLst>
                                    <p:cond delay="0"/>
                                  </p:stCondLst>
                                  <p:childTnLst>
                                    <p:cmd type="call" cmd="playFrom(0.0)">
                                      <p:cBhvr>
                                        <p:cTn id="112" dur="940" fill="hold"/>
                                        <p:tgtEl>
                                          <p:spTgt spid="13"/>
                                        </p:tgtEl>
                                      </p:cBhvr>
                                    </p:cmd>
                                  </p:childTnLst>
                                </p:cTn>
                              </p:par>
                            </p:childTnLst>
                          </p:cTn>
                        </p:par>
                      </p:childTnLst>
                    </p:cTn>
                  </p:par>
                </p:childTnLst>
              </p:cTn>
              <p:nextCondLst>
                <p:cond evt="onClick" delay="0">
                  <p:tgtEl>
                    <p:spTgt spid="23"/>
                  </p:tgtEl>
                </p:cond>
              </p:nextCondLst>
            </p:seq>
            <p:audio>
              <p:cMediaNode vol="80000" showWhenStopped="0">
                <p:cTn id="113" fill="hold" display="0">
                  <p:stCondLst>
                    <p:cond delay="indefinite"/>
                  </p:stCondLst>
                  <p:endCondLst>
                    <p:cond evt="onStopAudio" delay="0">
                      <p:tgtEl>
                        <p:sldTgt/>
                      </p:tgtEl>
                    </p:cond>
                  </p:endCondLst>
                </p:cTn>
                <p:tgtEl>
                  <p:spTgt spid="14"/>
                </p:tgtEl>
              </p:cMediaNode>
            </p:audio>
            <p:seq concurrent="1" nextAc="seek">
              <p:cTn id="114" restart="whenNotActive" fill="hold" evtFilter="cancelBubble" nodeType="interactiveSeq">
                <p:stCondLst>
                  <p:cond evt="onClick" delay="0">
                    <p:tgtEl>
                      <p:spTgt spid="24"/>
                    </p:tgtEl>
                  </p:cond>
                </p:stCondLst>
                <p:endSync evt="end" delay="0">
                  <p:rtn val="all"/>
                </p:endSync>
                <p:childTnLst>
                  <p:par>
                    <p:cTn id="115" fill="hold">
                      <p:stCondLst>
                        <p:cond delay="0"/>
                      </p:stCondLst>
                      <p:childTnLst>
                        <p:par>
                          <p:cTn id="116" fill="hold">
                            <p:stCondLst>
                              <p:cond delay="0"/>
                            </p:stCondLst>
                            <p:childTnLst>
                              <p:par>
                                <p:cTn id="117" presetID="1" presetClass="mediacall" presetSubtype="0" fill="hold" nodeType="clickEffect">
                                  <p:stCondLst>
                                    <p:cond delay="0"/>
                                  </p:stCondLst>
                                  <p:childTnLst>
                                    <p:cmd type="call" cmd="playFrom(0.0)">
                                      <p:cBhvr>
                                        <p:cTn id="118" dur="914" fill="hold"/>
                                        <p:tgtEl>
                                          <p:spTgt spid="14"/>
                                        </p:tgtEl>
                                      </p:cBhvr>
                                    </p:cmd>
                                  </p:childTnLst>
                                </p:cTn>
                              </p:par>
                            </p:childTnLst>
                          </p:cTn>
                        </p:par>
                      </p:childTnLst>
                    </p:cTn>
                  </p:par>
                </p:childTnLst>
              </p:cTn>
              <p:nextCondLst>
                <p:cond evt="onClick" delay="0">
                  <p:tgtEl>
                    <p:spTgt spid="24"/>
                  </p:tgtEl>
                </p:cond>
              </p:nextCondLst>
            </p:seq>
          </p:childTnLst>
        </p:cTn>
      </p:par>
    </p:tnLst>
    <p:bldLst>
      <p:bldP spid="3" grpId="0"/>
      <p:bldP spid="16" grpId="0"/>
      <p:bldP spid="17" grpId="0"/>
      <p:bldP spid="18" grpId="0"/>
      <p:bldP spid="19" grpId="0"/>
      <p:bldP spid="20" grpId="0"/>
      <p:bldP spid="21" grpId="0"/>
      <p:bldP spid="22" grpId="0"/>
      <p:bldP spid="23" grpId="0"/>
      <p:bldP spid="2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t="21158"/>
          <a:stretch/>
        </p:blipFill>
        <p:spPr>
          <a:xfrm>
            <a:off x="20120" y="836712"/>
            <a:ext cx="8944368" cy="1944216"/>
          </a:xfrm>
          <a:prstGeom prst="rect">
            <a:avLst/>
          </a:prstGeom>
        </p:spPr>
      </p:pic>
      <p:sp>
        <p:nvSpPr>
          <p:cNvPr id="3" name="TextBox 2"/>
          <p:cNvSpPr txBox="1"/>
          <p:nvPr/>
        </p:nvSpPr>
        <p:spPr>
          <a:xfrm>
            <a:off x="2627784" y="1412776"/>
            <a:ext cx="3672408" cy="369332"/>
          </a:xfrm>
          <a:prstGeom prst="rect">
            <a:avLst/>
          </a:prstGeom>
          <a:noFill/>
        </p:spPr>
        <p:txBody>
          <a:bodyPr wrap="square" rtlCol="0">
            <a:spAutoFit/>
          </a:bodyPr>
          <a:lstStyle/>
          <a:p>
            <a:r>
              <a:rPr lang="en-GB" b="1" dirty="0" smtClean="0">
                <a:solidFill>
                  <a:srgbClr val="FF0066"/>
                </a:solidFill>
              </a:rPr>
              <a:t>Un, </a:t>
            </a:r>
            <a:r>
              <a:rPr lang="en-GB" b="1" dirty="0" err="1" smtClean="0">
                <a:solidFill>
                  <a:srgbClr val="FF0066"/>
                </a:solidFill>
              </a:rPr>
              <a:t>deux</a:t>
            </a:r>
            <a:r>
              <a:rPr lang="en-GB" b="1" dirty="0" smtClean="0">
                <a:solidFill>
                  <a:srgbClr val="FF0066"/>
                </a:solidFill>
              </a:rPr>
              <a:t>, trois </a:t>
            </a:r>
            <a:r>
              <a:rPr lang="en-GB" b="1" dirty="0" err="1" smtClean="0">
                <a:solidFill>
                  <a:srgbClr val="FF0066"/>
                </a:solidFill>
              </a:rPr>
              <a:t>quatre</a:t>
            </a:r>
            <a:endParaRPr lang="en-GB" b="1" dirty="0">
              <a:solidFill>
                <a:srgbClr val="FF0066"/>
              </a:solidFill>
            </a:endParaRPr>
          </a:p>
        </p:txBody>
      </p:sp>
      <p:sp>
        <p:nvSpPr>
          <p:cNvPr id="4" name="TextBox 3"/>
          <p:cNvSpPr txBox="1"/>
          <p:nvPr/>
        </p:nvSpPr>
        <p:spPr>
          <a:xfrm>
            <a:off x="179512" y="1412776"/>
            <a:ext cx="3672408" cy="369332"/>
          </a:xfrm>
          <a:prstGeom prst="rect">
            <a:avLst/>
          </a:prstGeom>
          <a:noFill/>
        </p:spPr>
        <p:txBody>
          <a:bodyPr wrap="square" rtlCol="0">
            <a:spAutoFit/>
          </a:bodyPr>
          <a:lstStyle/>
          <a:p>
            <a:r>
              <a:rPr lang="en-GB" b="1" dirty="0" smtClean="0">
                <a:solidFill>
                  <a:srgbClr val="FF0066"/>
                </a:solidFill>
              </a:rPr>
              <a:t>Un, </a:t>
            </a:r>
            <a:r>
              <a:rPr lang="en-GB" b="1" dirty="0" err="1" smtClean="0">
                <a:solidFill>
                  <a:srgbClr val="FF0066"/>
                </a:solidFill>
              </a:rPr>
              <a:t>deux</a:t>
            </a:r>
            <a:r>
              <a:rPr lang="en-GB" b="1" dirty="0" smtClean="0">
                <a:solidFill>
                  <a:srgbClr val="FF0066"/>
                </a:solidFill>
              </a:rPr>
              <a:t>, trois </a:t>
            </a:r>
            <a:r>
              <a:rPr lang="en-GB" b="1" dirty="0" err="1" smtClean="0">
                <a:solidFill>
                  <a:srgbClr val="FF0066"/>
                </a:solidFill>
              </a:rPr>
              <a:t>quatre</a:t>
            </a:r>
            <a:endParaRPr lang="en-GB" b="1" dirty="0">
              <a:solidFill>
                <a:srgbClr val="FF0066"/>
              </a:solidFill>
            </a:endParaRPr>
          </a:p>
        </p:txBody>
      </p:sp>
      <p:sp>
        <p:nvSpPr>
          <p:cNvPr id="5" name="TextBox 4"/>
          <p:cNvSpPr txBox="1"/>
          <p:nvPr/>
        </p:nvSpPr>
        <p:spPr>
          <a:xfrm>
            <a:off x="5111147" y="1439488"/>
            <a:ext cx="3672408" cy="369332"/>
          </a:xfrm>
          <a:prstGeom prst="rect">
            <a:avLst/>
          </a:prstGeom>
          <a:noFill/>
        </p:spPr>
        <p:txBody>
          <a:bodyPr wrap="square" rtlCol="0">
            <a:spAutoFit/>
          </a:bodyPr>
          <a:lstStyle/>
          <a:p>
            <a:r>
              <a:rPr lang="en-GB" b="1" dirty="0" smtClean="0">
                <a:solidFill>
                  <a:srgbClr val="FF0066"/>
                </a:solidFill>
              </a:rPr>
              <a:t>Ci-nq six</a:t>
            </a:r>
            <a:endParaRPr lang="en-GB" b="1" dirty="0">
              <a:solidFill>
                <a:srgbClr val="FF0066"/>
              </a:solidFill>
            </a:endParaRPr>
          </a:p>
        </p:txBody>
      </p:sp>
      <p:sp>
        <p:nvSpPr>
          <p:cNvPr id="6" name="TextBox 5"/>
          <p:cNvSpPr txBox="1"/>
          <p:nvPr/>
        </p:nvSpPr>
        <p:spPr>
          <a:xfrm>
            <a:off x="6947351" y="1466200"/>
            <a:ext cx="3672408" cy="369332"/>
          </a:xfrm>
          <a:prstGeom prst="rect">
            <a:avLst/>
          </a:prstGeom>
          <a:noFill/>
        </p:spPr>
        <p:txBody>
          <a:bodyPr wrap="square" rtlCol="0">
            <a:spAutoFit/>
          </a:bodyPr>
          <a:lstStyle/>
          <a:p>
            <a:r>
              <a:rPr lang="en-GB" b="1" dirty="0" smtClean="0">
                <a:solidFill>
                  <a:srgbClr val="FF0066"/>
                </a:solidFill>
              </a:rPr>
              <a:t>Ci-nq six</a:t>
            </a:r>
            <a:endParaRPr lang="en-GB" b="1" dirty="0">
              <a:solidFill>
                <a:srgbClr val="FF0066"/>
              </a:solidFill>
            </a:endParaRPr>
          </a:p>
        </p:txBody>
      </p:sp>
      <p:sp>
        <p:nvSpPr>
          <p:cNvPr id="7" name="TextBox 6"/>
          <p:cNvSpPr txBox="1"/>
          <p:nvPr/>
        </p:nvSpPr>
        <p:spPr>
          <a:xfrm>
            <a:off x="395536" y="2780928"/>
            <a:ext cx="3672408" cy="369332"/>
          </a:xfrm>
          <a:prstGeom prst="rect">
            <a:avLst/>
          </a:prstGeom>
          <a:noFill/>
        </p:spPr>
        <p:txBody>
          <a:bodyPr wrap="square" rtlCol="0">
            <a:spAutoFit/>
          </a:bodyPr>
          <a:lstStyle/>
          <a:p>
            <a:r>
              <a:rPr lang="en-GB" b="1" dirty="0" smtClean="0">
                <a:solidFill>
                  <a:srgbClr val="FF0066"/>
                </a:solidFill>
              </a:rPr>
              <a:t>Se-</a:t>
            </a:r>
            <a:r>
              <a:rPr lang="en-GB" b="1" dirty="0" err="1" smtClean="0">
                <a:solidFill>
                  <a:srgbClr val="FF0066"/>
                </a:solidFill>
              </a:rPr>
              <a:t>pt</a:t>
            </a:r>
            <a:r>
              <a:rPr lang="en-GB" b="1" dirty="0" smtClean="0">
                <a:solidFill>
                  <a:srgbClr val="FF0066"/>
                </a:solidFill>
              </a:rPr>
              <a:t> </a:t>
            </a:r>
            <a:r>
              <a:rPr lang="en-GB" b="1" dirty="0" err="1" smtClean="0">
                <a:solidFill>
                  <a:srgbClr val="FF0066"/>
                </a:solidFill>
              </a:rPr>
              <a:t>hu</a:t>
            </a:r>
            <a:r>
              <a:rPr lang="en-GB" b="1" dirty="0" smtClean="0">
                <a:solidFill>
                  <a:srgbClr val="FF0066"/>
                </a:solidFill>
              </a:rPr>
              <a:t>-it ne-</a:t>
            </a:r>
            <a:r>
              <a:rPr lang="en-GB" b="1" dirty="0" err="1" smtClean="0">
                <a:solidFill>
                  <a:srgbClr val="FF0066"/>
                </a:solidFill>
              </a:rPr>
              <a:t>uf</a:t>
            </a:r>
            <a:endParaRPr lang="en-GB" b="1" dirty="0">
              <a:solidFill>
                <a:srgbClr val="FF0066"/>
              </a:solidFill>
            </a:endParaRPr>
          </a:p>
        </p:txBody>
      </p:sp>
      <p:sp>
        <p:nvSpPr>
          <p:cNvPr id="8" name="TextBox 7"/>
          <p:cNvSpPr txBox="1"/>
          <p:nvPr/>
        </p:nvSpPr>
        <p:spPr>
          <a:xfrm>
            <a:off x="2656100" y="2807640"/>
            <a:ext cx="3672408" cy="369332"/>
          </a:xfrm>
          <a:prstGeom prst="rect">
            <a:avLst/>
          </a:prstGeom>
          <a:noFill/>
        </p:spPr>
        <p:txBody>
          <a:bodyPr wrap="square" rtlCol="0">
            <a:spAutoFit/>
          </a:bodyPr>
          <a:lstStyle/>
          <a:p>
            <a:r>
              <a:rPr lang="en-GB" b="1" dirty="0" smtClean="0">
                <a:solidFill>
                  <a:srgbClr val="FF0066"/>
                </a:solidFill>
              </a:rPr>
              <a:t>Se-</a:t>
            </a:r>
            <a:r>
              <a:rPr lang="en-GB" b="1" dirty="0" err="1" smtClean="0">
                <a:solidFill>
                  <a:srgbClr val="FF0066"/>
                </a:solidFill>
              </a:rPr>
              <a:t>pt</a:t>
            </a:r>
            <a:r>
              <a:rPr lang="en-GB" b="1" dirty="0" smtClean="0">
                <a:solidFill>
                  <a:srgbClr val="FF0066"/>
                </a:solidFill>
              </a:rPr>
              <a:t> </a:t>
            </a:r>
            <a:r>
              <a:rPr lang="en-GB" b="1" dirty="0" err="1" smtClean="0">
                <a:solidFill>
                  <a:srgbClr val="FF0066"/>
                </a:solidFill>
              </a:rPr>
              <a:t>hu</a:t>
            </a:r>
            <a:r>
              <a:rPr lang="en-GB" b="1" dirty="0" smtClean="0">
                <a:solidFill>
                  <a:srgbClr val="FF0066"/>
                </a:solidFill>
              </a:rPr>
              <a:t>-it ne-</a:t>
            </a:r>
            <a:r>
              <a:rPr lang="en-GB" b="1" dirty="0" err="1" smtClean="0">
                <a:solidFill>
                  <a:srgbClr val="FF0066"/>
                </a:solidFill>
              </a:rPr>
              <a:t>uf</a:t>
            </a:r>
            <a:endParaRPr lang="en-GB" b="1" dirty="0">
              <a:solidFill>
                <a:srgbClr val="FF0066"/>
              </a:solidFill>
            </a:endParaRPr>
          </a:p>
        </p:txBody>
      </p:sp>
      <p:sp>
        <p:nvSpPr>
          <p:cNvPr id="9" name="TextBox 8"/>
          <p:cNvSpPr txBox="1"/>
          <p:nvPr/>
        </p:nvSpPr>
        <p:spPr>
          <a:xfrm>
            <a:off x="5111147" y="2855375"/>
            <a:ext cx="3672408" cy="369332"/>
          </a:xfrm>
          <a:prstGeom prst="rect">
            <a:avLst/>
          </a:prstGeom>
          <a:noFill/>
        </p:spPr>
        <p:txBody>
          <a:bodyPr wrap="square" rtlCol="0">
            <a:spAutoFit/>
          </a:bodyPr>
          <a:lstStyle/>
          <a:p>
            <a:r>
              <a:rPr lang="en-GB" b="1" dirty="0" smtClean="0">
                <a:solidFill>
                  <a:srgbClr val="FF0066"/>
                </a:solidFill>
              </a:rPr>
              <a:t>Dix </a:t>
            </a:r>
            <a:r>
              <a:rPr lang="en-GB" b="1" dirty="0" err="1" smtClean="0">
                <a:solidFill>
                  <a:srgbClr val="FF0066"/>
                </a:solidFill>
              </a:rPr>
              <a:t>dix</a:t>
            </a:r>
            <a:r>
              <a:rPr lang="en-GB" b="1" dirty="0" smtClean="0">
                <a:solidFill>
                  <a:srgbClr val="FF0066"/>
                </a:solidFill>
              </a:rPr>
              <a:t> </a:t>
            </a:r>
            <a:r>
              <a:rPr lang="en-GB" b="1" dirty="0" err="1" smtClean="0">
                <a:solidFill>
                  <a:srgbClr val="FF0066"/>
                </a:solidFill>
              </a:rPr>
              <a:t>dix</a:t>
            </a:r>
            <a:r>
              <a:rPr lang="en-GB" b="1" dirty="0" smtClean="0">
                <a:solidFill>
                  <a:srgbClr val="FF0066"/>
                </a:solidFill>
              </a:rPr>
              <a:t>!</a:t>
            </a:r>
            <a:endParaRPr lang="en-GB" b="1" dirty="0">
              <a:solidFill>
                <a:srgbClr val="FF0066"/>
              </a:solidFill>
            </a:endParaRPr>
          </a:p>
        </p:txBody>
      </p:sp>
      <p:sp>
        <p:nvSpPr>
          <p:cNvPr id="10" name="TextBox 9"/>
          <p:cNvSpPr txBox="1"/>
          <p:nvPr/>
        </p:nvSpPr>
        <p:spPr>
          <a:xfrm>
            <a:off x="6972233" y="2884294"/>
            <a:ext cx="3672408" cy="369332"/>
          </a:xfrm>
          <a:prstGeom prst="rect">
            <a:avLst/>
          </a:prstGeom>
          <a:noFill/>
        </p:spPr>
        <p:txBody>
          <a:bodyPr wrap="square" rtlCol="0">
            <a:spAutoFit/>
          </a:bodyPr>
          <a:lstStyle/>
          <a:p>
            <a:r>
              <a:rPr lang="en-GB" b="1" dirty="0" smtClean="0">
                <a:solidFill>
                  <a:srgbClr val="FF0066"/>
                </a:solidFill>
              </a:rPr>
              <a:t>Dix </a:t>
            </a:r>
            <a:r>
              <a:rPr lang="en-GB" b="1" dirty="0" err="1" smtClean="0">
                <a:solidFill>
                  <a:srgbClr val="FF0066"/>
                </a:solidFill>
              </a:rPr>
              <a:t>dix</a:t>
            </a:r>
            <a:r>
              <a:rPr lang="en-GB" b="1" dirty="0" smtClean="0">
                <a:solidFill>
                  <a:srgbClr val="FF0066"/>
                </a:solidFill>
              </a:rPr>
              <a:t> </a:t>
            </a:r>
            <a:r>
              <a:rPr lang="en-GB" b="1" dirty="0" err="1" smtClean="0">
                <a:solidFill>
                  <a:srgbClr val="FF0066"/>
                </a:solidFill>
              </a:rPr>
              <a:t>dix</a:t>
            </a:r>
            <a:r>
              <a:rPr lang="en-GB" b="1" dirty="0" smtClean="0">
                <a:solidFill>
                  <a:srgbClr val="FF0066"/>
                </a:solidFill>
              </a:rPr>
              <a:t>!</a:t>
            </a:r>
            <a:endParaRPr lang="en-GB" b="1" dirty="0">
              <a:solidFill>
                <a:srgbClr val="FF0066"/>
              </a:solidFill>
            </a:endParaRPr>
          </a:p>
        </p:txBody>
      </p:sp>
    </p:spTree>
    <p:extLst>
      <p:ext uri="{BB962C8B-B14F-4D97-AF65-F5344CB8AC3E}">
        <p14:creationId xmlns:p14="http://schemas.microsoft.com/office/powerpoint/2010/main" val="42615123"/>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t="21158"/>
          <a:stretch/>
        </p:blipFill>
        <p:spPr>
          <a:xfrm>
            <a:off x="20120" y="836712"/>
            <a:ext cx="8944368" cy="1944216"/>
          </a:xfrm>
          <a:prstGeom prst="rect">
            <a:avLst/>
          </a:prstGeom>
        </p:spPr>
      </p:pic>
      <p:sp>
        <p:nvSpPr>
          <p:cNvPr id="4" name="TextBox 3"/>
          <p:cNvSpPr txBox="1"/>
          <p:nvPr/>
        </p:nvSpPr>
        <p:spPr>
          <a:xfrm>
            <a:off x="520637" y="1484822"/>
            <a:ext cx="3672408" cy="523220"/>
          </a:xfrm>
          <a:prstGeom prst="rect">
            <a:avLst/>
          </a:prstGeom>
          <a:noFill/>
        </p:spPr>
        <p:txBody>
          <a:bodyPr wrap="square" rtlCol="0">
            <a:spAutoFit/>
          </a:bodyPr>
          <a:lstStyle/>
          <a:p>
            <a:r>
              <a:rPr lang="en-GB" sz="2800" b="1" dirty="0" smtClean="0">
                <a:solidFill>
                  <a:srgbClr val="FF0066"/>
                </a:solidFill>
              </a:rPr>
              <a:t>1,  2,  3,  4</a:t>
            </a:r>
            <a:endParaRPr lang="en-GB" sz="2800" b="1" dirty="0">
              <a:solidFill>
                <a:srgbClr val="FF0066"/>
              </a:solidFill>
            </a:endParaRPr>
          </a:p>
        </p:txBody>
      </p:sp>
      <p:sp>
        <p:nvSpPr>
          <p:cNvPr id="11" name="TextBox 10"/>
          <p:cNvSpPr txBox="1"/>
          <p:nvPr/>
        </p:nvSpPr>
        <p:spPr>
          <a:xfrm>
            <a:off x="2771800" y="1484784"/>
            <a:ext cx="3672408" cy="523220"/>
          </a:xfrm>
          <a:prstGeom prst="rect">
            <a:avLst/>
          </a:prstGeom>
          <a:noFill/>
        </p:spPr>
        <p:txBody>
          <a:bodyPr wrap="square" rtlCol="0">
            <a:spAutoFit/>
          </a:bodyPr>
          <a:lstStyle/>
          <a:p>
            <a:r>
              <a:rPr lang="en-GB" sz="2800" b="1" dirty="0" smtClean="0">
                <a:solidFill>
                  <a:srgbClr val="FF0066"/>
                </a:solidFill>
              </a:rPr>
              <a:t>1,  2,  3,  4</a:t>
            </a:r>
            <a:endParaRPr lang="en-GB" sz="2800" b="1" dirty="0">
              <a:solidFill>
                <a:srgbClr val="FF0066"/>
              </a:solidFill>
            </a:endParaRPr>
          </a:p>
        </p:txBody>
      </p:sp>
      <p:sp>
        <p:nvSpPr>
          <p:cNvPr id="12" name="TextBox 11"/>
          <p:cNvSpPr txBox="1"/>
          <p:nvPr/>
        </p:nvSpPr>
        <p:spPr>
          <a:xfrm>
            <a:off x="4932040" y="1484784"/>
            <a:ext cx="3672408" cy="523220"/>
          </a:xfrm>
          <a:prstGeom prst="rect">
            <a:avLst/>
          </a:prstGeom>
          <a:noFill/>
        </p:spPr>
        <p:txBody>
          <a:bodyPr wrap="square" rtlCol="0">
            <a:spAutoFit/>
          </a:bodyPr>
          <a:lstStyle/>
          <a:p>
            <a:r>
              <a:rPr lang="en-GB" sz="2800" b="1" dirty="0" smtClean="0">
                <a:solidFill>
                  <a:srgbClr val="FF0066"/>
                </a:solidFill>
              </a:rPr>
              <a:t>5-- ,  6</a:t>
            </a:r>
            <a:endParaRPr lang="en-GB" sz="2800" b="1" dirty="0">
              <a:solidFill>
                <a:srgbClr val="FF0066"/>
              </a:solidFill>
            </a:endParaRPr>
          </a:p>
        </p:txBody>
      </p:sp>
      <p:sp>
        <p:nvSpPr>
          <p:cNvPr id="13" name="TextBox 12"/>
          <p:cNvSpPr txBox="1"/>
          <p:nvPr/>
        </p:nvSpPr>
        <p:spPr>
          <a:xfrm>
            <a:off x="6859167" y="1505068"/>
            <a:ext cx="3672408" cy="523220"/>
          </a:xfrm>
          <a:prstGeom prst="rect">
            <a:avLst/>
          </a:prstGeom>
          <a:noFill/>
        </p:spPr>
        <p:txBody>
          <a:bodyPr wrap="square" rtlCol="0">
            <a:spAutoFit/>
          </a:bodyPr>
          <a:lstStyle/>
          <a:p>
            <a:r>
              <a:rPr lang="en-GB" sz="2800" b="1" dirty="0" smtClean="0">
                <a:solidFill>
                  <a:srgbClr val="FF0066"/>
                </a:solidFill>
              </a:rPr>
              <a:t>5-- ,  6</a:t>
            </a:r>
            <a:endParaRPr lang="en-GB" sz="2800" b="1" dirty="0">
              <a:solidFill>
                <a:srgbClr val="FF0066"/>
              </a:solidFill>
            </a:endParaRPr>
          </a:p>
        </p:txBody>
      </p:sp>
      <p:sp>
        <p:nvSpPr>
          <p:cNvPr id="14" name="TextBox 13"/>
          <p:cNvSpPr txBox="1"/>
          <p:nvPr/>
        </p:nvSpPr>
        <p:spPr>
          <a:xfrm>
            <a:off x="395536" y="2878899"/>
            <a:ext cx="3672408" cy="523220"/>
          </a:xfrm>
          <a:prstGeom prst="rect">
            <a:avLst/>
          </a:prstGeom>
          <a:noFill/>
        </p:spPr>
        <p:txBody>
          <a:bodyPr wrap="square" rtlCol="0">
            <a:spAutoFit/>
          </a:bodyPr>
          <a:lstStyle/>
          <a:p>
            <a:r>
              <a:rPr lang="en-GB" sz="2800" b="1" dirty="0">
                <a:solidFill>
                  <a:srgbClr val="FF0066"/>
                </a:solidFill>
              </a:rPr>
              <a:t>7</a:t>
            </a:r>
            <a:r>
              <a:rPr lang="en-GB" sz="2800" b="1" dirty="0" smtClean="0">
                <a:solidFill>
                  <a:srgbClr val="FF0066"/>
                </a:solidFill>
              </a:rPr>
              <a:t>-- ,8--, 9--</a:t>
            </a:r>
            <a:endParaRPr lang="en-GB" sz="2800" b="1" dirty="0">
              <a:solidFill>
                <a:srgbClr val="FF0066"/>
              </a:solidFill>
            </a:endParaRPr>
          </a:p>
        </p:txBody>
      </p:sp>
      <p:sp>
        <p:nvSpPr>
          <p:cNvPr id="15" name="TextBox 14"/>
          <p:cNvSpPr txBox="1"/>
          <p:nvPr/>
        </p:nvSpPr>
        <p:spPr>
          <a:xfrm>
            <a:off x="2843808" y="2905780"/>
            <a:ext cx="3672408" cy="523220"/>
          </a:xfrm>
          <a:prstGeom prst="rect">
            <a:avLst/>
          </a:prstGeom>
          <a:noFill/>
        </p:spPr>
        <p:txBody>
          <a:bodyPr wrap="square" rtlCol="0">
            <a:spAutoFit/>
          </a:bodyPr>
          <a:lstStyle/>
          <a:p>
            <a:r>
              <a:rPr lang="en-GB" sz="2800" b="1" dirty="0">
                <a:solidFill>
                  <a:srgbClr val="FF0066"/>
                </a:solidFill>
              </a:rPr>
              <a:t>7</a:t>
            </a:r>
            <a:r>
              <a:rPr lang="en-GB" sz="2800" b="1" dirty="0" smtClean="0">
                <a:solidFill>
                  <a:srgbClr val="FF0066"/>
                </a:solidFill>
              </a:rPr>
              <a:t>-- ,8--, 9--</a:t>
            </a:r>
            <a:endParaRPr lang="en-GB" sz="2800" b="1" dirty="0">
              <a:solidFill>
                <a:srgbClr val="FF0066"/>
              </a:solidFill>
            </a:endParaRPr>
          </a:p>
        </p:txBody>
      </p:sp>
      <p:sp>
        <p:nvSpPr>
          <p:cNvPr id="16" name="TextBox 15"/>
          <p:cNvSpPr txBox="1"/>
          <p:nvPr/>
        </p:nvSpPr>
        <p:spPr>
          <a:xfrm>
            <a:off x="5051563" y="2926064"/>
            <a:ext cx="3672408" cy="523220"/>
          </a:xfrm>
          <a:prstGeom prst="rect">
            <a:avLst/>
          </a:prstGeom>
          <a:noFill/>
        </p:spPr>
        <p:txBody>
          <a:bodyPr wrap="square" rtlCol="0">
            <a:spAutoFit/>
          </a:bodyPr>
          <a:lstStyle/>
          <a:p>
            <a:r>
              <a:rPr lang="en-GB" sz="2800" b="1" dirty="0" smtClean="0">
                <a:solidFill>
                  <a:srgbClr val="FF0066"/>
                </a:solidFill>
              </a:rPr>
              <a:t>10, 10, 10</a:t>
            </a:r>
            <a:endParaRPr lang="en-GB" sz="2800" b="1" dirty="0">
              <a:solidFill>
                <a:srgbClr val="FF0066"/>
              </a:solidFill>
            </a:endParaRPr>
          </a:p>
        </p:txBody>
      </p:sp>
      <p:sp>
        <p:nvSpPr>
          <p:cNvPr id="17" name="TextBox 16"/>
          <p:cNvSpPr txBox="1"/>
          <p:nvPr/>
        </p:nvSpPr>
        <p:spPr>
          <a:xfrm>
            <a:off x="6887767" y="2905780"/>
            <a:ext cx="3672408" cy="523220"/>
          </a:xfrm>
          <a:prstGeom prst="rect">
            <a:avLst/>
          </a:prstGeom>
          <a:noFill/>
        </p:spPr>
        <p:txBody>
          <a:bodyPr wrap="square" rtlCol="0">
            <a:spAutoFit/>
          </a:bodyPr>
          <a:lstStyle/>
          <a:p>
            <a:r>
              <a:rPr lang="en-GB" sz="2800" b="1" dirty="0" smtClean="0">
                <a:solidFill>
                  <a:srgbClr val="FF0066"/>
                </a:solidFill>
              </a:rPr>
              <a:t>10, 10, 10</a:t>
            </a:r>
            <a:endParaRPr lang="en-GB" sz="2800" b="1" dirty="0">
              <a:solidFill>
                <a:srgbClr val="FF0066"/>
              </a:solidFill>
            </a:endParaRPr>
          </a:p>
        </p:txBody>
      </p:sp>
    </p:spTree>
    <p:extLst>
      <p:ext uri="{BB962C8B-B14F-4D97-AF65-F5344CB8AC3E}">
        <p14:creationId xmlns:p14="http://schemas.microsoft.com/office/powerpoint/2010/main" val="1613406466"/>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2411760" y="1556792"/>
            <a:ext cx="3888432" cy="2533960"/>
          </a:xfrm>
          <a:prstGeom prst="rect">
            <a:avLst/>
          </a:prstGeom>
        </p:spPr>
      </p:pic>
      <p:pic>
        <p:nvPicPr>
          <p:cNvPr id="3" name="Picture 2"/>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2519775" y="1591985"/>
            <a:ext cx="3780417" cy="2463573"/>
          </a:xfrm>
          <a:prstGeom prst="rect">
            <a:avLst/>
          </a:prstGeom>
        </p:spPr>
      </p:pic>
      <p:pic>
        <p:nvPicPr>
          <p:cNvPr id="4" name="Picture 3"/>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2277512" y="1462940"/>
            <a:ext cx="4032448" cy="2627812"/>
          </a:xfrm>
          <a:prstGeom prst="rect">
            <a:avLst/>
          </a:prstGeom>
        </p:spPr>
      </p:pic>
      <p:pic>
        <p:nvPicPr>
          <p:cNvPr id="5" name="Picture 4"/>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2180948" y="1499757"/>
            <a:ext cx="4225575" cy="2648028"/>
          </a:xfrm>
          <a:prstGeom prst="rect">
            <a:avLst/>
          </a:prstGeom>
        </p:spPr>
      </p:pic>
      <p:pic>
        <p:nvPicPr>
          <p:cNvPr id="6" name="Picture 5"/>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2265510" y="1556792"/>
            <a:ext cx="4029954" cy="2626188"/>
          </a:xfrm>
          <a:prstGeom prst="rect">
            <a:avLst/>
          </a:prstGeom>
        </p:spPr>
      </p:pic>
      <p:pic>
        <p:nvPicPr>
          <p:cNvPr id="7" name="Picture 6"/>
          <p:cNvPicPr>
            <a:picLocks noChangeAspect="1"/>
          </p:cNvPicPr>
          <p:nvPr/>
        </p:nvPicPr>
        <p:blipFill>
          <a:blip r:embed="rId28" cstate="print">
            <a:extLst>
              <a:ext uri="{28A0092B-C50C-407E-A947-70E740481C1C}">
                <a14:useLocalDpi xmlns:a14="http://schemas.microsoft.com/office/drawing/2010/main" val="0"/>
              </a:ext>
            </a:extLst>
          </a:blip>
          <a:stretch>
            <a:fillRect/>
          </a:stretch>
        </p:blipFill>
        <p:spPr>
          <a:xfrm>
            <a:off x="2472739" y="1591985"/>
            <a:ext cx="3766473" cy="2454485"/>
          </a:xfrm>
          <a:prstGeom prst="rect">
            <a:avLst/>
          </a:prstGeom>
        </p:spPr>
      </p:pic>
      <p:pic>
        <p:nvPicPr>
          <p:cNvPr id="8" name="Picture 7"/>
          <p:cNvPicPr>
            <a:picLocks noChangeAspect="1"/>
          </p:cNvPicPr>
          <p:nvPr/>
        </p:nvPicPr>
        <p:blipFill>
          <a:blip r:embed="rId29" cstate="print">
            <a:extLst>
              <a:ext uri="{28A0092B-C50C-407E-A947-70E740481C1C}">
                <a14:useLocalDpi xmlns:a14="http://schemas.microsoft.com/office/drawing/2010/main" val="0"/>
              </a:ext>
            </a:extLst>
          </a:blip>
          <a:stretch>
            <a:fillRect/>
          </a:stretch>
        </p:blipFill>
        <p:spPr>
          <a:xfrm>
            <a:off x="2251014" y="1569843"/>
            <a:ext cx="3982928" cy="2595539"/>
          </a:xfrm>
          <a:prstGeom prst="rect">
            <a:avLst/>
          </a:prstGeom>
        </p:spPr>
      </p:pic>
      <p:pic>
        <p:nvPicPr>
          <p:cNvPr id="9" name="Picture 8"/>
          <p:cNvPicPr>
            <a:picLocks noChangeAspect="1"/>
          </p:cNvPicPr>
          <p:nvPr/>
        </p:nvPicPr>
        <p:blipFill>
          <a:blip r:embed="rId30" cstate="print">
            <a:extLst>
              <a:ext uri="{28A0092B-C50C-407E-A947-70E740481C1C}">
                <a14:useLocalDpi xmlns:a14="http://schemas.microsoft.com/office/drawing/2010/main" val="0"/>
              </a:ext>
            </a:extLst>
          </a:blip>
          <a:stretch>
            <a:fillRect/>
          </a:stretch>
        </p:blipFill>
        <p:spPr>
          <a:xfrm>
            <a:off x="2005132" y="1462940"/>
            <a:ext cx="4324842" cy="2818357"/>
          </a:xfrm>
          <a:prstGeom prst="rect">
            <a:avLst/>
          </a:prstGeom>
        </p:spPr>
      </p:pic>
      <p:pic>
        <p:nvPicPr>
          <p:cNvPr id="10" name="Picture 9"/>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2285305" y="1617204"/>
            <a:ext cx="4094721" cy="2668392"/>
          </a:xfrm>
          <a:prstGeom prst="rect">
            <a:avLst/>
          </a:prstGeom>
        </p:spPr>
      </p:pic>
      <p:pic>
        <p:nvPicPr>
          <p:cNvPr id="11" name="Picture 10"/>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1925889" y="1588669"/>
            <a:ext cx="4454137" cy="2643470"/>
          </a:xfrm>
          <a:prstGeom prst="rect">
            <a:avLst/>
          </a:prstGeom>
        </p:spPr>
      </p:pic>
      <p:sp>
        <p:nvSpPr>
          <p:cNvPr id="12" name="Rounded Rectangle 11"/>
          <p:cNvSpPr/>
          <p:nvPr/>
        </p:nvSpPr>
        <p:spPr>
          <a:xfrm>
            <a:off x="805276" y="5589240"/>
            <a:ext cx="648072"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ounded Rectangle 12"/>
          <p:cNvSpPr/>
          <p:nvPr/>
        </p:nvSpPr>
        <p:spPr>
          <a:xfrm>
            <a:off x="1597364" y="5589240"/>
            <a:ext cx="648072"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ounded Rectangle 13"/>
          <p:cNvSpPr/>
          <p:nvPr/>
        </p:nvSpPr>
        <p:spPr>
          <a:xfrm>
            <a:off x="2408726" y="5589240"/>
            <a:ext cx="648072"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ounded Rectangle 14"/>
          <p:cNvSpPr/>
          <p:nvPr/>
        </p:nvSpPr>
        <p:spPr>
          <a:xfrm>
            <a:off x="3220088" y="5589240"/>
            <a:ext cx="648072"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ounded Rectangle 15"/>
          <p:cNvSpPr/>
          <p:nvPr/>
        </p:nvSpPr>
        <p:spPr>
          <a:xfrm>
            <a:off x="4067944" y="5589240"/>
            <a:ext cx="648072"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ounded Rectangle 17"/>
          <p:cNvSpPr/>
          <p:nvPr/>
        </p:nvSpPr>
        <p:spPr>
          <a:xfrm>
            <a:off x="4836770" y="5589240"/>
            <a:ext cx="648072"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ounded Rectangle 18"/>
          <p:cNvSpPr/>
          <p:nvPr/>
        </p:nvSpPr>
        <p:spPr>
          <a:xfrm>
            <a:off x="5628858" y="5589240"/>
            <a:ext cx="648072"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ed Rectangle 19"/>
          <p:cNvSpPr/>
          <p:nvPr/>
        </p:nvSpPr>
        <p:spPr>
          <a:xfrm>
            <a:off x="6440220" y="5589240"/>
            <a:ext cx="648072"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ed Rectangle 20"/>
          <p:cNvSpPr/>
          <p:nvPr/>
        </p:nvSpPr>
        <p:spPr>
          <a:xfrm>
            <a:off x="7251582" y="5589240"/>
            <a:ext cx="648072"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ounded Rectangle 21"/>
          <p:cNvSpPr/>
          <p:nvPr/>
        </p:nvSpPr>
        <p:spPr>
          <a:xfrm>
            <a:off x="8099438" y="5589240"/>
            <a:ext cx="648072"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3" name="3.2_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33"/>
          <a:stretch>
            <a:fillRect/>
          </a:stretch>
        </p:blipFill>
        <p:spPr>
          <a:xfrm>
            <a:off x="844722" y="6957392"/>
            <a:ext cx="609600" cy="609600"/>
          </a:xfrm>
          <a:prstGeom prst="rect">
            <a:avLst/>
          </a:prstGeom>
        </p:spPr>
      </p:pic>
      <p:pic>
        <p:nvPicPr>
          <p:cNvPr id="24" name="3.2_107">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33"/>
          <a:stretch>
            <a:fillRect/>
          </a:stretch>
        </p:blipFill>
        <p:spPr>
          <a:xfrm>
            <a:off x="1648271" y="6957392"/>
            <a:ext cx="609600" cy="609600"/>
          </a:xfrm>
          <a:prstGeom prst="rect">
            <a:avLst/>
          </a:prstGeom>
        </p:spPr>
      </p:pic>
      <p:pic>
        <p:nvPicPr>
          <p:cNvPr id="25" name="3.2_6">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33"/>
          <a:stretch>
            <a:fillRect/>
          </a:stretch>
        </p:blipFill>
        <p:spPr>
          <a:xfrm>
            <a:off x="2447198" y="6945962"/>
            <a:ext cx="609600" cy="609600"/>
          </a:xfrm>
          <a:prstGeom prst="rect">
            <a:avLst/>
          </a:prstGeom>
        </p:spPr>
      </p:pic>
      <p:pic>
        <p:nvPicPr>
          <p:cNvPr id="26" name="3.2_1">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33"/>
          <a:stretch>
            <a:fillRect/>
          </a:stretch>
        </p:blipFill>
        <p:spPr>
          <a:xfrm>
            <a:off x="3258560" y="6957392"/>
            <a:ext cx="609600" cy="609600"/>
          </a:xfrm>
          <a:prstGeom prst="rect">
            <a:avLst/>
          </a:prstGeom>
        </p:spPr>
      </p:pic>
      <p:pic>
        <p:nvPicPr>
          <p:cNvPr id="27" name="3.2_8">
            <a:hlinkClick r:id="" action="ppaction://media"/>
          </p:cNvPr>
          <p:cNvPicPr>
            <a:picLocks noChangeAspect="1"/>
          </p:cNvPicPr>
          <p:nvPr>
            <a:audioFile r:link="rId10"/>
            <p:extLst>
              <p:ext uri="{DAA4B4D4-6D71-4841-9C94-3DE7FCFB9230}">
                <p14:media xmlns:p14="http://schemas.microsoft.com/office/powerpoint/2010/main" r:embed="rId9"/>
              </p:ext>
            </p:extLst>
          </p:nvPr>
        </p:nvPicPr>
        <p:blipFill>
          <a:blip r:embed="rId33"/>
          <a:stretch>
            <a:fillRect/>
          </a:stretch>
        </p:blipFill>
        <p:spPr>
          <a:xfrm>
            <a:off x="4098633" y="6957392"/>
            <a:ext cx="609600" cy="609600"/>
          </a:xfrm>
          <a:prstGeom prst="rect">
            <a:avLst/>
          </a:prstGeom>
        </p:spPr>
      </p:pic>
      <p:pic>
        <p:nvPicPr>
          <p:cNvPr id="28" name="3.2_5">
            <a:hlinkClick r:id="" action="ppaction://media"/>
          </p:cNvPr>
          <p:cNvPicPr>
            <a:picLocks noChangeAspect="1"/>
          </p:cNvPicPr>
          <p:nvPr>
            <a:audioFile r:link="rId12"/>
            <p:extLst>
              <p:ext uri="{DAA4B4D4-6D71-4841-9C94-3DE7FCFB9230}">
                <p14:media xmlns:p14="http://schemas.microsoft.com/office/powerpoint/2010/main" r:embed="rId11"/>
              </p:ext>
            </p:extLst>
          </p:nvPr>
        </p:nvPicPr>
        <p:blipFill>
          <a:blip r:embed="rId33"/>
          <a:stretch>
            <a:fillRect/>
          </a:stretch>
        </p:blipFill>
        <p:spPr>
          <a:xfrm>
            <a:off x="4923848" y="6957392"/>
            <a:ext cx="609600" cy="609600"/>
          </a:xfrm>
          <a:prstGeom prst="rect">
            <a:avLst/>
          </a:prstGeom>
        </p:spPr>
      </p:pic>
      <p:pic>
        <p:nvPicPr>
          <p:cNvPr id="29" name="3.2_9">
            <a:hlinkClick r:id="" action="ppaction://media"/>
          </p:cNvPr>
          <p:cNvPicPr>
            <a:picLocks noChangeAspect="1"/>
          </p:cNvPicPr>
          <p:nvPr>
            <a:audioFile r:link="rId14"/>
            <p:extLst>
              <p:ext uri="{DAA4B4D4-6D71-4841-9C94-3DE7FCFB9230}">
                <p14:media xmlns:p14="http://schemas.microsoft.com/office/powerpoint/2010/main" r:embed="rId13"/>
              </p:ext>
            </p:extLst>
          </p:nvPr>
        </p:nvPicPr>
        <p:blipFill>
          <a:blip r:embed="rId33"/>
          <a:stretch>
            <a:fillRect/>
          </a:stretch>
        </p:blipFill>
        <p:spPr>
          <a:xfrm>
            <a:off x="5648094" y="6957392"/>
            <a:ext cx="609600" cy="609600"/>
          </a:xfrm>
          <a:prstGeom prst="rect">
            <a:avLst/>
          </a:prstGeom>
        </p:spPr>
      </p:pic>
      <p:pic>
        <p:nvPicPr>
          <p:cNvPr id="30" name="3.2_7">
            <a:hlinkClick r:id="" action="ppaction://media"/>
          </p:cNvPr>
          <p:cNvPicPr>
            <a:picLocks noChangeAspect="1"/>
          </p:cNvPicPr>
          <p:nvPr>
            <a:audioFile r:link="rId16"/>
            <p:extLst>
              <p:ext uri="{DAA4B4D4-6D71-4841-9C94-3DE7FCFB9230}">
                <p14:media xmlns:p14="http://schemas.microsoft.com/office/powerpoint/2010/main" r:embed="rId15"/>
              </p:ext>
            </p:extLst>
          </p:nvPr>
        </p:nvPicPr>
        <p:blipFill>
          <a:blip r:embed="rId33"/>
          <a:stretch>
            <a:fillRect/>
          </a:stretch>
        </p:blipFill>
        <p:spPr>
          <a:xfrm>
            <a:off x="6512982" y="6988254"/>
            <a:ext cx="609600" cy="609600"/>
          </a:xfrm>
          <a:prstGeom prst="rect">
            <a:avLst/>
          </a:prstGeom>
        </p:spPr>
      </p:pic>
      <p:pic>
        <p:nvPicPr>
          <p:cNvPr id="31" name="3.2_4">
            <a:hlinkClick r:id="" action="ppaction://media"/>
          </p:cNvPr>
          <p:cNvPicPr>
            <a:picLocks noChangeAspect="1"/>
          </p:cNvPicPr>
          <p:nvPr>
            <a:audioFile r:link="rId18"/>
            <p:extLst>
              <p:ext uri="{DAA4B4D4-6D71-4841-9C94-3DE7FCFB9230}">
                <p14:media xmlns:p14="http://schemas.microsoft.com/office/powerpoint/2010/main" r:embed="rId17"/>
              </p:ext>
            </p:extLst>
          </p:nvPr>
        </p:nvPicPr>
        <p:blipFill>
          <a:blip r:embed="rId33"/>
          <a:stretch>
            <a:fillRect/>
          </a:stretch>
        </p:blipFill>
        <p:spPr>
          <a:xfrm>
            <a:off x="7389300" y="6991682"/>
            <a:ext cx="609600" cy="609600"/>
          </a:xfrm>
          <a:prstGeom prst="rect">
            <a:avLst/>
          </a:prstGeom>
        </p:spPr>
      </p:pic>
      <p:pic>
        <p:nvPicPr>
          <p:cNvPr id="32" name="3.2_2">
            <a:hlinkClick r:id="" action="ppaction://media"/>
          </p:cNvPr>
          <p:cNvPicPr>
            <a:picLocks noChangeAspect="1"/>
          </p:cNvPicPr>
          <p:nvPr>
            <a:audioFile r:link="rId20"/>
            <p:extLst>
              <p:ext uri="{DAA4B4D4-6D71-4841-9C94-3DE7FCFB9230}">
                <p14:media xmlns:p14="http://schemas.microsoft.com/office/powerpoint/2010/main" r:embed="rId19"/>
              </p:ext>
            </p:extLst>
          </p:nvPr>
        </p:nvPicPr>
        <p:blipFill>
          <a:blip r:embed="rId33"/>
          <a:stretch>
            <a:fillRect/>
          </a:stretch>
        </p:blipFill>
        <p:spPr>
          <a:xfrm>
            <a:off x="8292916" y="6988254"/>
            <a:ext cx="609600" cy="609600"/>
          </a:xfrm>
          <a:prstGeom prst="rect">
            <a:avLst/>
          </a:prstGeom>
        </p:spPr>
      </p:pic>
    </p:spTree>
    <p:extLst>
      <p:ext uri="{BB962C8B-B14F-4D97-AF65-F5344CB8AC3E}">
        <p14:creationId xmlns:p14="http://schemas.microsoft.com/office/powerpoint/2010/main" val="374173835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3"/>
                                        </p:tgtEl>
                                      </p:cBhvr>
                                    </p:animEffect>
                                    <p:set>
                                      <p:cBhvr>
                                        <p:cTn id="22" dur="1" fill="hold">
                                          <p:stCondLst>
                                            <p:cond delay="499"/>
                                          </p:stCondLst>
                                        </p:cTn>
                                        <p:tgtEl>
                                          <p:spTgt spid="3"/>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4"/>
                                        </p:tgtEl>
                                      </p:cBhvr>
                                    </p:animEffect>
                                    <p:set>
                                      <p:cBhvr>
                                        <p:cTn id="32" dur="1" fill="hold">
                                          <p:stCondLst>
                                            <p:cond delay="499"/>
                                          </p:stCondLst>
                                        </p:cTn>
                                        <p:tgtEl>
                                          <p:spTgt spid="4"/>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5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500"/>
                                        <p:tgtEl>
                                          <p:spTgt spid="5"/>
                                        </p:tgtEl>
                                      </p:cBhvr>
                                    </p:animEffect>
                                    <p:set>
                                      <p:cBhvr>
                                        <p:cTn id="42" dur="1" fill="hold">
                                          <p:stCondLst>
                                            <p:cond delay="499"/>
                                          </p:stCondLst>
                                        </p:cTn>
                                        <p:tgtEl>
                                          <p:spTgt spid="5"/>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fade">
                                      <p:cBhvr>
                                        <p:cTn id="47" dur="500"/>
                                        <p:tgtEl>
                                          <p:spTgt spid="6"/>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nodeType="clickEffect">
                                  <p:stCondLst>
                                    <p:cond delay="0"/>
                                  </p:stCondLst>
                                  <p:childTnLst>
                                    <p:animEffect transition="out" filter="fade">
                                      <p:cBhvr>
                                        <p:cTn id="51" dur="500"/>
                                        <p:tgtEl>
                                          <p:spTgt spid="6"/>
                                        </p:tgtEl>
                                      </p:cBhvr>
                                    </p:animEffect>
                                    <p:set>
                                      <p:cBhvr>
                                        <p:cTn id="52" dur="1" fill="hold">
                                          <p:stCondLst>
                                            <p:cond delay="499"/>
                                          </p:stCondLst>
                                        </p:cTn>
                                        <p:tgtEl>
                                          <p:spTgt spid="6"/>
                                        </p:tgtEl>
                                        <p:attrNameLst>
                                          <p:attrName>style.visibility</p:attrName>
                                        </p:attrNameLst>
                                      </p:cBhvr>
                                      <p:to>
                                        <p:strVal val="hidden"/>
                                      </p:to>
                                    </p:set>
                                  </p:childTnLst>
                                </p:cTn>
                              </p:par>
                              <p:par>
                                <p:cTn id="53" presetID="10" presetClass="entr" presetSubtype="0" fill="hold" nodeType="with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fade">
                                      <p:cBhvr>
                                        <p:cTn id="55" dur="500"/>
                                        <p:tgtEl>
                                          <p:spTgt spid="7"/>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xit" presetSubtype="0" fill="hold" nodeType="clickEffect">
                                  <p:stCondLst>
                                    <p:cond delay="0"/>
                                  </p:stCondLst>
                                  <p:childTnLst>
                                    <p:animEffect transition="out" filter="fade">
                                      <p:cBhvr>
                                        <p:cTn id="59" dur="500"/>
                                        <p:tgtEl>
                                          <p:spTgt spid="7"/>
                                        </p:tgtEl>
                                      </p:cBhvr>
                                    </p:animEffect>
                                    <p:set>
                                      <p:cBhvr>
                                        <p:cTn id="60" dur="1" fill="hold">
                                          <p:stCondLst>
                                            <p:cond delay="499"/>
                                          </p:stCondLst>
                                        </p:cTn>
                                        <p:tgtEl>
                                          <p:spTgt spid="7"/>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8"/>
                                        </p:tgtEl>
                                        <p:attrNameLst>
                                          <p:attrName>style.visibility</p:attrName>
                                        </p:attrNameLst>
                                      </p:cBhvr>
                                      <p:to>
                                        <p:strVal val="visible"/>
                                      </p:to>
                                    </p:set>
                                    <p:animEffect transition="in" filter="fade">
                                      <p:cBhvr>
                                        <p:cTn id="65" dur="500"/>
                                        <p:tgtEl>
                                          <p:spTgt spid="8"/>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xit" presetSubtype="0" fill="hold" nodeType="clickEffect">
                                  <p:stCondLst>
                                    <p:cond delay="0"/>
                                  </p:stCondLst>
                                  <p:childTnLst>
                                    <p:animEffect transition="out" filter="fade">
                                      <p:cBhvr>
                                        <p:cTn id="69" dur="500"/>
                                        <p:tgtEl>
                                          <p:spTgt spid="8"/>
                                        </p:tgtEl>
                                      </p:cBhvr>
                                    </p:animEffect>
                                    <p:set>
                                      <p:cBhvr>
                                        <p:cTn id="70" dur="1" fill="hold">
                                          <p:stCondLst>
                                            <p:cond delay="499"/>
                                          </p:stCondLst>
                                        </p:cTn>
                                        <p:tgtEl>
                                          <p:spTgt spid="8"/>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nodeType="clickEffect">
                                  <p:stCondLst>
                                    <p:cond delay="0"/>
                                  </p:stCondLst>
                                  <p:childTnLst>
                                    <p:set>
                                      <p:cBhvr>
                                        <p:cTn id="74" dur="1" fill="hold">
                                          <p:stCondLst>
                                            <p:cond delay="0"/>
                                          </p:stCondLst>
                                        </p:cTn>
                                        <p:tgtEl>
                                          <p:spTgt spid="9"/>
                                        </p:tgtEl>
                                        <p:attrNameLst>
                                          <p:attrName>style.visibility</p:attrName>
                                        </p:attrNameLst>
                                      </p:cBhvr>
                                      <p:to>
                                        <p:strVal val="visible"/>
                                      </p:to>
                                    </p:set>
                                    <p:animEffect transition="in" filter="fade">
                                      <p:cBhvr>
                                        <p:cTn id="75" dur="500"/>
                                        <p:tgtEl>
                                          <p:spTgt spid="9"/>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xit" presetSubtype="0" fill="hold" nodeType="clickEffect">
                                  <p:stCondLst>
                                    <p:cond delay="0"/>
                                  </p:stCondLst>
                                  <p:childTnLst>
                                    <p:animEffect transition="out" filter="fade">
                                      <p:cBhvr>
                                        <p:cTn id="79" dur="500"/>
                                        <p:tgtEl>
                                          <p:spTgt spid="9"/>
                                        </p:tgtEl>
                                      </p:cBhvr>
                                    </p:animEffect>
                                    <p:set>
                                      <p:cBhvr>
                                        <p:cTn id="80" dur="1" fill="hold">
                                          <p:stCondLst>
                                            <p:cond delay="499"/>
                                          </p:stCondLst>
                                        </p:cTn>
                                        <p:tgtEl>
                                          <p:spTgt spid="9"/>
                                        </p:tgtEl>
                                        <p:attrNameLst>
                                          <p:attrName>style.visibility</p:attrName>
                                        </p:attrNameLst>
                                      </p:cBhvr>
                                      <p:to>
                                        <p:strVal val="hidden"/>
                                      </p:to>
                                    </p:se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nodeType="clickEffect">
                                  <p:stCondLst>
                                    <p:cond delay="0"/>
                                  </p:stCondLst>
                                  <p:childTnLst>
                                    <p:set>
                                      <p:cBhvr>
                                        <p:cTn id="84" dur="1" fill="hold">
                                          <p:stCondLst>
                                            <p:cond delay="0"/>
                                          </p:stCondLst>
                                        </p:cTn>
                                        <p:tgtEl>
                                          <p:spTgt spid="10"/>
                                        </p:tgtEl>
                                        <p:attrNameLst>
                                          <p:attrName>style.visibility</p:attrName>
                                        </p:attrNameLst>
                                      </p:cBhvr>
                                      <p:to>
                                        <p:strVal val="visible"/>
                                      </p:to>
                                    </p:set>
                                    <p:animEffect transition="in" filter="fade">
                                      <p:cBhvr>
                                        <p:cTn id="85" dur="500"/>
                                        <p:tgtEl>
                                          <p:spTgt spid="10"/>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xit" presetSubtype="0" fill="hold" nodeType="clickEffect">
                                  <p:stCondLst>
                                    <p:cond delay="0"/>
                                  </p:stCondLst>
                                  <p:childTnLst>
                                    <p:animEffect transition="out" filter="fade">
                                      <p:cBhvr>
                                        <p:cTn id="89" dur="500"/>
                                        <p:tgtEl>
                                          <p:spTgt spid="10"/>
                                        </p:tgtEl>
                                      </p:cBhvr>
                                    </p:animEffect>
                                    <p:set>
                                      <p:cBhvr>
                                        <p:cTn id="90" dur="1" fill="hold">
                                          <p:stCondLst>
                                            <p:cond delay="499"/>
                                          </p:stCondLst>
                                        </p:cTn>
                                        <p:tgtEl>
                                          <p:spTgt spid="10"/>
                                        </p:tgtEl>
                                        <p:attrNameLst>
                                          <p:attrName>style.visibility</p:attrName>
                                        </p:attrNameLst>
                                      </p:cBhvr>
                                      <p:to>
                                        <p:strVal val="hidden"/>
                                      </p:to>
                                    </p:se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nodeType="clickEffect">
                                  <p:stCondLst>
                                    <p:cond delay="0"/>
                                  </p:stCondLst>
                                  <p:childTnLst>
                                    <p:set>
                                      <p:cBhvr>
                                        <p:cTn id="94" dur="1" fill="hold">
                                          <p:stCondLst>
                                            <p:cond delay="0"/>
                                          </p:stCondLst>
                                        </p:cTn>
                                        <p:tgtEl>
                                          <p:spTgt spid="11"/>
                                        </p:tgtEl>
                                        <p:attrNameLst>
                                          <p:attrName>style.visibility</p:attrName>
                                        </p:attrNameLst>
                                      </p:cBhvr>
                                      <p:to>
                                        <p:strVal val="visible"/>
                                      </p:to>
                                    </p:set>
                                    <p:animEffect transition="in" filter="fade">
                                      <p:cBhvr>
                                        <p:cTn id="95" dur="500"/>
                                        <p:tgtEl>
                                          <p:spTgt spid="11"/>
                                        </p:tgtEl>
                                      </p:cBhvr>
                                    </p:animEffect>
                                  </p:childTnLst>
                                </p:cTn>
                              </p:par>
                            </p:childTnLst>
                          </p:cTn>
                        </p:par>
                      </p:childTnLst>
                    </p:cTn>
                  </p:par>
                  <p:par>
                    <p:cTn id="96" fill="hold">
                      <p:stCondLst>
                        <p:cond delay="indefinite"/>
                      </p:stCondLst>
                      <p:childTnLst>
                        <p:par>
                          <p:cTn id="97" fill="hold">
                            <p:stCondLst>
                              <p:cond delay="0"/>
                            </p:stCondLst>
                            <p:childTnLst>
                              <p:par>
                                <p:cTn id="98" presetID="10" presetClass="exit" presetSubtype="0" fill="hold" nodeType="clickEffect">
                                  <p:stCondLst>
                                    <p:cond delay="0"/>
                                  </p:stCondLst>
                                  <p:childTnLst>
                                    <p:animEffect transition="out" filter="fade">
                                      <p:cBhvr>
                                        <p:cTn id="99" dur="500"/>
                                        <p:tgtEl>
                                          <p:spTgt spid="11"/>
                                        </p:tgtEl>
                                      </p:cBhvr>
                                    </p:animEffect>
                                    <p:set>
                                      <p:cBhvr>
                                        <p:cTn id="100"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01" fill="hold" display="0">
                  <p:stCondLst>
                    <p:cond delay="indefinite"/>
                  </p:stCondLst>
                  <p:endCondLst>
                    <p:cond evt="onStopAudio" delay="0">
                      <p:tgtEl>
                        <p:sldTgt/>
                      </p:tgtEl>
                    </p:cond>
                  </p:endCondLst>
                </p:cTn>
                <p:tgtEl>
                  <p:spTgt spid="23"/>
                </p:tgtEl>
              </p:cMediaNode>
            </p:audio>
            <p:seq concurrent="1" nextAc="seek">
              <p:cTn id="102" restart="whenNotActive" fill="hold" evtFilter="cancelBubble" nodeType="interactiveSeq">
                <p:stCondLst>
                  <p:cond evt="onClick" delay="0">
                    <p:tgtEl>
                      <p:spTgt spid="12"/>
                    </p:tgtEl>
                  </p:cond>
                </p:stCondLst>
                <p:endSync evt="end" delay="0">
                  <p:rtn val="all"/>
                </p:endSync>
                <p:childTnLst>
                  <p:par>
                    <p:cTn id="103" fill="hold">
                      <p:stCondLst>
                        <p:cond delay="0"/>
                      </p:stCondLst>
                      <p:childTnLst>
                        <p:par>
                          <p:cTn id="104" fill="hold">
                            <p:stCondLst>
                              <p:cond delay="0"/>
                            </p:stCondLst>
                            <p:childTnLst>
                              <p:par>
                                <p:cTn id="105" presetID="1" presetClass="mediacall" presetSubtype="0" fill="hold" nodeType="clickEffect">
                                  <p:stCondLst>
                                    <p:cond delay="0"/>
                                  </p:stCondLst>
                                  <p:childTnLst>
                                    <p:cmd type="call" cmd="playFrom(0.0)">
                                      <p:cBhvr>
                                        <p:cTn id="106" dur="757" fill="hold"/>
                                        <p:tgtEl>
                                          <p:spTgt spid="23"/>
                                        </p:tgtEl>
                                      </p:cBhvr>
                                    </p:cmd>
                                  </p:childTnLst>
                                </p:cTn>
                              </p:par>
                            </p:childTnLst>
                          </p:cTn>
                        </p:par>
                      </p:childTnLst>
                    </p:cTn>
                  </p:par>
                </p:childTnLst>
              </p:cTn>
              <p:nextCondLst>
                <p:cond evt="onClick" delay="0">
                  <p:tgtEl>
                    <p:spTgt spid="12"/>
                  </p:tgtEl>
                </p:cond>
              </p:nextCondLst>
            </p:seq>
            <p:audio>
              <p:cMediaNode vol="80000" showWhenStopped="0">
                <p:cTn id="107" fill="hold" display="0">
                  <p:stCondLst>
                    <p:cond delay="indefinite"/>
                  </p:stCondLst>
                  <p:endCondLst>
                    <p:cond evt="onStopAudio" delay="0">
                      <p:tgtEl>
                        <p:sldTgt/>
                      </p:tgtEl>
                    </p:cond>
                  </p:endCondLst>
                </p:cTn>
                <p:tgtEl>
                  <p:spTgt spid="24"/>
                </p:tgtEl>
              </p:cMediaNode>
            </p:audio>
            <p:seq concurrent="1" nextAc="seek">
              <p:cTn id="108" restart="whenNotActive" fill="hold" evtFilter="cancelBubble" nodeType="interactiveSeq">
                <p:stCondLst>
                  <p:cond evt="onClick" delay="0">
                    <p:tgtEl>
                      <p:spTgt spid="13"/>
                    </p:tgtEl>
                  </p:cond>
                </p:stCondLst>
                <p:endSync evt="end" delay="0">
                  <p:rtn val="all"/>
                </p:endSync>
                <p:childTnLst>
                  <p:par>
                    <p:cTn id="109" fill="hold">
                      <p:stCondLst>
                        <p:cond delay="0"/>
                      </p:stCondLst>
                      <p:childTnLst>
                        <p:par>
                          <p:cTn id="110" fill="hold">
                            <p:stCondLst>
                              <p:cond delay="0"/>
                            </p:stCondLst>
                            <p:childTnLst>
                              <p:par>
                                <p:cTn id="111" presetID="1" presetClass="mediacall" presetSubtype="0" fill="hold" nodeType="clickEffect">
                                  <p:stCondLst>
                                    <p:cond delay="0"/>
                                  </p:stCondLst>
                                  <p:childTnLst>
                                    <p:cmd type="call" cmd="playFrom(0.0)">
                                      <p:cBhvr>
                                        <p:cTn id="112" dur="914" fill="hold"/>
                                        <p:tgtEl>
                                          <p:spTgt spid="24"/>
                                        </p:tgtEl>
                                      </p:cBhvr>
                                    </p:cmd>
                                  </p:childTnLst>
                                </p:cTn>
                              </p:par>
                            </p:childTnLst>
                          </p:cTn>
                        </p:par>
                      </p:childTnLst>
                    </p:cTn>
                  </p:par>
                </p:childTnLst>
              </p:cTn>
              <p:nextCondLst>
                <p:cond evt="onClick" delay="0">
                  <p:tgtEl>
                    <p:spTgt spid="13"/>
                  </p:tgtEl>
                </p:cond>
              </p:nextCondLst>
            </p:seq>
            <p:audio>
              <p:cMediaNode vol="80000" showWhenStopped="0">
                <p:cTn id="113" fill="hold" display="0">
                  <p:stCondLst>
                    <p:cond delay="indefinite"/>
                  </p:stCondLst>
                  <p:endCondLst>
                    <p:cond evt="onStopAudio" delay="0">
                      <p:tgtEl>
                        <p:sldTgt/>
                      </p:tgtEl>
                    </p:cond>
                  </p:endCondLst>
                </p:cTn>
                <p:tgtEl>
                  <p:spTgt spid="25"/>
                </p:tgtEl>
              </p:cMediaNode>
            </p:audio>
            <p:seq concurrent="1" nextAc="seek">
              <p:cTn id="114" restart="whenNotActive" fill="hold" evtFilter="cancelBubble" nodeType="interactiveSeq">
                <p:stCondLst>
                  <p:cond evt="onClick" delay="0">
                    <p:tgtEl>
                      <p:spTgt spid="14"/>
                    </p:tgtEl>
                  </p:cond>
                </p:stCondLst>
                <p:endSync evt="end" delay="0">
                  <p:rtn val="all"/>
                </p:endSync>
                <p:childTnLst>
                  <p:par>
                    <p:cTn id="115" fill="hold">
                      <p:stCondLst>
                        <p:cond delay="0"/>
                      </p:stCondLst>
                      <p:childTnLst>
                        <p:par>
                          <p:cTn id="116" fill="hold">
                            <p:stCondLst>
                              <p:cond delay="0"/>
                            </p:stCondLst>
                            <p:childTnLst>
                              <p:par>
                                <p:cTn id="117" presetID="1" presetClass="mediacall" presetSubtype="0" fill="hold" nodeType="clickEffect">
                                  <p:stCondLst>
                                    <p:cond delay="0"/>
                                  </p:stCondLst>
                                  <p:childTnLst>
                                    <p:cmd type="call" cmd="playFrom(0.0)">
                                      <p:cBhvr>
                                        <p:cTn id="118" dur="1201" fill="hold"/>
                                        <p:tgtEl>
                                          <p:spTgt spid="25"/>
                                        </p:tgtEl>
                                      </p:cBhvr>
                                    </p:cmd>
                                  </p:childTnLst>
                                </p:cTn>
                              </p:par>
                            </p:childTnLst>
                          </p:cTn>
                        </p:par>
                      </p:childTnLst>
                    </p:cTn>
                  </p:par>
                </p:childTnLst>
              </p:cTn>
              <p:nextCondLst>
                <p:cond evt="onClick" delay="0">
                  <p:tgtEl>
                    <p:spTgt spid="14"/>
                  </p:tgtEl>
                </p:cond>
              </p:nextCondLst>
            </p:seq>
            <p:audio>
              <p:cMediaNode vol="80000" showWhenStopped="0">
                <p:cTn id="119" fill="hold" display="0">
                  <p:stCondLst>
                    <p:cond delay="indefinite"/>
                  </p:stCondLst>
                  <p:endCondLst>
                    <p:cond evt="onStopAudio" delay="0">
                      <p:tgtEl>
                        <p:sldTgt/>
                      </p:tgtEl>
                    </p:cond>
                  </p:endCondLst>
                </p:cTn>
                <p:tgtEl>
                  <p:spTgt spid="26"/>
                </p:tgtEl>
              </p:cMediaNode>
            </p:audio>
            <p:seq concurrent="1" nextAc="seek">
              <p:cTn id="120" restart="whenNotActive" fill="hold" evtFilter="cancelBubble" nodeType="interactiveSeq">
                <p:stCondLst>
                  <p:cond evt="onClick" delay="0">
                    <p:tgtEl>
                      <p:spTgt spid="15"/>
                    </p:tgtEl>
                  </p:cond>
                </p:stCondLst>
                <p:endSync evt="end" delay="0">
                  <p:rtn val="all"/>
                </p:endSync>
                <p:childTnLst>
                  <p:par>
                    <p:cTn id="121" fill="hold">
                      <p:stCondLst>
                        <p:cond delay="0"/>
                      </p:stCondLst>
                      <p:childTnLst>
                        <p:par>
                          <p:cTn id="122" fill="hold">
                            <p:stCondLst>
                              <p:cond delay="0"/>
                            </p:stCondLst>
                            <p:childTnLst>
                              <p:par>
                                <p:cTn id="123" presetID="1" presetClass="mediacall" presetSubtype="0" fill="hold" nodeType="clickEffect">
                                  <p:stCondLst>
                                    <p:cond delay="0"/>
                                  </p:stCondLst>
                                  <p:childTnLst>
                                    <p:cmd type="call" cmd="playFrom(0.0)">
                                      <p:cBhvr>
                                        <p:cTn id="124" dur="679" fill="hold"/>
                                        <p:tgtEl>
                                          <p:spTgt spid="26"/>
                                        </p:tgtEl>
                                      </p:cBhvr>
                                    </p:cmd>
                                  </p:childTnLst>
                                </p:cTn>
                              </p:par>
                            </p:childTnLst>
                          </p:cTn>
                        </p:par>
                      </p:childTnLst>
                    </p:cTn>
                  </p:par>
                </p:childTnLst>
              </p:cTn>
              <p:nextCondLst>
                <p:cond evt="onClick" delay="0">
                  <p:tgtEl>
                    <p:spTgt spid="15"/>
                  </p:tgtEl>
                </p:cond>
              </p:nextCondLst>
            </p:seq>
            <p:audio>
              <p:cMediaNode vol="80000" showWhenStopped="0">
                <p:cTn id="125" fill="hold" display="0">
                  <p:stCondLst>
                    <p:cond delay="indefinite"/>
                  </p:stCondLst>
                  <p:endCondLst>
                    <p:cond evt="onStopAudio" delay="0">
                      <p:tgtEl>
                        <p:sldTgt/>
                      </p:tgtEl>
                    </p:cond>
                  </p:endCondLst>
                </p:cTn>
                <p:tgtEl>
                  <p:spTgt spid="27"/>
                </p:tgtEl>
              </p:cMediaNode>
            </p:audio>
            <p:seq concurrent="1" nextAc="seek">
              <p:cTn id="126" restart="whenNotActive" fill="hold" evtFilter="cancelBubble" nodeType="interactiveSeq">
                <p:stCondLst>
                  <p:cond evt="onClick" delay="0">
                    <p:tgtEl>
                      <p:spTgt spid="16"/>
                    </p:tgtEl>
                  </p:cond>
                </p:stCondLst>
                <p:endSync evt="end" delay="0">
                  <p:rtn val="all"/>
                </p:endSync>
                <p:childTnLst>
                  <p:par>
                    <p:cTn id="127" fill="hold">
                      <p:stCondLst>
                        <p:cond delay="0"/>
                      </p:stCondLst>
                      <p:childTnLst>
                        <p:par>
                          <p:cTn id="128" fill="hold">
                            <p:stCondLst>
                              <p:cond delay="0"/>
                            </p:stCondLst>
                            <p:childTnLst>
                              <p:par>
                                <p:cTn id="129" presetID="1" presetClass="mediacall" presetSubtype="0" fill="hold" nodeType="clickEffect">
                                  <p:stCondLst>
                                    <p:cond delay="0"/>
                                  </p:stCondLst>
                                  <p:childTnLst>
                                    <p:cmd type="call" cmd="playFrom(0.0)">
                                      <p:cBhvr>
                                        <p:cTn id="130" dur="835" fill="hold"/>
                                        <p:tgtEl>
                                          <p:spTgt spid="27"/>
                                        </p:tgtEl>
                                      </p:cBhvr>
                                    </p:cmd>
                                  </p:childTnLst>
                                </p:cTn>
                              </p:par>
                            </p:childTnLst>
                          </p:cTn>
                        </p:par>
                      </p:childTnLst>
                    </p:cTn>
                  </p:par>
                </p:childTnLst>
              </p:cTn>
              <p:nextCondLst>
                <p:cond evt="onClick" delay="0">
                  <p:tgtEl>
                    <p:spTgt spid="16"/>
                  </p:tgtEl>
                </p:cond>
              </p:nextCondLst>
            </p:seq>
            <p:audio>
              <p:cMediaNode vol="80000" showWhenStopped="0">
                <p:cTn id="131" fill="hold" display="0">
                  <p:stCondLst>
                    <p:cond delay="indefinite"/>
                  </p:stCondLst>
                  <p:endCondLst>
                    <p:cond evt="onStopAudio" delay="0">
                      <p:tgtEl>
                        <p:sldTgt/>
                      </p:tgtEl>
                    </p:cond>
                  </p:endCondLst>
                </p:cTn>
                <p:tgtEl>
                  <p:spTgt spid="28"/>
                </p:tgtEl>
              </p:cMediaNode>
            </p:audio>
            <p:seq concurrent="1" nextAc="seek">
              <p:cTn id="132" restart="whenNotActive" fill="hold" evtFilter="cancelBubble" nodeType="interactiveSeq">
                <p:stCondLst>
                  <p:cond evt="onClick" delay="0">
                    <p:tgtEl>
                      <p:spTgt spid="18"/>
                    </p:tgtEl>
                  </p:cond>
                </p:stCondLst>
                <p:endSync evt="end" delay="0">
                  <p:rtn val="all"/>
                </p:endSync>
                <p:childTnLst>
                  <p:par>
                    <p:cTn id="133" fill="hold">
                      <p:stCondLst>
                        <p:cond delay="0"/>
                      </p:stCondLst>
                      <p:childTnLst>
                        <p:par>
                          <p:cTn id="134" fill="hold">
                            <p:stCondLst>
                              <p:cond delay="0"/>
                            </p:stCondLst>
                            <p:childTnLst>
                              <p:par>
                                <p:cTn id="135" presetID="1" presetClass="mediacall" presetSubtype="0" fill="hold" nodeType="clickEffect">
                                  <p:stCondLst>
                                    <p:cond delay="0"/>
                                  </p:stCondLst>
                                  <p:childTnLst>
                                    <p:cmd type="call" cmd="playFrom(0.0)">
                                      <p:cBhvr>
                                        <p:cTn id="136" dur="862" fill="hold"/>
                                        <p:tgtEl>
                                          <p:spTgt spid="28"/>
                                        </p:tgtEl>
                                      </p:cBhvr>
                                    </p:cmd>
                                  </p:childTnLst>
                                </p:cTn>
                              </p:par>
                            </p:childTnLst>
                          </p:cTn>
                        </p:par>
                      </p:childTnLst>
                    </p:cTn>
                  </p:par>
                </p:childTnLst>
              </p:cTn>
              <p:nextCondLst>
                <p:cond evt="onClick" delay="0">
                  <p:tgtEl>
                    <p:spTgt spid="18"/>
                  </p:tgtEl>
                </p:cond>
              </p:nextCondLst>
            </p:seq>
            <p:audio>
              <p:cMediaNode vol="80000" showWhenStopped="0">
                <p:cTn id="137" fill="hold" display="0">
                  <p:stCondLst>
                    <p:cond delay="indefinite"/>
                  </p:stCondLst>
                  <p:endCondLst>
                    <p:cond evt="onStopAudio" delay="0">
                      <p:tgtEl>
                        <p:sldTgt/>
                      </p:tgtEl>
                    </p:cond>
                  </p:endCondLst>
                </p:cTn>
                <p:tgtEl>
                  <p:spTgt spid="29"/>
                </p:tgtEl>
              </p:cMediaNode>
            </p:audio>
            <p:seq concurrent="1" nextAc="seek">
              <p:cTn id="138" restart="whenNotActive" fill="hold" evtFilter="cancelBubble" nodeType="interactiveSeq">
                <p:stCondLst>
                  <p:cond evt="onClick" delay="0">
                    <p:tgtEl>
                      <p:spTgt spid="19"/>
                    </p:tgtEl>
                  </p:cond>
                </p:stCondLst>
                <p:endSync evt="end" delay="0">
                  <p:rtn val="all"/>
                </p:endSync>
                <p:childTnLst>
                  <p:par>
                    <p:cTn id="139" fill="hold">
                      <p:stCondLst>
                        <p:cond delay="0"/>
                      </p:stCondLst>
                      <p:childTnLst>
                        <p:par>
                          <p:cTn id="140" fill="hold">
                            <p:stCondLst>
                              <p:cond delay="0"/>
                            </p:stCondLst>
                            <p:childTnLst>
                              <p:par>
                                <p:cTn id="141" presetID="1" presetClass="mediacall" presetSubtype="0" fill="hold" nodeType="clickEffect">
                                  <p:stCondLst>
                                    <p:cond delay="0"/>
                                  </p:stCondLst>
                                  <p:childTnLst>
                                    <p:cmd type="call" cmd="playFrom(0.0)">
                                      <p:cBhvr>
                                        <p:cTn id="142" dur="940" fill="hold"/>
                                        <p:tgtEl>
                                          <p:spTgt spid="29"/>
                                        </p:tgtEl>
                                      </p:cBhvr>
                                    </p:cmd>
                                  </p:childTnLst>
                                </p:cTn>
                              </p:par>
                            </p:childTnLst>
                          </p:cTn>
                        </p:par>
                      </p:childTnLst>
                    </p:cTn>
                  </p:par>
                </p:childTnLst>
              </p:cTn>
              <p:nextCondLst>
                <p:cond evt="onClick" delay="0">
                  <p:tgtEl>
                    <p:spTgt spid="19"/>
                  </p:tgtEl>
                </p:cond>
              </p:nextCondLst>
            </p:seq>
            <p:audio>
              <p:cMediaNode vol="80000" showWhenStopped="0">
                <p:cTn id="143" fill="hold" display="0">
                  <p:stCondLst>
                    <p:cond delay="indefinite"/>
                  </p:stCondLst>
                  <p:endCondLst>
                    <p:cond evt="onStopAudio" delay="0">
                      <p:tgtEl>
                        <p:sldTgt/>
                      </p:tgtEl>
                    </p:cond>
                  </p:endCondLst>
                </p:cTn>
                <p:tgtEl>
                  <p:spTgt spid="30"/>
                </p:tgtEl>
              </p:cMediaNode>
            </p:audio>
            <p:seq concurrent="1" nextAc="seek">
              <p:cTn id="144" restart="whenNotActive" fill="hold" evtFilter="cancelBubble" nodeType="interactiveSeq">
                <p:stCondLst>
                  <p:cond evt="onClick" delay="0">
                    <p:tgtEl>
                      <p:spTgt spid="20"/>
                    </p:tgtEl>
                  </p:cond>
                </p:stCondLst>
                <p:endSync evt="end" delay="0">
                  <p:rtn val="all"/>
                </p:endSync>
                <p:childTnLst>
                  <p:par>
                    <p:cTn id="145" fill="hold">
                      <p:stCondLst>
                        <p:cond delay="0"/>
                      </p:stCondLst>
                      <p:childTnLst>
                        <p:par>
                          <p:cTn id="146" fill="hold">
                            <p:stCondLst>
                              <p:cond delay="0"/>
                            </p:stCondLst>
                            <p:childTnLst>
                              <p:par>
                                <p:cTn id="147" presetID="1" presetClass="mediacall" presetSubtype="0" fill="hold" nodeType="clickEffect">
                                  <p:stCondLst>
                                    <p:cond delay="0"/>
                                  </p:stCondLst>
                                  <p:childTnLst>
                                    <p:cmd type="call" cmd="playFrom(0.0)">
                                      <p:cBhvr>
                                        <p:cTn id="148" dur="835" fill="hold"/>
                                        <p:tgtEl>
                                          <p:spTgt spid="30"/>
                                        </p:tgtEl>
                                      </p:cBhvr>
                                    </p:cmd>
                                  </p:childTnLst>
                                </p:cTn>
                              </p:par>
                            </p:childTnLst>
                          </p:cTn>
                        </p:par>
                      </p:childTnLst>
                    </p:cTn>
                  </p:par>
                </p:childTnLst>
              </p:cTn>
              <p:nextCondLst>
                <p:cond evt="onClick" delay="0">
                  <p:tgtEl>
                    <p:spTgt spid="20"/>
                  </p:tgtEl>
                </p:cond>
              </p:nextCondLst>
            </p:seq>
            <p:audio>
              <p:cMediaNode vol="80000" showWhenStopped="0">
                <p:cTn id="149" fill="hold" display="0">
                  <p:stCondLst>
                    <p:cond delay="indefinite"/>
                  </p:stCondLst>
                  <p:endCondLst>
                    <p:cond evt="onStopAudio" delay="0">
                      <p:tgtEl>
                        <p:sldTgt/>
                      </p:tgtEl>
                    </p:cond>
                  </p:endCondLst>
                </p:cTn>
                <p:tgtEl>
                  <p:spTgt spid="31"/>
                </p:tgtEl>
              </p:cMediaNode>
            </p:audio>
            <p:seq concurrent="1" nextAc="seek">
              <p:cTn id="150" restart="whenNotActive" fill="hold" evtFilter="cancelBubble" nodeType="interactiveSeq">
                <p:stCondLst>
                  <p:cond evt="onClick" delay="0">
                    <p:tgtEl>
                      <p:spTgt spid="21"/>
                    </p:tgtEl>
                  </p:cond>
                </p:stCondLst>
                <p:endSync evt="end" delay="0">
                  <p:rtn val="all"/>
                </p:endSync>
                <p:childTnLst>
                  <p:par>
                    <p:cTn id="151" fill="hold">
                      <p:stCondLst>
                        <p:cond delay="0"/>
                      </p:stCondLst>
                      <p:childTnLst>
                        <p:par>
                          <p:cTn id="152" fill="hold">
                            <p:stCondLst>
                              <p:cond delay="0"/>
                            </p:stCondLst>
                            <p:childTnLst>
                              <p:par>
                                <p:cTn id="153" presetID="1" presetClass="mediacall" presetSubtype="0" fill="hold" nodeType="clickEffect">
                                  <p:stCondLst>
                                    <p:cond delay="0"/>
                                  </p:stCondLst>
                                  <p:childTnLst>
                                    <p:cmd type="call" cmd="playFrom(0.0)">
                                      <p:cBhvr>
                                        <p:cTn id="154" dur="888" fill="hold"/>
                                        <p:tgtEl>
                                          <p:spTgt spid="31"/>
                                        </p:tgtEl>
                                      </p:cBhvr>
                                    </p:cmd>
                                  </p:childTnLst>
                                </p:cTn>
                              </p:par>
                            </p:childTnLst>
                          </p:cTn>
                        </p:par>
                      </p:childTnLst>
                    </p:cTn>
                  </p:par>
                </p:childTnLst>
              </p:cTn>
              <p:nextCondLst>
                <p:cond evt="onClick" delay="0">
                  <p:tgtEl>
                    <p:spTgt spid="21"/>
                  </p:tgtEl>
                </p:cond>
              </p:nextCondLst>
            </p:seq>
            <p:audio>
              <p:cMediaNode vol="80000" showWhenStopped="0">
                <p:cTn id="155" fill="hold" display="0">
                  <p:stCondLst>
                    <p:cond delay="indefinite"/>
                  </p:stCondLst>
                  <p:endCondLst>
                    <p:cond evt="onStopAudio" delay="0">
                      <p:tgtEl>
                        <p:sldTgt/>
                      </p:tgtEl>
                    </p:cond>
                  </p:endCondLst>
                </p:cTn>
                <p:tgtEl>
                  <p:spTgt spid="32"/>
                </p:tgtEl>
              </p:cMediaNode>
            </p:audio>
            <p:seq concurrent="1" nextAc="seek">
              <p:cTn id="156" restart="whenNotActive" fill="hold" evtFilter="cancelBubble" nodeType="interactiveSeq">
                <p:stCondLst>
                  <p:cond evt="onClick" delay="0">
                    <p:tgtEl>
                      <p:spTgt spid="22"/>
                    </p:tgtEl>
                  </p:cond>
                </p:stCondLst>
                <p:endSync evt="end" delay="0">
                  <p:rtn val="all"/>
                </p:endSync>
                <p:childTnLst>
                  <p:par>
                    <p:cTn id="157" fill="hold">
                      <p:stCondLst>
                        <p:cond delay="0"/>
                      </p:stCondLst>
                      <p:childTnLst>
                        <p:par>
                          <p:cTn id="158" fill="hold">
                            <p:stCondLst>
                              <p:cond delay="0"/>
                            </p:stCondLst>
                            <p:childTnLst>
                              <p:par>
                                <p:cTn id="159" presetID="1" presetClass="mediacall" presetSubtype="0" fill="hold" nodeType="clickEffect">
                                  <p:stCondLst>
                                    <p:cond delay="0"/>
                                  </p:stCondLst>
                                  <p:childTnLst>
                                    <p:cmd type="call" cmd="playFrom(0.0)">
                                      <p:cBhvr>
                                        <p:cTn id="160" dur="705" fill="hold"/>
                                        <p:tgtEl>
                                          <p:spTgt spid="32"/>
                                        </p:tgtEl>
                                      </p:cBhvr>
                                    </p:cmd>
                                  </p:childTnLst>
                                </p:cTn>
                              </p:par>
                            </p:childTnLst>
                          </p:cTn>
                        </p:par>
                      </p:childTnLst>
                    </p:cTn>
                  </p:par>
                </p:childTnLst>
              </p:cTn>
              <p:nextCondLst>
                <p:cond evt="onClick" delay="0">
                  <p:tgtEl>
                    <p:spTgt spid="22"/>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1550" y="188640"/>
            <a:ext cx="4572000" cy="6740307"/>
          </a:xfrm>
          <a:prstGeom prst="rect">
            <a:avLst/>
          </a:prstGeom>
        </p:spPr>
        <p:txBody>
          <a:bodyPr>
            <a:spAutoFit/>
          </a:bodyPr>
          <a:lstStyle/>
          <a:p>
            <a:pPr>
              <a:lnSpc>
                <a:spcPct val="200000"/>
              </a:lnSpc>
            </a:pPr>
            <a:r>
              <a:rPr lang="fr-FR" sz="2400" dirty="0" smtClean="0">
                <a:solidFill>
                  <a:srgbClr val="262626"/>
                </a:solidFill>
                <a:latin typeface="Tw Cen MT" panose="020B0602020104020603" pitchFamily="34" charset="0"/>
              </a:rPr>
              <a:t>﻿Un, deux,</a:t>
            </a:r>
            <a:r>
              <a:rPr lang="fr-FR" sz="2400" dirty="0" smtClean="0">
                <a:latin typeface="Tw Cen MT" panose="020B0602020104020603" pitchFamily="34" charset="0"/>
              </a:rPr>
              <a:t/>
            </a:r>
            <a:br>
              <a:rPr lang="fr-FR" sz="2400" dirty="0" smtClean="0">
                <a:latin typeface="Tw Cen MT" panose="020B0602020104020603" pitchFamily="34" charset="0"/>
              </a:rPr>
            </a:br>
            <a:r>
              <a:rPr lang="fr-FR" sz="2400" dirty="0" smtClean="0">
                <a:solidFill>
                  <a:srgbClr val="262626"/>
                </a:solidFill>
                <a:latin typeface="Tw Cen MT" panose="020B0602020104020603" pitchFamily="34" charset="0"/>
              </a:rPr>
              <a:t>Un, deux, trois,</a:t>
            </a:r>
            <a:r>
              <a:rPr lang="fr-FR" sz="2400" dirty="0" smtClean="0">
                <a:latin typeface="Tw Cen MT" panose="020B0602020104020603" pitchFamily="34" charset="0"/>
              </a:rPr>
              <a:t/>
            </a:r>
            <a:br>
              <a:rPr lang="fr-FR" sz="2400" dirty="0" smtClean="0">
                <a:latin typeface="Tw Cen MT" panose="020B0602020104020603" pitchFamily="34" charset="0"/>
              </a:rPr>
            </a:br>
            <a:r>
              <a:rPr lang="fr-FR" sz="2400" dirty="0" smtClean="0">
                <a:solidFill>
                  <a:srgbClr val="262626"/>
                </a:solidFill>
                <a:latin typeface="Tw Cen MT" panose="020B0602020104020603" pitchFamily="34" charset="0"/>
              </a:rPr>
              <a:t>ça fait une main.</a:t>
            </a:r>
            <a:r>
              <a:rPr lang="fr-FR" sz="2400" dirty="0" smtClean="0">
                <a:latin typeface="Tw Cen MT" panose="020B0602020104020603" pitchFamily="34" charset="0"/>
              </a:rPr>
              <a:t/>
            </a:r>
            <a:br>
              <a:rPr lang="fr-FR" sz="2400" dirty="0" smtClean="0">
                <a:latin typeface="Tw Cen MT" panose="020B0602020104020603" pitchFamily="34" charset="0"/>
              </a:rPr>
            </a:br>
            <a:r>
              <a:rPr lang="fr-FR" sz="2400" dirty="0" smtClean="0">
                <a:solidFill>
                  <a:srgbClr val="262626"/>
                </a:solidFill>
                <a:latin typeface="Tw Cen MT" panose="020B0602020104020603" pitchFamily="34" charset="0"/>
              </a:rPr>
              <a:t>Un, deux, trois,</a:t>
            </a:r>
            <a:r>
              <a:rPr lang="fr-FR" sz="2400" dirty="0" smtClean="0">
                <a:latin typeface="Tw Cen MT" panose="020B0602020104020603" pitchFamily="34" charset="0"/>
              </a:rPr>
              <a:t/>
            </a:r>
            <a:br>
              <a:rPr lang="fr-FR" sz="2400" dirty="0" smtClean="0">
                <a:latin typeface="Tw Cen MT" panose="020B0602020104020603" pitchFamily="34" charset="0"/>
              </a:rPr>
            </a:br>
            <a:r>
              <a:rPr lang="fr-FR" sz="2400" dirty="0" smtClean="0">
                <a:solidFill>
                  <a:srgbClr val="262626"/>
                </a:solidFill>
                <a:latin typeface="Tw Cen MT" panose="020B0602020104020603" pitchFamily="34" charset="0"/>
              </a:rPr>
              <a:t>Quatre, cinq,</a:t>
            </a:r>
            <a:r>
              <a:rPr lang="fr-FR" sz="2400" dirty="0" smtClean="0">
                <a:latin typeface="Tw Cen MT" panose="020B0602020104020603" pitchFamily="34" charset="0"/>
              </a:rPr>
              <a:t/>
            </a:r>
            <a:br>
              <a:rPr lang="fr-FR" sz="2400" dirty="0" smtClean="0">
                <a:latin typeface="Tw Cen MT" panose="020B0602020104020603" pitchFamily="34" charset="0"/>
              </a:rPr>
            </a:br>
            <a:r>
              <a:rPr lang="fr-FR" sz="2400" dirty="0" smtClean="0">
                <a:solidFill>
                  <a:srgbClr val="262626"/>
                </a:solidFill>
                <a:latin typeface="Tw Cen MT" panose="020B0602020104020603" pitchFamily="34" charset="0"/>
              </a:rPr>
              <a:t>ça fait cinq doigts.</a:t>
            </a:r>
            <a:r>
              <a:rPr lang="fr-FR" sz="2400" dirty="0" smtClean="0">
                <a:latin typeface="Tw Cen MT" panose="020B0602020104020603" pitchFamily="34" charset="0"/>
              </a:rPr>
              <a:t/>
            </a:r>
            <a:br>
              <a:rPr lang="fr-FR" sz="2400" dirty="0" smtClean="0">
                <a:latin typeface="Tw Cen MT" panose="020B0602020104020603" pitchFamily="34" charset="0"/>
              </a:rPr>
            </a:br>
            <a:r>
              <a:rPr lang="fr-FR" sz="2400" dirty="0" smtClean="0">
                <a:solidFill>
                  <a:srgbClr val="262626"/>
                </a:solidFill>
                <a:latin typeface="Tw Cen MT" panose="020B0602020104020603" pitchFamily="34" charset="0"/>
              </a:rPr>
              <a:t>Six, sept, huit, neuf, dix,</a:t>
            </a:r>
            <a:r>
              <a:rPr lang="fr-FR" sz="2400" dirty="0" smtClean="0">
                <a:latin typeface="Tw Cen MT" panose="020B0602020104020603" pitchFamily="34" charset="0"/>
              </a:rPr>
              <a:t/>
            </a:r>
            <a:br>
              <a:rPr lang="fr-FR" sz="2400" dirty="0" smtClean="0">
                <a:latin typeface="Tw Cen MT" panose="020B0602020104020603" pitchFamily="34" charset="0"/>
              </a:rPr>
            </a:br>
            <a:r>
              <a:rPr lang="fr-FR" sz="2400" dirty="0" smtClean="0">
                <a:solidFill>
                  <a:srgbClr val="262626"/>
                </a:solidFill>
                <a:latin typeface="Tw Cen MT" panose="020B0602020104020603" pitchFamily="34" charset="0"/>
              </a:rPr>
              <a:t>ça fait deux mains</a:t>
            </a:r>
            <a:r>
              <a:rPr lang="fr-FR" sz="2400" dirty="0" smtClean="0">
                <a:latin typeface="Tw Cen MT" panose="020B0602020104020603" pitchFamily="34" charset="0"/>
              </a:rPr>
              <a:t/>
            </a:r>
            <a:br>
              <a:rPr lang="fr-FR" sz="2400" dirty="0" smtClean="0">
                <a:latin typeface="Tw Cen MT" panose="020B0602020104020603" pitchFamily="34" charset="0"/>
              </a:rPr>
            </a:br>
            <a:r>
              <a:rPr lang="fr-FR" sz="2400" dirty="0" smtClean="0">
                <a:solidFill>
                  <a:srgbClr val="262626"/>
                </a:solidFill>
                <a:latin typeface="Tw Cen MT" panose="020B0602020104020603" pitchFamily="34" charset="0"/>
              </a:rPr>
              <a:t>qui se disent : "bonjour".</a:t>
            </a:r>
            <a:endParaRPr lang="en-GB" sz="2400" dirty="0">
              <a:latin typeface="Tw Cen MT" panose="020B0602020104020603" pitchFamily="34" charset="0"/>
            </a:endParaRPr>
          </a:p>
        </p:txBody>
      </p:sp>
      <p:pic>
        <p:nvPicPr>
          <p:cNvPr id="3" name="Picture 2"/>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06900" y="69234"/>
            <a:ext cx="1429750" cy="783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63129" y="10415"/>
            <a:ext cx="1413901" cy="886045"/>
          </a:xfrm>
          <a:prstGeom prst="rect">
            <a:avLst/>
          </a:prstGeom>
        </p:spPr>
      </p:pic>
      <p:pic>
        <p:nvPicPr>
          <p:cNvPr id="5" name="Pictur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16360" y="51935"/>
            <a:ext cx="1500201" cy="890349"/>
          </a:xfrm>
          <a:prstGeom prst="rect">
            <a:avLst/>
          </a:prstGeom>
        </p:spPr>
      </p:pic>
      <p:pic>
        <p:nvPicPr>
          <p:cNvPr id="6" name="Picture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937738" y="849299"/>
            <a:ext cx="1452860" cy="946780"/>
          </a:xfrm>
          <a:prstGeom prst="rect">
            <a:avLst/>
          </a:prstGeom>
        </p:spPr>
      </p:pic>
      <p:pic>
        <p:nvPicPr>
          <p:cNvPr id="7" name="Picture 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917439" y="3095727"/>
            <a:ext cx="1472043" cy="959281"/>
          </a:xfrm>
          <a:prstGeom prst="rect">
            <a:avLst/>
          </a:prstGeom>
        </p:spPr>
      </p:pic>
      <p:pic>
        <p:nvPicPr>
          <p:cNvPr id="9" name="Picture 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156330" y="4788793"/>
            <a:ext cx="936962" cy="610587"/>
          </a:xfrm>
          <a:prstGeom prst="rect">
            <a:avLst/>
          </a:prstGeom>
        </p:spPr>
      </p:pic>
      <p:pic>
        <p:nvPicPr>
          <p:cNvPr id="10" name="Picture 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374731" y="4762789"/>
            <a:ext cx="996914" cy="649656"/>
          </a:xfrm>
          <a:prstGeom prst="rect">
            <a:avLst/>
          </a:prstGeom>
        </p:spPr>
      </p:pic>
      <p:pic>
        <p:nvPicPr>
          <p:cNvPr id="11" name="Picture 10"/>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703433" y="4779874"/>
            <a:ext cx="952545" cy="620742"/>
          </a:xfrm>
          <a:prstGeom prst="rect">
            <a:avLst/>
          </a:prstGeom>
        </p:spPr>
      </p:pic>
      <p:pic>
        <p:nvPicPr>
          <p:cNvPr id="12" name="Picture 11"/>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017960" y="4813554"/>
            <a:ext cx="879288" cy="573002"/>
          </a:xfrm>
          <a:prstGeom prst="rect">
            <a:avLst/>
          </a:prstGeom>
        </p:spPr>
      </p:pic>
      <p:pic>
        <p:nvPicPr>
          <p:cNvPr id="13" name="Picture 1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8177234" y="4792408"/>
            <a:ext cx="911736" cy="594148"/>
          </a:xfrm>
          <a:prstGeom prst="rect">
            <a:avLst/>
          </a:prstGeom>
        </p:spPr>
      </p:pic>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72328" y="858097"/>
            <a:ext cx="1413901" cy="886045"/>
          </a:xfrm>
          <a:prstGeom prst="rect">
            <a:avLst/>
          </a:prstGeom>
        </p:spPr>
      </p:pic>
      <p:pic>
        <p:nvPicPr>
          <p:cNvPr id="15" name="Picture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71200" y="906065"/>
            <a:ext cx="1500201" cy="890349"/>
          </a:xfrm>
          <a:prstGeom prst="rect">
            <a:avLst/>
          </a:prstGeom>
        </p:spPr>
      </p:pic>
      <p:pic>
        <p:nvPicPr>
          <p:cNvPr id="17" name="Picture 16"/>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r="49231"/>
          <a:stretch/>
        </p:blipFill>
        <p:spPr bwMode="auto">
          <a:xfrm>
            <a:off x="2346433" y="1653664"/>
            <a:ext cx="890223" cy="960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004744" y="2233683"/>
            <a:ext cx="1452860" cy="946780"/>
          </a:xfrm>
          <a:prstGeom prst="rect">
            <a:avLst/>
          </a:prstGeom>
        </p:spPr>
      </p:pic>
      <p:pic>
        <p:nvPicPr>
          <p:cNvPr id="19" name="Picture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38814" y="2308295"/>
            <a:ext cx="1413901" cy="886045"/>
          </a:xfrm>
          <a:prstGeom prst="rect">
            <a:avLst/>
          </a:prstGeom>
        </p:spPr>
      </p:pic>
      <p:pic>
        <p:nvPicPr>
          <p:cNvPr id="20" name="Picture 1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82769" y="2290114"/>
            <a:ext cx="1500201" cy="890349"/>
          </a:xfrm>
          <a:prstGeom prst="rect">
            <a:avLst/>
          </a:prstGeom>
        </p:spPr>
      </p:pic>
      <p:pic>
        <p:nvPicPr>
          <p:cNvPr id="21" name="Picture 20"/>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3757855" y="3150103"/>
            <a:ext cx="1443523" cy="940696"/>
          </a:xfrm>
          <a:prstGeom prst="rect">
            <a:avLst/>
          </a:prstGeom>
        </p:spPr>
      </p:pic>
      <p:pic>
        <p:nvPicPr>
          <p:cNvPr id="22" name="Picture 21"/>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r="49231"/>
          <a:stretch/>
        </p:blipFill>
        <p:spPr bwMode="auto">
          <a:xfrm>
            <a:off x="2420677" y="3928125"/>
            <a:ext cx="890223" cy="960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2"/>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28706" y="5301878"/>
            <a:ext cx="1753471" cy="960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3"/>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4569989" y="6084435"/>
            <a:ext cx="1089506" cy="709995"/>
          </a:xfrm>
          <a:prstGeom prst="rect">
            <a:avLst/>
          </a:prstGeom>
        </p:spPr>
      </p:pic>
      <p:sp>
        <p:nvSpPr>
          <p:cNvPr id="25" name="Rectangle 24"/>
          <p:cNvSpPr/>
          <p:nvPr/>
        </p:nvSpPr>
        <p:spPr>
          <a:xfrm>
            <a:off x="7529350" y="-110355"/>
            <a:ext cx="1670650" cy="830805"/>
          </a:xfrm>
          <a:prstGeom prst="rect">
            <a:avLst/>
          </a:prstGeom>
        </p:spPr>
        <p:txBody>
          <a:bodyPr wrap="none">
            <a:spAutoFit/>
          </a:bodyPr>
          <a:lstStyle/>
          <a:p>
            <a:pPr>
              <a:lnSpc>
                <a:spcPct val="200000"/>
              </a:lnSpc>
            </a:pPr>
            <a:r>
              <a:rPr lang="fr-FR" sz="2800" b="1" dirty="0" smtClean="0">
                <a:solidFill>
                  <a:srgbClr val="262626"/>
                </a:solidFill>
                <a:latin typeface="Tw Cen MT" panose="020B0602020104020603" pitchFamily="34" charset="0"/>
              </a:rPr>
              <a:t>Les mains</a:t>
            </a:r>
          </a:p>
        </p:txBody>
      </p:sp>
      <p:sp>
        <p:nvSpPr>
          <p:cNvPr id="26" name="Rounded Rectangular Callout 25"/>
          <p:cNvSpPr/>
          <p:nvPr/>
        </p:nvSpPr>
        <p:spPr>
          <a:xfrm>
            <a:off x="4621125" y="5543782"/>
            <a:ext cx="950276" cy="493765"/>
          </a:xfrm>
          <a:prstGeom prst="wedgeRoundRectCallout">
            <a:avLst>
              <a:gd name="adj1" fmla="val -6934"/>
              <a:gd name="adj2" fmla="val 66615"/>
              <a:gd name="adj3" fmla="val 16667"/>
            </a:avLst>
          </a:prstGeom>
          <a:solidFill>
            <a:srgbClr val="FFFFCC"/>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solidFill>
                  <a:schemeClr val="tx1"/>
                </a:solidFill>
                <a:latin typeface="Tw Cen MT" panose="020B0602020104020603" pitchFamily="34" charset="0"/>
              </a:rPr>
              <a:t>Bonjour!</a:t>
            </a:r>
            <a:endParaRPr lang="en-GB" sz="1600" dirty="0">
              <a:solidFill>
                <a:schemeClr val="tx1"/>
              </a:solidFill>
              <a:latin typeface="Tw Cen MT" panose="020B0602020104020603" pitchFamily="34" charset="0"/>
            </a:endParaRPr>
          </a:p>
        </p:txBody>
      </p:sp>
      <p:pic>
        <p:nvPicPr>
          <p:cNvPr id="8" name="3.6_les_mains">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7"/>
          <a:stretch>
            <a:fillRect/>
          </a:stretch>
        </p:blipFill>
        <p:spPr>
          <a:xfrm>
            <a:off x="9468544" y="192309"/>
            <a:ext cx="609600" cy="609600"/>
          </a:xfrm>
          <a:prstGeom prst="rect">
            <a:avLst/>
          </a:prstGeom>
        </p:spPr>
      </p:pic>
    </p:spTree>
    <p:extLst>
      <p:ext uri="{BB962C8B-B14F-4D97-AF65-F5344CB8AC3E}">
        <p14:creationId xmlns:p14="http://schemas.microsoft.com/office/powerpoint/2010/main" val="255354124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500"/>
                                        <p:tgtEl>
                                          <p:spTgt spid="19"/>
                                        </p:tgtEl>
                                      </p:cBhvr>
                                    </p:animEffect>
                                  </p:childTnLst>
                                </p:cTn>
                              </p:par>
                              <p:par>
                                <p:cTn id="38" presetID="10" presetClass="entr" presetSubtype="0" fill="hold" nodeType="with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fade">
                                      <p:cBhvr>
                                        <p:cTn id="40" dur="500"/>
                                        <p:tgtEl>
                                          <p:spTgt spid="20"/>
                                        </p:tgtEl>
                                      </p:cBhvr>
                                    </p:animEffect>
                                  </p:childTnLst>
                                </p:cTn>
                              </p:par>
                              <p:par>
                                <p:cTn id="41" presetID="10" presetClass="entr" presetSubtype="0" fill="hold" nodeType="with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500"/>
                                        <p:tgtEl>
                                          <p:spTgt spid="18"/>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fade">
                                      <p:cBhvr>
                                        <p:cTn id="48" dur="500"/>
                                        <p:tgtEl>
                                          <p:spTgt spid="7"/>
                                        </p:tgtEl>
                                      </p:cBhvr>
                                    </p:animEffect>
                                  </p:childTnLst>
                                </p:cTn>
                              </p:par>
                              <p:par>
                                <p:cTn id="49" presetID="10" presetClass="entr" presetSubtype="0" fill="hold" nodeType="with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500"/>
                                        <p:tgtEl>
                                          <p:spTgt spid="21"/>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fade">
                                      <p:cBhvr>
                                        <p:cTn id="56" dur="500"/>
                                        <p:tgtEl>
                                          <p:spTgt spid="22"/>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fade">
                                      <p:cBhvr>
                                        <p:cTn id="61" dur="500"/>
                                        <p:tgtEl>
                                          <p:spTgt spid="9"/>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10"/>
                                        </p:tgtEl>
                                        <p:attrNameLst>
                                          <p:attrName>style.visibility</p:attrName>
                                        </p:attrNameLst>
                                      </p:cBhvr>
                                      <p:to>
                                        <p:strVal val="visible"/>
                                      </p:to>
                                    </p:set>
                                    <p:animEffect transition="in" filter="fade">
                                      <p:cBhvr>
                                        <p:cTn id="66" dur="500"/>
                                        <p:tgtEl>
                                          <p:spTgt spid="10"/>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11"/>
                                        </p:tgtEl>
                                        <p:attrNameLst>
                                          <p:attrName>style.visibility</p:attrName>
                                        </p:attrNameLst>
                                      </p:cBhvr>
                                      <p:to>
                                        <p:strVal val="visible"/>
                                      </p:to>
                                    </p:set>
                                    <p:animEffect transition="in" filter="fade">
                                      <p:cBhvr>
                                        <p:cTn id="71" dur="500"/>
                                        <p:tgtEl>
                                          <p:spTgt spid="11"/>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nodeType="clickEffect">
                                  <p:stCondLst>
                                    <p:cond delay="0"/>
                                  </p:stCondLst>
                                  <p:childTnLst>
                                    <p:set>
                                      <p:cBhvr>
                                        <p:cTn id="75" dur="1" fill="hold">
                                          <p:stCondLst>
                                            <p:cond delay="0"/>
                                          </p:stCondLst>
                                        </p:cTn>
                                        <p:tgtEl>
                                          <p:spTgt spid="12"/>
                                        </p:tgtEl>
                                        <p:attrNameLst>
                                          <p:attrName>style.visibility</p:attrName>
                                        </p:attrNameLst>
                                      </p:cBhvr>
                                      <p:to>
                                        <p:strVal val="visible"/>
                                      </p:to>
                                    </p:set>
                                    <p:animEffect transition="in" filter="fade">
                                      <p:cBhvr>
                                        <p:cTn id="76" dur="500"/>
                                        <p:tgtEl>
                                          <p:spTgt spid="12"/>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nodeType="click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fade">
                                      <p:cBhvr>
                                        <p:cTn id="81" dur="500"/>
                                        <p:tgtEl>
                                          <p:spTgt spid="13"/>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nodeType="click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fade">
                                      <p:cBhvr>
                                        <p:cTn id="86" dur="500"/>
                                        <p:tgtEl>
                                          <p:spTgt spid="23"/>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nodeType="clickEffect">
                                  <p:stCondLst>
                                    <p:cond delay="0"/>
                                  </p:stCondLst>
                                  <p:childTnLst>
                                    <p:set>
                                      <p:cBhvr>
                                        <p:cTn id="90" dur="1" fill="hold">
                                          <p:stCondLst>
                                            <p:cond delay="0"/>
                                          </p:stCondLst>
                                        </p:cTn>
                                        <p:tgtEl>
                                          <p:spTgt spid="24"/>
                                        </p:tgtEl>
                                        <p:attrNameLst>
                                          <p:attrName>style.visibility</p:attrName>
                                        </p:attrNameLst>
                                      </p:cBhvr>
                                      <p:to>
                                        <p:strVal val="visible"/>
                                      </p:to>
                                    </p:set>
                                    <p:animEffect transition="in" filter="fade">
                                      <p:cBhvr>
                                        <p:cTn id="91" dur="500"/>
                                        <p:tgtEl>
                                          <p:spTgt spid="24"/>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26"/>
                                        </p:tgtEl>
                                        <p:attrNameLst>
                                          <p:attrName>style.visibility</p:attrName>
                                        </p:attrNameLst>
                                      </p:cBhvr>
                                      <p:to>
                                        <p:strVal val="visible"/>
                                      </p:to>
                                    </p:set>
                                    <p:animEffect transition="in" filter="fade">
                                      <p:cBhvr>
                                        <p:cTn id="9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95" fill="hold" display="0">
                  <p:stCondLst>
                    <p:cond delay="indefinite"/>
                  </p:stCondLst>
                  <p:endCondLst>
                    <p:cond evt="onStopAudio" delay="0">
                      <p:tgtEl>
                        <p:sldTgt/>
                      </p:tgtEl>
                    </p:cond>
                  </p:endCondLst>
                </p:cTn>
                <p:tgtEl>
                  <p:spTgt spid="8"/>
                </p:tgtEl>
              </p:cMediaNode>
            </p:audio>
            <p:seq concurrent="1" nextAc="seek">
              <p:cTn id="96" restart="whenNotActive" fill="hold" evtFilter="cancelBubble" nodeType="interactiveSeq">
                <p:stCondLst>
                  <p:cond evt="onClick" delay="0">
                    <p:tgtEl>
                      <p:spTgt spid="2"/>
                    </p:tgtEl>
                  </p:cond>
                </p:stCondLst>
                <p:endSync evt="end" delay="0">
                  <p:rtn val="all"/>
                </p:endSync>
                <p:childTnLst>
                  <p:par>
                    <p:cTn id="97" fill="hold">
                      <p:stCondLst>
                        <p:cond delay="0"/>
                      </p:stCondLst>
                      <p:childTnLst>
                        <p:par>
                          <p:cTn id="98" fill="hold">
                            <p:stCondLst>
                              <p:cond delay="0"/>
                            </p:stCondLst>
                            <p:childTnLst>
                              <p:par>
                                <p:cTn id="99" presetID="1" presetClass="mediacall" presetSubtype="0" fill="hold" nodeType="clickEffect">
                                  <p:stCondLst>
                                    <p:cond delay="0"/>
                                  </p:stCondLst>
                                  <p:childTnLst>
                                    <p:cmd type="call" cmd="playFrom(0.0)">
                                      <p:cBhvr>
                                        <p:cTn id="100" dur="20323" fill="hold"/>
                                        <p:tgtEl>
                                          <p:spTgt spid="8"/>
                                        </p:tgtEl>
                                      </p:cBhvr>
                                    </p:cmd>
                                  </p:childTnLst>
                                </p:cTn>
                              </p:par>
                            </p:childTnLst>
                          </p:cTn>
                        </p:par>
                      </p:childTnLst>
                    </p:cTn>
                  </p:par>
                </p:childTnLst>
              </p:cTn>
              <p:nextCondLst>
                <p:cond evt="onClick" delay="0">
                  <p:tgtEl>
                    <p:spTgt spid="2"/>
                  </p:tgtEl>
                </p:cond>
              </p:nextCondLst>
            </p:seq>
          </p:childTnLst>
        </p:cTn>
      </p:par>
    </p:tnLst>
    <p:bldLst>
      <p:bldP spid="2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5138" y="1430338"/>
            <a:ext cx="8247062" cy="451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1" name="Line 3"/>
          <p:cNvSpPr>
            <a:spLocks noChangeShapeType="1"/>
          </p:cNvSpPr>
          <p:nvPr/>
        </p:nvSpPr>
        <p:spPr bwMode="auto">
          <a:xfrm>
            <a:off x="3348038" y="836613"/>
            <a:ext cx="0" cy="1008062"/>
          </a:xfrm>
          <a:prstGeom prst="line">
            <a:avLst/>
          </a:prstGeom>
          <a:noFill/>
          <a:ln w="1270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68612" name="Line 4"/>
          <p:cNvSpPr>
            <a:spLocks noChangeShapeType="1"/>
          </p:cNvSpPr>
          <p:nvPr/>
        </p:nvSpPr>
        <p:spPr bwMode="auto">
          <a:xfrm>
            <a:off x="8101013" y="1484313"/>
            <a:ext cx="0" cy="1008062"/>
          </a:xfrm>
          <a:prstGeom prst="line">
            <a:avLst/>
          </a:prstGeom>
          <a:noFill/>
          <a:ln w="1270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68613" name="Line 5"/>
          <p:cNvSpPr>
            <a:spLocks noChangeShapeType="1"/>
          </p:cNvSpPr>
          <p:nvPr/>
        </p:nvSpPr>
        <p:spPr bwMode="auto">
          <a:xfrm>
            <a:off x="6659563" y="476250"/>
            <a:ext cx="0" cy="1008063"/>
          </a:xfrm>
          <a:prstGeom prst="line">
            <a:avLst/>
          </a:prstGeom>
          <a:noFill/>
          <a:ln w="1270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68614" name="Line 6"/>
          <p:cNvSpPr>
            <a:spLocks noChangeShapeType="1"/>
          </p:cNvSpPr>
          <p:nvPr/>
        </p:nvSpPr>
        <p:spPr bwMode="auto">
          <a:xfrm>
            <a:off x="5076825" y="2852738"/>
            <a:ext cx="0" cy="1008062"/>
          </a:xfrm>
          <a:prstGeom prst="line">
            <a:avLst/>
          </a:prstGeom>
          <a:noFill/>
          <a:ln w="1270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68615" name="Line 7"/>
          <p:cNvSpPr>
            <a:spLocks noChangeShapeType="1"/>
          </p:cNvSpPr>
          <p:nvPr/>
        </p:nvSpPr>
        <p:spPr bwMode="auto">
          <a:xfrm>
            <a:off x="1042988" y="1412875"/>
            <a:ext cx="0" cy="1008063"/>
          </a:xfrm>
          <a:prstGeom prst="line">
            <a:avLst/>
          </a:prstGeom>
          <a:noFill/>
          <a:ln w="1270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68616" name="Line 8"/>
          <p:cNvSpPr>
            <a:spLocks noChangeShapeType="1"/>
          </p:cNvSpPr>
          <p:nvPr/>
        </p:nvSpPr>
        <p:spPr bwMode="auto">
          <a:xfrm>
            <a:off x="3995738" y="2781300"/>
            <a:ext cx="0" cy="1008063"/>
          </a:xfrm>
          <a:prstGeom prst="line">
            <a:avLst/>
          </a:prstGeom>
          <a:noFill/>
          <a:ln w="1270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68617" name="Line 9"/>
          <p:cNvSpPr>
            <a:spLocks noChangeShapeType="1"/>
          </p:cNvSpPr>
          <p:nvPr/>
        </p:nvSpPr>
        <p:spPr bwMode="auto">
          <a:xfrm>
            <a:off x="1763713" y="692150"/>
            <a:ext cx="0" cy="1008063"/>
          </a:xfrm>
          <a:prstGeom prst="line">
            <a:avLst/>
          </a:prstGeom>
          <a:noFill/>
          <a:ln w="1270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68618" name="Line 10"/>
          <p:cNvSpPr>
            <a:spLocks noChangeShapeType="1"/>
          </p:cNvSpPr>
          <p:nvPr/>
        </p:nvSpPr>
        <p:spPr bwMode="auto">
          <a:xfrm>
            <a:off x="7380288" y="765175"/>
            <a:ext cx="0" cy="1008063"/>
          </a:xfrm>
          <a:prstGeom prst="line">
            <a:avLst/>
          </a:prstGeom>
          <a:noFill/>
          <a:ln w="1270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68619" name="Line 11"/>
          <p:cNvSpPr>
            <a:spLocks noChangeShapeType="1"/>
          </p:cNvSpPr>
          <p:nvPr/>
        </p:nvSpPr>
        <p:spPr bwMode="auto">
          <a:xfrm>
            <a:off x="5795963" y="836613"/>
            <a:ext cx="0" cy="1008062"/>
          </a:xfrm>
          <a:prstGeom prst="line">
            <a:avLst/>
          </a:prstGeom>
          <a:noFill/>
          <a:ln w="1270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68620" name="Line 12"/>
          <p:cNvSpPr>
            <a:spLocks noChangeShapeType="1"/>
          </p:cNvSpPr>
          <p:nvPr/>
        </p:nvSpPr>
        <p:spPr bwMode="auto">
          <a:xfrm>
            <a:off x="2484438" y="333375"/>
            <a:ext cx="0" cy="1008063"/>
          </a:xfrm>
          <a:prstGeom prst="line">
            <a:avLst/>
          </a:prstGeom>
          <a:noFill/>
          <a:ln w="1270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 name="TextBox 1"/>
          <p:cNvSpPr txBox="1"/>
          <p:nvPr/>
        </p:nvSpPr>
        <p:spPr>
          <a:xfrm>
            <a:off x="1672345" y="5840363"/>
            <a:ext cx="5832648" cy="769441"/>
          </a:xfrm>
          <a:prstGeom prst="rect">
            <a:avLst/>
          </a:prstGeom>
          <a:noFill/>
        </p:spPr>
        <p:txBody>
          <a:bodyPr wrap="square" rtlCol="0">
            <a:spAutoFit/>
          </a:bodyPr>
          <a:lstStyle/>
          <a:p>
            <a:pPr algn="ctr"/>
            <a:r>
              <a:rPr lang="en-GB" sz="4400" dirty="0" err="1" smtClean="0">
                <a:latin typeface="Tw Cen MT" panose="020B0602020104020603" pitchFamily="34" charset="0"/>
              </a:rPr>
              <a:t>C’est</a:t>
            </a:r>
            <a:r>
              <a:rPr lang="en-GB" sz="4400" dirty="0" smtClean="0">
                <a:latin typeface="Tw Cen MT" panose="020B0602020104020603" pitchFamily="34" charset="0"/>
              </a:rPr>
              <a:t> </a:t>
            </a:r>
            <a:r>
              <a:rPr lang="en-GB" sz="4400" dirty="0" err="1" smtClean="0">
                <a:latin typeface="Tw Cen MT" panose="020B0602020104020603" pitchFamily="34" charset="0"/>
              </a:rPr>
              <a:t>quel</a:t>
            </a:r>
            <a:r>
              <a:rPr lang="en-GB" sz="4400" dirty="0" smtClean="0">
                <a:latin typeface="Tw Cen MT" panose="020B0602020104020603" pitchFamily="34" charset="0"/>
              </a:rPr>
              <a:t> </a:t>
            </a:r>
            <a:r>
              <a:rPr lang="en-GB" sz="4400" dirty="0" err="1" smtClean="0">
                <a:latin typeface="Tw Cen MT" panose="020B0602020104020603" pitchFamily="34" charset="0"/>
              </a:rPr>
              <a:t>numéro</a:t>
            </a:r>
            <a:r>
              <a:rPr lang="en-GB" sz="4400" dirty="0" smtClean="0">
                <a:latin typeface="Tw Cen MT" panose="020B0602020104020603" pitchFamily="34" charset="0"/>
              </a:rPr>
              <a:t>?</a:t>
            </a:r>
            <a:endParaRPr lang="en-GB" sz="4400" dirty="0">
              <a:latin typeface="Tw Cen MT" panose="020B0602020104020603" pitchFamily="34" charset="0"/>
            </a:endParaRPr>
          </a:p>
        </p:txBody>
      </p:sp>
      <p:pic>
        <p:nvPicPr>
          <p:cNvPr id="3" name="3.1_c'est_quel_numero">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260648" y="6165304"/>
            <a:ext cx="609600" cy="60960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1" presetClass="entr" presetSubtype="0" fill="hold" grpId="0" nodeType="clickEffect">
                                  <p:stCondLst>
                                    <p:cond delay="0"/>
                                  </p:stCondLst>
                                  <p:childTnLst>
                                    <p:set>
                                      <p:cBhvr>
                                        <p:cTn id="6" dur="1000">
                                          <p:stCondLst>
                                            <p:cond delay="0"/>
                                          </p:stCondLst>
                                        </p:cTn>
                                        <p:tgtEl>
                                          <p:spTgt spid="6861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1" presetClass="entr" presetSubtype="0" fill="hold" grpId="0" nodeType="clickEffect">
                                  <p:stCondLst>
                                    <p:cond delay="0"/>
                                  </p:stCondLst>
                                  <p:childTnLst>
                                    <p:set>
                                      <p:cBhvr>
                                        <p:cTn id="10" dur="1000">
                                          <p:stCondLst>
                                            <p:cond delay="0"/>
                                          </p:stCondLst>
                                        </p:cTn>
                                        <p:tgtEl>
                                          <p:spTgt spid="6861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1" presetClass="entr" presetSubtype="0" fill="hold" grpId="0" nodeType="clickEffect">
                                  <p:stCondLst>
                                    <p:cond delay="0"/>
                                  </p:stCondLst>
                                  <p:childTnLst>
                                    <p:set>
                                      <p:cBhvr>
                                        <p:cTn id="14" dur="1000">
                                          <p:stCondLst>
                                            <p:cond delay="0"/>
                                          </p:stCondLst>
                                        </p:cTn>
                                        <p:tgtEl>
                                          <p:spTgt spid="6861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1" presetClass="entr" presetSubtype="0" fill="hold" grpId="0" nodeType="clickEffect">
                                  <p:stCondLst>
                                    <p:cond delay="0"/>
                                  </p:stCondLst>
                                  <p:childTnLst>
                                    <p:set>
                                      <p:cBhvr>
                                        <p:cTn id="18" dur="1000">
                                          <p:stCondLst>
                                            <p:cond delay="0"/>
                                          </p:stCondLst>
                                        </p:cTn>
                                        <p:tgtEl>
                                          <p:spTgt spid="6861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1" presetClass="entr" presetSubtype="0" fill="hold" grpId="0" nodeType="clickEffect">
                                  <p:stCondLst>
                                    <p:cond delay="0"/>
                                  </p:stCondLst>
                                  <p:childTnLst>
                                    <p:set>
                                      <p:cBhvr>
                                        <p:cTn id="22" dur="1000">
                                          <p:stCondLst>
                                            <p:cond delay="0"/>
                                          </p:stCondLst>
                                        </p:cTn>
                                        <p:tgtEl>
                                          <p:spTgt spid="68615"/>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1" presetClass="entr" presetSubtype="0" fill="hold" grpId="0" nodeType="clickEffect">
                                  <p:stCondLst>
                                    <p:cond delay="0"/>
                                  </p:stCondLst>
                                  <p:childTnLst>
                                    <p:set>
                                      <p:cBhvr>
                                        <p:cTn id="26" dur="1000">
                                          <p:stCondLst>
                                            <p:cond delay="0"/>
                                          </p:stCondLst>
                                        </p:cTn>
                                        <p:tgtEl>
                                          <p:spTgt spid="68616"/>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1" presetClass="entr" presetSubtype="0" fill="hold" grpId="0" nodeType="clickEffect">
                                  <p:stCondLst>
                                    <p:cond delay="0"/>
                                  </p:stCondLst>
                                  <p:childTnLst>
                                    <p:set>
                                      <p:cBhvr>
                                        <p:cTn id="30" dur="1000">
                                          <p:stCondLst>
                                            <p:cond delay="0"/>
                                          </p:stCondLst>
                                        </p:cTn>
                                        <p:tgtEl>
                                          <p:spTgt spid="68617"/>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1" presetClass="entr" presetSubtype="0" fill="hold" grpId="0" nodeType="clickEffect">
                                  <p:stCondLst>
                                    <p:cond delay="0"/>
                                  </p:stCondLst>
                                  <p:childTnLst>
                                    <p:set>
                                      <p:cBhvr>
                                        <p:cTn id="34" dur="1000">
                                          <p:stCondLst>
                                            <p:cond delay="0"/>
                                          </p:stCondLst>
                                        </p:cTn>
                                        <p:tgtEl>
                                          <p:spTgt spid="68618"/>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1" presetClass="entr" presetSubtype="0" fill="hold" grpId="0" nodeType="clickEffect">
                                  <p:stCondLst>
                                    <p:cond delay="0"/>
                                  </p:stCondLst>
                                  <p:childTnLst>
                                    <p:set>
                                      <p:cBhvr>
                                        <p:cTn id="38" dur="1000">
                                          <p:stCondLst>
                                            <p:cond delay="0"/>
                                          </p:stCondLst>
                                        </p:cTn>
                                        <p:tgtEl>
                                          <p:spTgt spid="68619"/>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1" presetClass="entr" presetSubtype="0" fill="hold" grpId="0" nodeType="clickEffect">
                                  <p:stCondLst>
                                    <p:cond delay="0"/>
                                  </p:stCondLst>
                                  <p:childTnLst>
                                    <p:set>
                                      <p:cBhvr>
                                        <p:cTn id="42" dur="1000">
                                          <p:stCondLst>
                                            <p:cond delay="0"/>
                                          </p:stCondLst>
                                        </p:cTn>
                                        <p:tgtEl>
                                          <p:spTgt spid="686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43" fill="hold" display="0">
                  <p:stCondLst>
                    <p:cond delay="indefinite"/>
                  </p:stCondLst>
                  <p:endCondLst>
                    <p:cond evt="onStopAudio" delay="0">
                      <p:tgtEl>
                        <p:sldTgt/>
                      </p:tgtEl>
                    </p:cond>
                  </p:endCondLst>
                </p:cTn>
                <p:tgtEl>
                  <p:spTgt spid="3"/>
                </p:tgtEl>
              </p:cMediaNode>
            </p:audio>
            <p:seq concurrent="1" nextAc="seek">
              <p:cTn id="44" restart="whenNotActive" fill="hold" evtFilter="cancelBubble" nodeType="interactiveSeq">
                <p:stCondLst>
                  <p:cond evt="onClick" delay="0">
                    <p:tgtEl>
                      <p:spTgt spid="2"/>
                    </p:tgtEl>
                  </p:cond>
                </p:stCondLst>
                <p:endSync evt="end" delay="0">
                  <p:rtn val="all"/>
                </p:endSync>
                <p:childTnLst>
                  <p:par>
                    <p:cTn id="45" fill="hold">
                      <p:stCondLst>
                        <p:cond delay="0"/>
                      </p:stCondLst>
                      <p:childTnLst>
                        <p:par>
                          <p:cTn id="46" fill="hold">
                            <p:stCondLst>
                              <p:cond delay="0"/>
                            </p:stCondLst>
                            <p:childTnLst>
                              <p:par>
                                <p:cTn id="47" presetID="1" presetClass="mediacall" presetSubtype="0" fill="hold" nodeType="clickEffect">
                                  <p:stCondLst>
                                    <p:cond delay="0"/>
                                  </p:stCondLst>
                                  <p:childTnLst>
                                    <p:cmd type="call" cmd="playFrom(0.0)">
                                      <p:cBhvr>
                                        <p:cTn id="48" dur="1724" fill="hold"/>
                                        <p:tgtEl>
                                          <p:spTgt spid="3"/>
                                        </p:tgtEl>
                                      </p:cBhvr>
                                    </p:cmd>
                                  </p:childTnLst>
                                </p:cTn>
                              </p:par>
                            </p:childTnLst>
                          </p:cTn>
                        </p:par>
                      </p:childTnLst>
                    </p:cTn>
                  </p:par>
                </p:childTnLst>
              </p:cTn>
              <p:nextCondLst>
                <p:cond evt="onClick" delay="0">
                  <p:tgtEl>
                    <p:spTgt spid="2"/>
                  </p:tgtEl>
                </p:cond>
              </p:nextCondLst>
            </p:seq>
          </p:childTnLst>
        </p:cTn>
      </p:par>
    </p:tnLst>
    <p:bldLst>
      <p:bldP spid="68611" grpId="0" animBg="1"/>
      <p:bldP spid="68612" grpId="0" animBg="1"/>
      <p:bldP spid="68613" grpId="0" animBg="1"/>
      <p:bldP spid="68614" grpId="0" animBg="1"/>
      <p:bldP spid="68615" grpId="0" animBg="1"/>
      <p:bldP spid="68616" grpId="0" animBg="1"/>
      <p:bldP spid="68617" grpId="0" animBg="1"/>
      <p:bldP spid="68618" grpId="0" animBg="1"/>
      <p:bldP spid="68619" grpId="0" animBg="1"/>
      <p:bldP spid="6862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rot="6320308">
            <a:off x="3001326" y="2157063"/>
            <a:ext cx="2736304" cy="136815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9600" dirty="0" smtClean="0">
                <a:latin typeface="Tw Cen MT" panose="020B0602020104020603" pitchFamily="34" charset="0"/>
              </a:rPr>
              <a:t>trois</a:t>
            </a:r>
            <a:endParaRPr lang="en-GB" sz="9600" dirty="0">
              <a:latin typeface="Tw Cen MT" panose="020B0602020104020603" pitchFamily="34" charset="0"/>
            </a:endParaRPr>
          </a:p>
        </p:txBody>
      </p:sp>
      <p:sp>
        <p:nvSpPr>
          <p:cNvPr id="3" name="Rectangle 2"/>
          <p:cNvSpPr/>
          <p:nvPr/>
        </p:nvSpPr>
        <p:spPr>
          <a:xfrm rot="13940048">
            <a:off x="6717423" y="673044"/>
            <a:ext cx="2312051" cy="136815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9600" dirty="0" smtClean="0">
                <a:latin typeface="Tw Cen MT" panose="020B0602020104020603" pitchFamily="34" charset="0"/>
              </a:rPr>
              <a:t>cinq</a:t>
            </a:r>
            <a:endParaRPr lang="en-GB" sz="9600" dirty="0">
              <a:latin typeface="Tw Cen MT" panose="020B0602020104020603" pitchFamily="34" charset="0"/>
            </a:endParaRPr>
          </a:p>
        </p:txBody>
      </p:sp>
      <p:sp>
        <p:nvSpPr>
          <p:cNvPr id="4" name="Rectangle 3"/>
          <p:cNvSpPr/>
          <p:nvPr/>
        </p:nvSpPr>
        <p:spPr>
          <a:xfrm rot="1251709">
            <a:off x="6792335" y="5092836"/>
            <a:ext cx="2162223" cy="136815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9600" dirty="0" smtClean="0">
                <a:latin typeface="Tw Cen MT" panose="020B0602020104020603" pitchFamily="34" charset="0"/>
              </a:rPr>
              <a:t>un</a:t>
            </a:r>
            <a:endParaRPr lang="en-GB" sz="9600" dirty="0">
              <a:latin typeface="Tw Cen MT" panose="020B0602020104020603" pitchFamily="34" charset="0"/>
            </a:endParaRPr>
          </a:p>
        </p:txBody>
      </p:sp>
      <p:sp>
        <p:nvSpPr>
          <p:cNvPr id="5" name="Rectangle 4"/>
          <p:cNvSpPr/>
          <p:nvPr/>
        </p:nvSpPr>
        <p:spPr>
          <a:xfrm rot="17136182">
            <a:off x="-328932" y="4203009"/>
            <a:ext cx="3179256" cy="136815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9600" dirty="0" err="1" smtClean="0">
                <a:latin typeface="Tw Cen MT" panose="020B0602020104020603" pitchFamily="34" charset="0"/>
              </a:rPr>
              <a:t>douze</a:t>
            </a:r>
            <a:endParaRPr lang="en-GB" sz="9600" dirty="0">
              <a:latin typeface="Tw Cen MT" panose="020B0602020104020603" pitchFamily="34" charset="0"/>
            </a:endParaRPr>
          </a:p>
        </p:txBody>
      </p:sp>
      <p:sp>
        <p:nvSpPr>
          <p:cNvPr id="6" name="Rectangle 5"/>
          <p:cNvSpPr/>
          <p:nvPr/>
        </p:nvSpPr>
        <p:spPr>
          <a:xfrm rot="10800000">
            <a:off x="3001326" y="241262"/>
            <a:ext cx="2736304" cy="136815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9600" dirty="0" err="1" smtClean="0">
                <a:latin typeface="Tw Cen MT" panose="020B0602020104020603" pitchFamily="34" charset="0"/>
              </a:rPr>
              <a:t>deux</a:t>
            </a:r>
            <a:endParaRPr lang="en-GB" sz="9600" dirty="0">
              <a:latin typeface="Tw Cen MT" panose="020B0602020104020603" pitchFamily="34" charset="0"/>
            </a:endParaRPr>
          </a:p>
        </p:txBody>
      </p:sp>
      <p:sp>
        <p:nvSpPr>
          <p:cNvPr id="7" name="Rectangle 6"/>
          <p:cNvSpPr/>
          <p:nvPr/>
        </p:nvSpPr>
        <p:spPr>
          <a:xfrm rot="5400000">
            <a:off x="4793142" y="4472493"/>
            <a:ext cx="2736304" cy="136815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9600" dirty="0" err="1" smtClean="0">
                <a:latin typeface="Tw Cen MT" panose="020B0602020104020603" pitchFamily="34" charset="0"/>
              </a:rPr>
              <a:t>neuf</a:t>
            </a:r>
            <a:endParaRPr lang="en-GB" sz="9600" dirty="0">
              <a:latin typeface="Tw Cen MT" panose="020B0602020104020603" pitchFamily="34" charset="0"/>
            </a:endParaRPr>
          </a:p>
        </p:txBody>
      </p:sp>
      <p:sp>
        <p:nvSpPr>
          <p:cNvPr id="8" name="Rectangle 7"/>
          <p:cNvSpPr/>
          <p:nvPr/>
        </p:nvSpPr>
        <p:spPr>
          <a:xfrm rot="21217332">
            <a:off x="125491" y="656692"/>
            <a:ext cx="2736304" cy="136815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9600" dirty="0" err="1" smtClean="0">
                <a:latin typeface="Tw Cen MT" panose="020B0602020104020603" pitchFamily="34" charset="0"/>
              </a:rPr>
              <a:t>onze</a:t>
            </a:r>
            <a:endParaRPr lang="en-GB" sz="9600" dirty="0">
              <a:latin typeface="Tw Cen MT" panose="020B0602020104020603" pitchFamily="34" charset="0"/>
            </a:endParaRPr>
          </a:p>
        </p:txBody>
      </p:sp>
      <p:sp>
        <p:nvSpPr>
          <p:cNvPr id="9" name="Rectangle 8"/>
          <p:cNvSpPr/>
          <p:nvPr/>
        </p:nvSpPr>
        <p:spPr>
          <a:xfrm rot="12459354">
            <a:off x="5431321" y="1872506"/>
            <a:ext cx="3545253" cy="136815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9600" dirty="0" err="1" smtClean="0">
                <a:latin typeface="Tw Cen MT" panose="020B0602020104020603" pitchFamily="34" charset="0"/>
              </a:rPr>
              <a:t>quatre</a:t>
            </a:r>
            <a:endParaRPr lang="en-GB" sz="9600" dirty="0">
              <a:latin typeface="Tw Cen MT" panose="020B0602020104020603" pitchFamily="34" charset="0"/>
            </a:endParaRPr>
          </a:p>
        </p:txBody>
      </p:sp>
      <p:sp>
        <p:nvSpPr>
          <p:cNvPr id="10" name="Rectangle 9"/>
          <p:cNvSpPr/>
          <p:nvPr/>
        </p:nvSpPr>
        <p:spPr>
          <a:xfrm rot="153806">
            <a:off x="1813471" y="5291434"/>
            <a:ext cx="2736304" cy="136815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9600" dirty="0" err="1" smtClean="0">
                <a:latin typeface="Tw Cen MT" panose="020B0602020104020603" pitchFamily="34" charset="0"/>
              </a:rPr>
              <a:t>huit</a:t>
            </a:r>
            <a:endParaRPr lang="en-GB" sz="9600" dirty="0">
              <a:latin typeface="Tw Cen MT" panose="020B0602020104020603" pitchFamily="34" charset="0"/>
            </a:endParaRPr>
          </a:p>
        </p:txBody>
      </p:sp>
      <p:sp>
        <p:nvSpPr>
          <p:cNvPr id="11" name="Rectangle 10"/>
          <p:cNvSpPr/>
          <p:nvPr/>
        </p:nvSpPr>
        <p:spPr>
          <a:xfrm rot="4017703">
            <a:off x="1426827" y="2698915"/>
            <a:ext cx="2736304" cy="136815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9600" dirty="0" smtClean="0">
                <a:latin typeface="Tw Cen MT" panose="020B0602020104020603" pitchFamily="34" charset="0"/>
              </a:rPr>
              <a:t>sept</a:t>
            </a:r>
            <a:endParaRPr lang="en-GB" sz="9600" dirty="0">
              <a:latin typeface="Tw Cen MT" panose="020B0602020104020603" pitchFamily="34" charset="0"/>
            </a:endParaRPr>
          </a:p>
        </p:txBody>
      </p:sp>
      <p:sp>
        <p:nvSpPr>
          <p:cNvPr id="12" name="Rectangle 11"/>
          <p:cNvSpPr/>
          <p:nvPr/>
        </p:nvSpPr>
        <p:spPr>
          <a:xfrm>
            <a:off x="3376386" y="4061334"/>
            <a:ext cx="2076410" cy="136815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9600" dirty="0" smtClean="0">
                <a:latin typeface="Tw Cen MT" panose="020B0602020104020603" pitchFamily="34" charset="0"/>
              </a:rPr>
              <a:t>dix</a:t>
            </a:r>
            <a:endParaRPr lang="en-GB" sz="9600" dirty="0">
              <a:latin typeface="Tw Cen MT" panose="020B0602020104020603" pitchFamily="34" charset="0"/>
            </a:endParaRPr>
          </a:p>
        </p:txBody>
      </p:sp>
      <p:sp>
        <p:nvSpPr>
          <p:cNvPr id="13" name="Rectangle 12"/>
          <p:cNvSpPr/>
          <p:nvPr/>
        </p:nvSpPr>
        <p:spPr>
          <a:xfrm rot="9835282">
            <a:off x="6936312" y="3695677"/>
            <a:ext cx="1912333" cy="136815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9600" dirty="0" smtClean="0">
                <a:latin typeface="Tw Cen MT" panose="020B0602020104020603" pitchFamily="34" charset="0"/>
              </a:rPr>
              <a:t>six</a:t>
            </a:r>
            <a:endParaRPr lang="en-GB" sz="9600" dirty="0">
              <a:latin typeface="Tw Cen MT" panose="020B0602020104020603" pitchFamily="34" charset="0"/>
            </a:endParaRPr>
          </a:p>
        </p:txBody>
      </p:sp>
    </p:spTree>
    <p:extLst>
      <p:ext uri="{BB962C8B-B14F-4D97-AF65-F5344CB8AC3E}">
        <p14:creationId xmlns:p14="http://schemas.microsoft.com/office/powerpoint/2010/main" val="115544077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5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fade">
                                      <p:cBhvr>
                                        <p:cTn id="52" dur="500"/>
                                        <p:tgtEl>
                                          <p:spTgt spid="11"/>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fade">
                                      <p:cBhvr>
                                        <p:cTn id="57" dur="500"/>
                                        <p:tgtEl>
                                          <p:spTgt spid="12"/>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fade">
                                      <p:cBhvr>
                                        <p:cTn id="6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72681" y="116632"/>
            <a:ext cx="1466046" cy="1736567"/>
          </a:xfrm>
          <a:prstGeom prst="rect">
            <a:avLst/>
          </a:prstGeom>
        </p:spPr>
      </p:pic>
      <p:pic>
        <p:nvPicPr>
          <p:cNvPr id="5" name="Picture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622948" y="2369344"/>
            <a:ext cx="1750498" cy="1721226"/>
          </a:xfrm>
          <a:prstGeom prst="rect">
            <a:avLst/>
          </a:prstGeom>
        </p:spPr>
      </p:pic>
      <p:pic>
        <p:nvPicPr>
          <p:cNvPr id="8" name="Picture 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088021" y="4832429"/>
            <a:ext cx="1939314" cy="1363983"/>
          </a:xfrm>
          <a:prstGeom prst="rect">
            <a:avLst/>
          </a:prstGeom>
        </p:spPr>
      </p:pic>
      <p:pic>
        <p:nvPicPr>
          <p:cNvPr id="9" name="Picture 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349226" y="147734"/>
            <a:ext cx="2006750" cy="1742528"/>
          </a:xfrm>
          <a:prstGeom prst="rect">
            <a:avLst/>
          </a:prstGeom>
        </p:spPr>
      </p:pic>
      <p:pic>
        <p:nvPicPr>
          <p:cNvPr id="10" name="Picture 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652313" y="152640"/>
            <a:ext cx="1863903" cy="1820412"/>
          </a:xfrm>
          <a:prstGeom prst="rect">
            <a:avLst/>
          </a:prstGeom>
        </p:spPr>
      </p:pic>
      <p:pic>
        <p:nvPicPr>
          <p:cNvPr id="12" name="Picture 1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606190" y="2363798"/>
            <a:ext cx="2210095" cy="1812278"/>
          </a:xfrm>
          <a:prstGeom prst="rect">
            <a:avLst/>
          </a:prstGeom>
        </p:spPr>
      </p:pic>
      <p:pic>
        <p:nvPicPr>
          <p:cNvPr id="13" name="Picture 1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948264" y="2152770"/>
            <a:ext cx="1949796" cy="1865305"/>
          </a:xfrm>
          <a:prstGeom prst="rect">
            <a:avLst/>
          </a:prstGeom>
        </p:spPr>
      </p:pic>
      <p:pic>
        <p:nvPicPr>
          <p:cNvPr id="14" name="Picture 13"/>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98405" y="4527728"/>
            <a:ext cx="1876545" cy="1735803"/>
          </a:xfrm>
          <a:prstGeom prst="rect">
            <a:avLst/>
          </a:prstGeom>
        </p:spPr>
      </p:pic>
      <p:pic>
        <p:nvPicPr>
          <p:cNvPr id="16" name="Picture 15"/>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560856" y="4439456"/>
            <a:ext cx="2871301" cy="1756279"/>
          </a:xfrm>
          <a:prstGeom prst="rect">
            <a:avLst/>
          </a:prstGeom>
        </p:spPr>
      </p:pic>
      <p:pic>
        <p:nvPicPr>
          <p:cNvPr id="17" name="Picture 16"/>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7086600" y="433944"/>
            <a:ext cx="1785227" cy="1419255"/>
          </a:xfrm>
          <a:prstGeom prst="rect">
            <a:avLst/>
          </a:prstGeom>
        </p:spPr>
      </p:pic>
      <p:pic>
        <p:nvPicPr>
          <p:cNvPr id="18" name="Picture 17"/>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327711" y="2288180"/>
            <a:ext cx="1858327" cy="1814966"/>
          </a:xfrm>
          <a:prstGeom prst="rect">
            <a:avLst/>
          </a:prstGeom>
        </p:spPr>
      </p:pic>
      <p:grpSp>
        <p:nvGrpSpPr>
          <p:cNvPr id="32" name="Group 31"/>
          <p:cNvGrpSpPr/>
          <p:nvPr/>
        </p:nvGrpSpPr>
        <p:grpSpPr>
          <a:xfrm>
            <a:off x="4977183" y="4600317"/>
            <a:ext cx="1827270" cy="1619556"/>
            <a:chOff x="4977183" y="4600317"/>
            <a:chExt cx="1827270" cy="1619556"/>
          </a:xfrm>
        </p:grpSpPr>
        <p:pic>
          <p:nvPicPr>
            <p:cNvPr id="2" name="Picture 1"/>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4977183" y="4925556"/>
              <a:ext cx="1827270" cy="1294317"/>
            </a:xfrm>
            <a:prstGeom prst="rect">
              <a:avLst/>
            </a:prstGeom>
          </p:spPr>
        </p:pic>
        <p:pic>
          <p:nvPicPr>
            <p:cNvPr id="19" name="Picture 18"/>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5148064" y="4693444"/>
              <a:ext cx="182876" cy="464224"/>
            </a:xfrm>
            <a:prstGeom prst="rect">
              <a:avLst/>
            </a:prstGeom>
          </p:spPr>
        </p:pic>
        <p:pic>
          <p:nvPicPr>
            <p:cNvPr id="20" name="Picture 19"/>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5413604" y="4640542"/>
              <a:ext cx="182876" cy="464224"/>
            </a:xfrm>
            <a:prstGeom prst="rect">
              <a:avLst/>
            </a:prstGeom>
          </p:spPr>
        </p:pic>
        <p:pic>
          <p:nvPicPr>
            <p:cNvPr id="21" name="Picture 20"/>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5672001" y="4600317"/>
              <a:ext cx="182876" cy="464224"/>
            </a:xfrm>
            <a:prstGeom prst="rect">
              <a:avLst/>
            </a:prstGeom>
          </p:spPr>
        </p:pic>
        <p:pic>
          <p:nvPicPr>
            <p:cNvPr id="22" name="Picture 21"/>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5959312" y="4600317"/>
              <a:ext cx="182876" cy="464224"/>
            </a:xfrm>
            <a:prstGeom prst="rect">
              <a:avLst/>
            </a:prstGeom>
          </p:spPr>
        </p:pic>
        <p:pic>
          <p:nvPicPr>
            <p:cNvPr id="23" name="Picture 22"/>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6257956" y="4640542"/>
              <a:ext cx="182876" cy="464224"/>
            </a:xfrm>
            <a:prstGeom prst="rect">
              <a:avLst/>
            </a:prstGeom>
          </p:spPr>
        </p:pic>
        <p:pic>
          <p:nvPicPr>
            <p:cNvPr id="24" name="Picture 23"/>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5125174" y="4925556"/>
              <a:ext cx="182876" cy="464224"/>
            </a:xfrm>
            <a:prstGeom prst="rect">
              <a:avLst/>
            </a:prstGeom>
          </p:spPr>
        </p:pic>
        <p:pic>
          <p:nvPicPr>
            <p:cNvPr id="25" name="Picture 24"/>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5398028" y="5049562"/>
              <a:ext cx="182876" cy="464224"/>
            </a:xfrm>
            <a:prstGeom prst="rect">
              <a:avLst/>
            </a:prstGeom>
          </p:spPr>
        </p:pic>
        <p:pic>
          <p:nvPicPr>
            <p:cNvPr id="26" name="Picture 25"/>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5646826" y="5085483"/>
              <a:ext cx="182876" cy="464224"/>
            </a:xfrm>
            <a:prstGeom prst="rect">
              <a:avLst/>
            </a:prstGeom>
          </p:spPr>
        </p:pic>
        <p:pic>
          <p:nvPicPr>
            <p:cNvPr id="27" name="Picture 26"/>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5983983" y="5104766"/>
              <a:ext cx="182876" cy="464224"/>
            </a:xfrm>
            <a:prstGeom prst="rect">
              <a:avLst/>
            </a:prstGeom>
          </p:spPr>
        </p:pic>
        <p:pic>
          <p:nvPicPr>
            <p:cNvPr id="28" name="Picture 27"/>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6186503" y="5040531"/>
              <a:ext cx="182876" cy="464224"/>
            </a:xfrm>
            <a:prstGeom prst="rect">
              <a:avLst/>
            </a:prstGeom>
          </p:spPr>
        </p:pic>
        <p:pic>
          <p:nvPicPr>
            <p:cNvPr id="29" name="Picture 28"/>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6456456" y="4872654"/>
              <a:ext cx="182876" cy="464224"/>
            </a:xfrm>
            <a:prstGeom prst="rect">
              <a:avLst/>
            </a:prstGeom>
          </p:spPr>
        </p:pic>
      </p:grpSp>
      <p:sp>
        <p:nvSpPr>
          <p:cNvPr id="30" name="Rectangle 29"/>
          <p:cNvSpPr/>
          <p:nvPr/>
        </p:nvSpPr>
        <p:spPr>
          <a:xfrm>
            <a:off x="4977183" y="6263531"/>
            <a:ext cx="1827270" cy="477837"/>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3600" dirty="0" err="1" smtClean="0">
                <a:latin typeface="Tw Cen MT" panose="020B0602020104020603" pitchFamily="34" charset="0"/>
              </a:rPr>
              <a:t>onze</a:t>
            </a:r>
            <a:endParaRPr lang="en-GB" sz="3600" dirty="0">
              <a:latin typeface="Tw Cen MT" panose="020B0602020104020603" pitchFamily="34" charset="0"/>
            </a:endParaRPr>
          </a:p>
        </p:txBody>
      </p:sp>
      <p:sp>
        <p:nvSpPr>
          <p:cNvPr id="31" name="Rectangle 30"/>
          <p:cNvSpPr/>
          <p:nvPr/>
        </p:nvSpPr>
        <p:spPr>
          <a:xfrm>
            <a:off x="7144043" y="6263530"/>
            <a:ext cx="1827270" cy="477837"/>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3600" dirty="0" err="1" smtClean="0">
                <a:latin typeface="Tw Cen MT" panose="020B0602020104020603" pitchFamily="34" charset="0"/>
              </a:rPr>
              <a:t>douze</a:t>
            </a:r>
            <a:endParaRPr lang="en-GB" sz="3600" dirty="0">
              <a:latin typeface="Tw Cen MT" panose="020B0602020104020603" pitchFamily="34" charset="0"/>
            </a:endParaRPr>
          </a:p>
        </p:txBody>
      </p:sp>
      <p:pic>
        <p:nvPicPr>
          <p:cNvPr id="4" name="3.9_1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20"/>
          <a:stretch>
            <a:fillRect/>
          </a:stretch>
        </p:blipFill>
        <p:spPr>
          <a:xfrm>
            <a:off x="5559264" y="6858000"/>
            <a:ext cx="609600" cy="609600"/>
          </a:xfrm>
          <a:prstGeom prst="rect">
            <a:avLst/>
          </a:prstGeom>
        </p:spPr>
      </p:pic>
      <p:pic>
        <p:nvPicPr>
          <p:cNvPr id="6" name="3.9_12">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20"/>
          <a:stretch>
            <a:fillRect/>
          </a:stretch>
        </p:blipFill>
        <p:spPr>
          <a:xfrm>
            <a:off x="7918918" y="6858000"/>
            <a:ext cx="609600" cy="609600"/>
          </a:xfrm>
          <a:prstGeom prst="rect">
            <a:avLst/>
          </a:prstGeom>
        </p:spPr>
      </p:pic>
    </p:spTree>
    <p:extLst>
      <p:ext uri="{BB962C8B-B14F-4D97-AF65-F5344CB8AC3E}">
        <p14:creationId xmlns:p14="http://schemas.microsoft.com/office/powerpoint/2010/main" val="112687208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5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500"/>
                                        <p:tgtEl>
                                          <p:spTgt spid="16"/>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2"/>
                                        </p:tgtEl>
                                        <p:attrNameLst>
                                          <p:attrName>style.visibility</p:attrName>
                                        </p:attrNameLst>
                                      </p:cBhvr>
                                      <p:to>
                                        <p:strVal val="visible"/>
                                      </p:to>
                                    </p:set>
                                    <p:animEffect transition="in" filter="fade">
                                      <p:cBhvr>
                                        <p:cTn id="57" dur="500"/>
                                        <p:tgtEl>
                                          <p:spTgt spid="32"/>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0"/>
                                        </p:tgtEl>
                                        <p:attrNameLst>
                                          <p:attrName>style.visibility</p:attrName>
                                        </p:attrNameLst>
                                      </p:cBhvr>
                                      <p:to>
                                        <p:strVal val="visible"/>
                                      </p:to>
                                    </p:set>
                                    <p:animEffect transition="in" filter="fade">
                                      <p:cBhvr>
                                        <p:cTn id="62" dur="500"/>
                                        <p:tgtEl>
                                          <p:spTgt spid="30"/>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8"/>
                                        </p:tgtEl>
                                        <p:attrNameLst>
                                          <p:attrName>style.visibility</p:attrName>
                                        </p:attrNameLst>
                                      </p:cBhvr>
                                      <p:to>
                                        <p:strVal val="visible"/>
                                      </p:to>
                                    </p:set>
                                    <p:animEffect transition="in" filter="fade">
                                      <p:cBhvr>
                                        <p:cTn id="67" dur="500"/>
                                        <p:tgtEl>
                                          <p:spTgt spid="8"/>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31"/>
                                        </p:tgtEl>
                                        <p:attrNameLst>
                                          <p:attrName>style.visibility</p:attrName>
                                        </p:attrNameLst>
                                      </p:cBhvr>
                                      <p:to>
                                        <p:strVal val="visible"/>
                                      </p:to>
                                    </p:set>
                                    <p:animEffect transition="in" filter="fade">
                                      <p:cBhvr>
                                        <p:cTn id="7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3" fill="hold" display="0">
                  <p:stCondLst>
                    <p:cond delay="indefinite"/>
                  </p:stCondLst>
                  <p:endCondLst>
                    <p:cond evt="onStopAudio" delay="0">
                      <p:tgtEl>
                        <p:sldTgt/>
                      </p:tgtEl>
                    </p:cond>
                  </p:endCondLst>
                </p:cTn>
                <p:tgtEl>
                  <p:spTgt spid="4"/>
                </p:tgtEl>
              </p:cMediaNode>
            </p:audio>
            <p:seq concurrent="1" nextAc="seek">
              <p:cTn id="74" restart="whenNotActive" fill="hold" evtFilter="cancelBubble" nodeType="interactiveSeq">
                <p:stCondLst>
                  <p:cond evt="onClick" delay="0">
                    <p:tgtEl>
                      <p:spTgt spid="30"/>
                    </p:tgtEl>
                  </p:cond>
                </p:stCondLst>
                <p:endSync evt="end" delay="0">
                  <p:rtn val="all"/>
                </p:endSync>
                <p:childTnLst>
                  <p:par>
                    <p:cTn id="75" fill="hold">
                      <p:stCondLst>
                        <p:cond delay="0"/>
                      </p:stCondLst>
                      <p:childTnLst>
                        <p:par>
                          <p:cTn id="76" fill="hold">
                            <p:stCondLst>
                              <p:cond delay="0"/>
                            </p:stCondLst>
                            <p:childTnLst>
                              <p:par>
                                <p:cTn id="77" presetID="1" presetClass="mediacall" presetSubtype="0" fill="hold" nodeType="clickEffect">
                                  <p:stCondLst>
                                    <p:cond delay="0"/>
                                  </p:stCondLst>
                                  <p:childTnLst>
                                    <p:cmd type="call" cmd="playFrom(0.0)">
                                      <p:cBhvr>
                                        <p:cTn id="78" dur="992" fill="hold"/>
                                        <p:tgtEl>
                                          <p:spTgt spid="4"/>
                                        </p:tgtEl>
                                      </p:cBhvr>
                                    </p:cmd>
                                  </p:childTnLst>
                                </p:cTn>
                              </p:par>
                            </p:childTnLst>
                          </p:cTn>
                        </p:par>
                      </p:childTnLst>
                    </p:cTn>
                  </p:par>
                </p:childTnLst>
              </p:cTn>
              <p:nextCondLst>
                <p:cond evt="onClick" delay="0">
                  <p:tgtEl>
                    <p:spTgt spid="30"/>
                  </p:tgtEl>
                </p:cond>
              </p:nextCondLst>
            </p:seq>
            <p:audio>
              <p:cMediaNode vol="80000" showWhenStopped="0">
                <p:cTn id="79" fill="hold" display="0">
                  <p:stCondLst>
                    <p:cond delay="indefinite"/>
                  </p:stCondLst>
                  <p:endCondLst>
                    <p:cond evt="onStopAudio" delay="0">
                      <p:tgtEl>
                        <p:sldTgt/>
                      </p:tgtEl>
                    </p:cond>
                  </p:endCondLst>
                </p:cTn>
                <p:tgtEl>
                  <p:spTgt spid="6"/>
                </p:tgtEl>
              </p:cMediaNode>
            </p:audio>
            <p:seq concurrent="1" nextAc="seek">
              <p:cTn id="80" restart="whenNotActive" fill="hold" evtFilter="cancelBubble" nodeType="interactiveSeq">
                <p:stCondLst>
                  <p:cond evt="onClick" delay="0">
                    <p:tgtEl>
                      <p:spTgt spid="31"/>
                    </p:tgtEl>
                  </p:cond>
                </p:stCondLst>
                <p:endSync evt="end" delay="0">
                  <p:rtn val="all"/>
                </p:endSync>
                <p:childTnLst>
                  <p:par>
                    <p:cTn id="81" fill="hold">
                      <p:stCondLst>
                        <p:cond delay="0"/>
                      </p:stCondLst>
                      <p:childTnLst>
                        <p:par>
                          <p:cTn id="82" fill="hold">
                            <p:stCondLst>
                              <p:cond delay="0"/>
                            </p:stCondLst>
                            <p:childTnLst>
                              <p:par>
                                <p:cTn id="83" presetID="1" presetClass="mediacall" presetSubtype="0" fill="hold" nodeType="clickEffect">
                                  <p:stCondLst>
                                    <p:cond delay="0"/>
                                  </p:stCondLst>
                                  <p:childTnLst>
                                    <p:cmd type="call" cmd="playFrom(0.0)">
                                      <p:cBhvr>
                                        <p:cTn id="84" dur="966" fill="hold"/>
                                        <p:tgtEl>
                                          <p:spTgt spid="6"/>
                                        </p:tgtEl>
                                      </p:cBhvr>
                                    </p:cmd>
                                  </p:childTnLst>
                                </p:cTn>
                              </p:par>
                            </p:childTnLst>
                          </p:cTn>
                        </p:par>
                      </p:childTnLst>
                    </p:cTn>
                  </p:par>
                </p:childTnLst>
              </p:cTn>
              <p:nextCondLst>
                <p:cond evt="onClick" delay="0">
                  <p:tgtEl>
                    <p:spTgt spid="31"/>
                  </p:tgtEl>
                </p:cond>
              </p:nextCondLst>
            </p:seq>
          </p:childTnLst>
        </p:cTn>
      </p:par>
    </p:tnLst>
    <p:bldLst>
      <p:bldP spid="30" grpId="0" animBg="1"/>
      <p:bldP spid="31" grpId="0" animBg="1"/>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426</TotalTime>
  <Words>618</Words>
  <Application>Microsoft Office PowerPoint</Application>
  <PresentationFormat>On-screen Show (4:3)</PresentationFormat>
  <Paragraphs>133</Paragraphs>
  <Slides>18</Slides>
  <Notes>13</Notes>
  <HiddenSlides>0</HiddenSlides>
  <MMClips>56</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Arial Black</vt:lpstr>
      <vt:lpstr>Rockwell</vt:lpstr>
      <vt:lpstr>Tw Cen MT</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COMBERTON VILLAGE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I.T.SUPPORT</dc:creator>
  <cp:lastModifiedBy>Study</cp:lastModifiedBy>
  <cp:revision>75</cp:revision>
  <dcterms:created xsi:type="dcterms:W3CDTF">2009-03-11T21:17:22Z</dcterms:created>
  <dcterms:modified xsi:type="dcterms:W3CDTF">2018-09-14T10:49:13Z</dcterms:modified>
</cp:coreProperties>
</file>