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0" r:id="rId2"/>
    <p:sldId id="318" r:id="rId3"/>
    <p:sldId id="319" r:id="rId4"/>
    <p:sldId id="314" r:id="rId5"/>
    <p:sldId id="320" r:id="rId6"/>
    <p:sldId id="321" r:id="rId7"/>
    <p:sldId id="323" r:id="rId8"/>
    <p:sldId id="322" r:id="rId9"/>
    <p:sldId id="324" r:id="rId10"/>
    <p:sldId id="31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081" autoAdjust="0"/>
  </p:normalViewPr>
  <p:slideViewPr>
    <p:cSldViewPr snapToGrid="0">
      <p:cViewPr varScale="1">
        <p:scale>
          <a:sx n="78" d="100"/>
          <a:sy n="78" d="100"/>
        </p:scale>
        <p:origin x="19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E3211E-E33F-4845-ACF0-40BCABB79DCD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DEAD1B1-E2A1-4632-83AD-8A0938C636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3417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Present the new vocabulary, using the indefinite article. The feminine items are presented first.</a:t>
            </a:r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err="1" smtClean="0"/>
              <a:t>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salade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err="1" smtClean="0"/>
              <a:t>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banane</a:t>
            </a:r>
            <a:r>
              <a:rPr lang="en-GB" altLang="en-US" dirty="0" smtClean="0"/>
              <a:t> </a:t>
            </a:r>
            <a:br>
              <a:rPr lang="en-GB" altLang="en-US" dirty="0" smtClean="0"/>
            </a:br>
            <a:r>
              <a:rPr lang="en-GB" altLang="en-US" dirty="0" err="1" smtClean="0"/>
              <a:t>une</a:t>
            </a:r>
            <a:r>
              <a:rPr lang="en-GB" altLang="en-US" dirty="0" smtClean="0"/>
              <a:t> glace</a:t>
            </a:r>
            <a:br>
              <a:rPr lang="en-GB" altLang="en-US" dirty="0" smtClean="0"/>
            </a:br>
            <a:r>
              <a:rPr lang="en-GB" altLang="en-US" dirty="0" smtClean="0"/>
              <a:t>des frites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/>
          </a:p>
          <a:p>
            <a:pPr>
              <a:spcBef>
                <a:spcPct val="0"/>
              </a:spcBef>
            </a:pPr>
            <a:r>
              <a:rPr lang="en-GB" altLang="en-US" dirty="0" smtClean="0"/>
              <a:t>un hamburger</a:t>
            </a:r>
            <a:br>
              <a:rPr lang="en-GB" altLang="en-US" dirty="0" smtClean="0"/>
            </a:br>
            <a:r>
              <a:rPr lang="en-GB" altLang="en-US" dirty="0" smtClean="0"/>
              <a:t>un jus </a:t>
            </a:r>
            <a:r>
              <a:rPr lang="en-GB" altLang="en-US" dirty="0" err="1" smtClean="0"/>
              <a:t>d’orange</a:t>
            </a:r>
            <a:endParaRPr lang="en-GB" altLang="en-US" dirty="0" smtClean="0"/>
          </a:p>
          <a:p>
            <a:pPr>
              <a:spcBef>
                <a:spcPct val="0"/>
              </a:spcBef>
            </a:pPr>
            <a:r>
              <a:rPr lang="en-GB" altLang="en-US" dirty="0" smtClean="0"/>
              <a:t>un coca</a:t>
            </a:r>
            <a:br>
              <a:rPr lang="en-GB" altLang="en-US" dirty="0" smtClean="0"/>
            </a:br>
            <a:r>
              <a:rPr lang="en-GB" altLang="en-US" dirty="0" smtClean="0"/>
              <a:t>un hot dog</a:t>
            </a:r>
            <a:br>
              <a:rPr lang="en-GB" altLang="en-US" dirty="0" smtClean="0"/>
            </a:br>
            <a:r>
              <a:rPr lang="en-GB" altLang="en-US" dirty="0" smtClean="0"/>
              <a:t>un sandwich</a:t>
            </a:r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r>
              <a:rPr lang="en-GB" altLang="en-US" dirty="0" smtClean="0"/>
              <a:t>Stress the difference between un / </a:t>
            </a:r>
            <a:r>
              <a:rPr lang="en-GB" altLang="en-US" dirty="0" err="1" smtClean="0"/>
              <a:t>une</a:t>
            </a:r>
            <a:r>
              <a:rPr lang="en-GB" altLang="en-US" dirty="0" smtClean="0"/>
              <a:t> and make the link to the colour blue/red as usual</a:t>
            </a:r>
            <a:br>
              <a:rPr lang="en-GB" altLang="en-US" dirty="0" smtClean="0"/>
            </a:br>
            <a:r>
              <a:rPr lang="en-GB" altLang="en-US" dirty="0" smtClean="0"/>
              <a:t>With the chips, draw attention to the green symbol and elicit the idea that chips are ‘plural’ 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552409-4D69-443B-9694-C477C3B0AC24}" type="slidenum">
              <a:rPr lang="en-GB" altLang="en-US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6186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Use this slide to create cards for pupils to use in the listening activities.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4D0062B-10FD-43BA-B1A5-736D4EE052FD}" type="slidenum">
              <a:rPr lang="en-GB" altLang="en-US">
                <a:solidFill>
                  <a:srgbClr val="000000"/>
                </a:solidFill>
              </a:rPr>
              <a:pPr/>
              <a:t>10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65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Use this slide to being to fix the vocabulary.  Use the following steps:</a:t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1.  Point at an item and say an item (which may be correct or incorrect).  Pupils respond by a gesture for ‘</a:t>
            </a:r>
            <a:r>
              <a:rPr lang="en-GB" altLang="en-US" dirty="0" err="1" smtClean="0"/>
              <a:t>c’est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vrai</a:t>
            </a:r>
            <a:r>
              <a:rPr lang="en-GB" altLang="en-US" dirty="0" smtClean="0"/>
              <a:t>’ i.e. a tick in the air or ‘</a:t>
            </a:r>
            <a:r>
              <a:rPr lang="en-GB" altLang="en-US" dirty="0" err="1" smtClean="0"/>
              <a:t>c’est</a:t>
            </a:r>
            <a:r>
              <a:rPr lang="en-GB" altLang="en-US" dirty="0" smtClean="0"/>
              <a:t> faux i.e. hands crossed over their chests.</a:t>
            </a:r>
            <a:br>
              <a:rPr lang="en-GB" altLang="en-US" dirty="0" smtClean="0"/>
            </a:br>
            <a:r>
              <a:rPr lang="en-GB" altLang="en-US" dirty="0" smtClean="0"/>
              <a:t>2.  Say an item and pupils volunteer the correct number.  E.g. un jus </a:t>
            </a:r>
            <a:r>
              <a:rPr lang="en-GB" altLang="en-US" dirty="0" err="1" smtClean="0"/>
              <a:t>d’orange</a:t>
            </a:r>
            <a:r>
              <a:rPr lang="en-GB" altLang="en-US" dirty="0" smtClean="0"/>
              <a:t>?  </a:t>
            </a:r>
            <a:r>
              <a:rPr lang="en-GB" altLang="en-US" dirty="0" err="1" smtClean="0"/>
              <a:t>C’est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quel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numéro</a:t>
            </a:r>
            <a:r>
              <a:rPr lang="en-GB" altLang="en-US" dirty="0" smtClean="0"/>
              <a:t>?</a:t>
            </a:r>
            <a:br>
              <a:rPr lang="en-GB" altLang="en-US" dirty="0" smtClean="0"/>
            </a:br>
            <a:r>
              <a:rPr lang="en-GB" altLang="en-US" dirty="0" smtClean="0"/>
              <a:t>3.  Say a number and give two alternatives.  Pupils volunteer the correct word.  E.g. </a:t>
            </a:r>
            <a:r>
              <a:rPr lang="en-GB" altLang="en-US" dirty="0" err="1" smtClean="0"/>
              <a:t>Número</a:t>
            </a:r>
            <a:r>
              <a:rPr lang="en-GB" altLang="en-US" dirty="0" smtClean="0"/>
              <a:t> 3 – un sandwich </a:t>
            </a:r>
            <a:r>
              <a:rPr lang="en-GB" altLang="en-US" dirty="0" err="1" smtClean="0"/>
              <a:t>ou</a:t>
            </a:r>
            <a:r>
              <a:rPr lang="en-GB" altLang="en-US" dirty="0" smtClean="0"/>
              <a:t> un hotdog?  You can speed this up and give 3 x options too.</a:t>
            </a:r>
            <a:br>
              <a:rPr lang="en-GB" altLang="en-US" dirty="0" smtClean="0"/>
            </a:br>
            <a:r>
              <a:rPr lang="en-GB" altLang="en-US" dirty="0" smtClean="0"/>
              <a:t>4.  Play the repetition game up to 5 points.</a:t>
            </a:r>
          </a:p>
          <a:p>
            <a:pPr>
              <a:spcBef>
                <a:spcPct val="0"/>
              </a:spcBef>
            </a:pPr>
            <a:r>
              <a:rPr lang="en-GB" altLang="en-US" dirty="0" smtClean="0"/>
              <a:t>5.  </a:t>
            </a:r>
            <a:r>
              <a:rPr lang="en-GB" altLang="en-US" dirty="0" err="1" smtClean="0"/>
              <a:t>Mouthe</a:t>
            </a:r>
            <a:r>
              <a:rPr lang="en-GB" altLang="en-US" dirty="0" smtClean="0"/>
              <a:t> the word for an item and pupils volunteer the correct word.  You can cue them into the correct article by vocalising the ‘un / </a:t>
            </a:r>
            <a:r>
              <a:rPr lang="en-GB" altLang="en-US" dirty="0" err="1" smtClean="0"/>
              <a:t>une</a:t>
            </a:r>
            <a:r>
              <a:rPr lang="en-GB" altLang="en-US" dirty="0" smtClean="0"/>
              <a:t>  / des</a:t>
            </a:r>
            <a:br>
              <a:rPr lang="en-GB" altLang="en-US" dirty="0" smtClean="0"/>
            </a:br>
            <a:r>
              <a:rPr lang="en-GB" altLang="en-US" dirty="0" smtClean="0"/>
              <a:t>6.  Give a number and elicit the correct item.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552409-4D69-443B-9694-C477C3B0AC24}" type="slidenum">
              <a:rPr lang="en-GB" altLang="en-US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78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err="1" smtClean="0"/>
              <a:t>Disparition</a:t>
            </a:r>
            <a:r>
              <a:rPr lang="en-GB" altLang="en-US" dirty="0" smtClean="0"/>
              <a:t> - disappearance</a:t>
            </a:r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r>
              <a:rPr lang="en-GB" altLang="en-US" dirty="0" smtClean="0"/>
              <a:t>Items disappear one by one.  Pupils tell you which item.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552409-4D69-443B-9694-C477C3B0AC24}" type="slidenum">
              <a:rPr lang="en-GB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545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FREEZE ON</a:t>
            </a:r>
            <a:r>
              <a:rPr lang="en-GB" altLang="en-US" baseline="0" dirty="0" smtClean="0"/>
              <a:t> THIS SLIDE – then move to the next one to bring up the audio for each item.</a:t>
            </a:r>
            <a:endParaRPr lang="en-GB" altLang="en-US" dirty="0" smtClean="0"/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r>
              <a:rPr lang="en-GB" altLang="en-US" dirty="0" smtClean="0"/>
              <a:t>Give </a:t>
            </a:r>
            <a:r>
              <a:rPr lang="en-GB" altLang="en-US" dirty="0" smtClean="0"/>
              <a:t>pupils a set of the 9 cards – or they can have one set between two and work in pairs.</a:t>
            </a:r>
            <a:br>
              <a:rPr lang="en-GB" altLang="en-US" dirty="0" smtClean="0"/>
            </a:br>
            <a:r>
              <a:rPr lang="en-GB" altLang="en-US" dirty="0" smtClean="0"/>
              <a:t>Pupils do not see the</a:t>
            </a:r>
            <a:r>
              <a:rPr lang="en-GB" altLang="en-US" baseline="0" dirty="0" smtClean="0"/>
              <a:t> </a:t>
            </a:r>
            <a:r>
              <a:rPr lang="en-GB" altLang="en-US" dirty="0" smtClean="0"/>
              <a:t>answers (on the next slide), but they have the blank grid so that they realise they need to place the pictures down in 3 rows of 3 starting from the top left corner.  </a:t>
            </a:r>
          </a:p>
          <a:p>
            <a:pPr>
              <a:spcBef>
                <a:spcPct val="0"/>
              </a:spcBef>
            </a:pPr>
            <a:r>
              <a:rPr lang="en-GB" altLang="en-US" dirty="0" smtClean="0"/>
              <a:t>The teacher says each item twice, slowly and carefully as this is the first time through with this activity.  The pupils should end up with the 9 pictures in the correct formation.</a:t>
            </a:r>
          </a:p>
          <a:p>
            <a:pPr>
              <a:spcBef>
                <a:spcPct val="0"/>
              </a:spcBef>
            </a:pPr>
            <a:r>
              <a:rPr lang="en-GB" altLang="en-US" dirty="0" smtClean="0"/>
              <a:t>Then bring the items up one by one for the pupils to check their answers.</a:t>
            </a:r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r>
              <a:rPr lang="en-GB" altLang="en-US" dirty="0" smtClean="0"/>
              <a:t>There are two more slides with the pictures in a different order – with each successive time, the teacher can work a little more quickly and/or use less repetition.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1F62F8-BBA8-427C-B4AA-F8F3082BA5A2}" type="slidenum">
              <a:rPr lang="en-GB" altLang="en-US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5047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ANSWER SLIDE 1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1F62F8-BBA8-427C-B4AA-F8F3082BA5A2}" type="slidenum">
              <a:rPr lang="en-GB" altLang="en-US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744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Round 2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1F62F8-BBA8-427C-B4AA-F8F3082BA5A2}" type="slidenum">
              <a:rPr lang="en-GB" altLang="en-US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2077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ANSWER SLIDE 1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1F62F8-BBA8-427C-B4AA-F8F3082BA5A2}" type="slidenum">
              <a:rPr lang="en-GB" altLang="en-US">
                <a:solidFill>
                  <a:prstClr val="black"/>
                </a:solidFill>
              </a:rPr>
              <a:pPr/>
              <a:t>7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88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Round 3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1F62F8-BBA8-427C-B4AA-F8F3082BA5A2}" type="slidenum">
              <a:rPr lang="en-GB" altLang="en-US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4309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ANSWER SLIDE 1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1F62F8-BBA8-427C-B4AA-F8F3082BA5A2}" type="slidenum">
              <a:rPr lang="en-GB" altLang="en-US">
                <a:solidFill>
                  <a:prstClr val="black"/>
                </a:solidFill>
              </a:rPr>
              <a:pPr/>
              <a:t>9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D9691-D281-4F75-9DD6-3966E2CB8BE5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860DE-1AFE-4AFC-AB0D-B87D6FBEE70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470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30A08-0975-49E3-B294-6367936CB17C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AA067-8605-4015-874A-6E3754D2E2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946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BE9D6-3759-4360-A0D7-3E7687B02624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5B80F-7524-408D-8B8E-E418598590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657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9803C-C37C-4B67-8591-CCCFEB68F0EF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D5BC9-3A4D-4234-B353-5B46147C31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763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EAA92-E50C-4234-B042-C1F55C8FE0CB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D07C6-745C-461D-8458-EBED98443F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677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186A6-E25D-40A2-A3B8-BFA4B188FF0D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62186-3084-4BBA-895C-F1829B8CE0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749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F12C1-660E-4C03-BE24-6AA9440C2D6B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FC510-24EA-4EAB-AE10-83CF9A4C0E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495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5387E-C7CE-4F52-8047-6C2E01177CCE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A687C-61E8-4798-96D1-8E1B407F63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124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E27C9-D52C-4310-94CB-C742F84531BB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686FA-0412-4C38-A634-CDB41C25FD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629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D02BA-5911-4A27-B571-EE000D1E2A46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1AC20-2C9C-4FE6-8DD0-CA353BF61E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20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3148-FE70-445D-83D4-B77B617840A0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B2AFE-6B4E-43A6-8E42-8215B1252C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930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BD7DCC-C503-4029-9B3C-CA5563AF5BC1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FA663BA-31C0-4AB6-B94D-6DC448EF474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5" Type="http://schemas.openxmlformats.org/officeDocument/2006/relationships/image" Target="../media/image4.png"/><Relationship Id="rId10" Type="http://schemas.openxmlformats.org/officeDocument/2006/relationships/audio" Target="../media/audio8.wav"/><Relationship Id="rId19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audio" Target="../media/audio1.wav"/><Relationship Id="rId18" Type="http://schemas.openxmlformats.org/officeDocument/2006/relationships/image" Target="../media/image8.png"/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12" Type="http://schemas.openxmlformats.org/officeDocument/2006/relationships/image" Target="../media/image5.png"/><Relationship Id="rId17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audio" Target="../media/audio8.wav"/><Relationship Id="rId5" Type="http://schemas.openxmlformats.org/officeDocument/2006/relationships/audio" Target="../media/audio2.wav"/><Relationship Id="rId15" Type="http://schemas.openxmlformats.org/officeDocument/2006/relationships/audio" Target="../media/audio7.wav"/><Relationship Id="rId10" Type="http://schemas.openxmlformats.org/officeDocument/2006/relationships/image" Target="../media/image4.png"/><Relationship Id="rId19" Type="http://schemas.openxmlformats.org/officeDocument/2006/relationships/audio" Target="../media/audio3.wav"/><Relationship Id="rId4" Type="http://schemas.openxmlformats.org/officeDocument/2006/relationships/image" Target="../media/image1.png"/><Relationship Id="rId9" Type="http://schemas.openxmlformats.org/officeDocument/2006/relationships/audio" Target="../media/audio4.wav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audio" Target="../media/audio9.wav"/><Relationship Id="rId7" Type="http://schemas.openxmlformats.org/officeDocument/2006/relationships/audio" Target="../media/audio4.wav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audio" Target="../media/audio7.wav"/><Relationship Id="rId5" Type="http://schemas.openxmlformats.org/officeDocument/2006/relationships/audio" Target="../media/audio5.wav"/><Relationship Id="rId15" Type="http://schemas.openxmlformats.org/officeDocument/2006/relationships/image" Target="../media/image4.png"/><Relationship Id="rId10" Type="http://schemas.openxmlformats.org/officeDocument/2006/relationships/audio" Target="../media/audio3.wav"/><Relationship Id="rId19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audio" Target="../media/audio8.wav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7.wav"/><Relationship Id="rId15" Type="http://schemas.openxmlformats.org/officeDocument/2006/relationships/image" Target="../media/image4.png"/><Relationship Id="rId10" Type="http://schemas.openxmlformats.org/officeDocument/2006/relationships/audio" Target="../media/audio9.wav"/><Relationship Id="rId19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audio" Target="../media/audio5.wav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audio" Target="../media/audio1.wav"/><Relationship Id="rId5" Type="http://schemas.openxmlformats.org/officeDocument/2006/relationships/audio" Target="../media/audio2.wav"/><Relationship Id="rId15" Type="http://schemas.openxmlformats.org/officeDocument/2006/relationships/image" Target="../media/image4.png"/><Relationship Id="rId10" Type="http://schemas.openxmlformats.org/officeDocument/2006/relationships/audio" Target="../media/audio7.wav"/><Relationship Id="rId19" Type="http://schemas.openxmlformats.org/officeDocument/2006/relationships/image" Target="../media/image8.png"/><Relationship Id="rId4" Type="http://schemas.openxmlformats.org/officeDocument/2006/relationships/audio" Target="../media/audio4.wav"/><Relationship Id="rId9" Type="http://schemas.openxmlformats.org/officeDocument/2006/relationships/audio" Target="../media/audio3.wav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95972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43" name="Picture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35" y="498582"/>
            <a:ext cx="2337846" cy="141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0" y="2712281"/>
            <a:ext cx="2411261" cy="1426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72" y="4772605"/>
            <a:ext cx="1111292" cy="1930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55" y="4875024"/>
            <a:ext cx="1321151" cy="1732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34" y="4772605"/>
            <a:ext cx="1379414" cy="2015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66" y="576003"/>
            <a:ext cx="2089549" cy="12641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66" y="2544639"/>
            <a:ext cx="2182025" cy="19420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84" y="394986"/>
            <a:ext cx="1756862" cy="15226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92" y="2364583"/>
            <a:ext cx="845931" cy="212205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580334" y="4675523"/>
            <a:ext cx="431270" cy="39900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e_sala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ne_bana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ne_gla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s_frit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_hamburg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un_hot_d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un_sandwi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un_jus_d'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un_co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30" y="2698340"/>
            <a:ext cx="2337846" cy="141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0" y="2712281"/>
            <a:ext cx="2411261" cy="142666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6" y="227329"/>
            <a:ext cx="1111292" cy="193013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59" y="2384797"/>
            <a:ext cx="1321151" cy="17325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34" y="4772605"/>
            <a:ext cx="1379414" cy="201502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85" y="560310"/>
            <a:ext cx="2089549" cy="126417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44" y="4770303"/>
            <a:ext cx="2182025" cy="194200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98" y="496232"/>
            <a:ext cx="1756862" cy="152261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96" y="4677668"/>
            <a:ext cx="845931" cy="2122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75974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r>
                        <a:rPr lang="en-GB" sz="6000" b="1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en-GB" sz="60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0" b="1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algn="l" defTabSz="914400" rtl="0" eaLnBrk="1" latinLnBrk="0" hangingPunct="1"/>
                      <a:endParaRPr lang="en-GB" sz="6000" b="1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6000" b="1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GB" sz="6000" b="1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0" b="1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GB" sz="6000" b="1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6000" b="1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n-GB" sz="6000" b="1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6000" b="1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en-GB" sz="6000" b="1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0" b="1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n-GB" sz="6000" b="1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6000" b="1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n-GB" sz="6000" b="1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6000" b="1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en-GB" sz="6000" b="1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43" name="Picture 42">
            <a:hlinkClick r:id="" action="ppaction://noaction">
              <a:snd r:embed="rId3" name="un_hot_dog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154" y="482889"/>
            <a:ext cx="2337846" cy="141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noaction">
              <a:snd r:embed="rId5" name="une_banane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0" y="2712281"/>
            <a:ext cx="2411261" cy="1426663"/>
          </a:xfrm>
          <a:prstGeom prst="rect">
            <a:avLst/>
          </a:prstGeom>
        </p:spPr>
      </p:pic>
      <p:pic>
        <p:nvPicPr>
          <p:cNvPr id="7" name="Picture 6">
            <a:hlinkClick r:id="" action="ppaction://noaction">
              <a:snd r:embed="rId7" name="un_coca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72" y="4772605"/>
            <a:ext cx="1111292" cy="1930138"/>
          </a:xfrm>
          <a:prstGeom prst="rect">
            <a:avLst/>
          </a:prstGeom>
        </p:spPr>
      </p:pic>
      <p:pic>
        <p:nvPicPr>
          <p:cNvPr id="8" name="Picture 7">
            <a:hlinkClick r:id="" action="ppaction://noaction">
              <a:snd r:embed="rId9" name="des_frites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55" y="4875024"/>
            <a:ext cx="1321151" cy="1732561"/>
          </a:xfrm>
          <a:prstGeom prst="rect">
            <a:avLst/>
          </a:prstGeom>
        </p:spPr>
      </p:pic>
      <p:pic>
        <p:nvPicPr>
          <p:cNvPr id="9" name="Picture 8">
            <a:hlinkClick r:id="" action="ppaction://noaction">
              <a:snd r:embed="rId11" name="un_jus_d'orange.wav"/>
            </a:hlinkClick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34" y="4772605"/>
            <a:ext cx="1379414" cy="2015026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>
              <a:snd r:embed="rId13" name="une_salade.wav"/>
            </a:hlinkClick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85" y="560310"/>
            <a:ext cx="2089549" cy="1264177"/>
          </a:xfrm>
          <a:prstGeom prst="rect">
            <a:avLst/>
          </a:prstGeom>
        </p:spPr>
      </p:pic>
      <p:pic>
        <p:nvPicPr>
          <p:cNvPr id="11" name="Picture 10">
            <a:hlinkClick r:id="" action="ppaction://noaction">
              <a:snd r:embed="rId15" name="un_sandwich.wav"/>
            </a:hlinkClick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66" y="2544639"/>
            <a:ext cx="2182025" cy="1942002"/>
          </a:xfrm>
          <a:prstGeom prst="rect">
            <a:avLst/>
          </a:prstGeom>
        </p:spPr>
      </p:pic>
      <p:pic>
        <p:nvPicPr>
          <p:cNvPr id="12" name="Picture 11">
            <a:hlinkClick r:id="" action="ppaction://noaction">
              <a:snd r:embed="rId17" name="un_hamburger.wav"/>
            </a:hlinkClick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84" y="394986"/>
            <a:ext cx="1756862" cy="1522614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>
              <a:snd r:embed="rId19" name="une_glace.wav"/>
            </a:hlinkClick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92" y="2364583"/>
            <a:ext cx="845931" cy="212205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580334" y="4675523"/>
            <a:ext cx="431270" cy="39900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46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35" y="498582"/>
            <a:ext cx="2337846" cy="141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0" y="2712281"/>
            <a:ext cx="2411261" cy="1426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72" y="4772605"/>
            <a:ext cx="1111292" cy="1930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55" y="4875024"/>
            <a:ext cx="1321151" cy="1732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34" y="4772605"/>
            <a:ext cx="1379414" cy="2015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66" y="576003"/>
            <a:ext cx="2089549" cy="12641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66" y="2544639"/>
            <a:ext cx="2182025" cy="19420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84" y="394986"/>
            <a:ext cx="1756862" cy="15226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92" y="2364583"/>
            <a:ext cx="845931" cy="212205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580334" y="4675523"/>
            <a:ext cx="431270" cy="39900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53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r>
                        <a:rPr lang="en-GB" sz="7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7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r>
                        <a:rPr lang="en-GB" sz="7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7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30" y="2698340"/>
            <a:ext cx="2337846" cy="141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0" y="2712281"/>
            <a:ext cx="2411261" cy="142666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6" y="227329"/>
            <a:ext cx="1111292" cy="193013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59" y="2384797"/>
            <a:ext cx="1321151" cy="17325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34" y="4772605"/>
            <a:ext cx="1379414" cy="201502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85" y="560310"/>
            <a:ext cx="2089549" cy="126417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44" y="4770303"/>
            <a:ext cx="2182025" cy="194200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98" y="496232"/>
            <a:ext cx="1756862" cy="152261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96" y="4677668"/>
            <a:ext cx="845931" cy="212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_co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ne_sala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n_hamburg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ne_bana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s_frit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un_hot_d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un_jus_d'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une_gla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un_sandwi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87659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r>
                        <a:rPr lang="en-GB" sz="7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7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56023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r>
                        <a:rPr lang="en-GB" sz="7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7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007" y="4924392"/>
            <a:ext cx="2337846" cy="141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4" y="479066"/>
            <a:ext cx="2411261" cy="142666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50" y="4668832"/>
            <a:ext cx="1111292" cy="193013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34" y="2649303"/>
            <a:ext cx="1321151" cy="17325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48" y="2286008"/>
            <a:ext cx="1379414" cy="201502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83" y="2661432"/>
            <a:ext cx="2089549" cy="126417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07" y="221396"/>
            <a:ext cx="2182025" cy="194200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34" y="4945866"/>
            <a:ext cx="1756862" cy="152261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34" y="131368"/>
            <a:ext cx="845931" cy="212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6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e_bana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ne_gla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n_sandwi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s_frit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_jus_d'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une_sala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un_hamburg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un_co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un_hot_d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9877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r>
                        <a:rPr lang="en-GB" sz="7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7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1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75270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r>
                        <a:rPr lang="en-GB" sz="7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7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6" y="2719491"/>
            <a:ext cx="2337846" cy="141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55" y="360058"/>
            <a:ext cx="2411261" cy="142666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163" y="2463931"/>
            <a:ext cx="1111292" cy="193013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163" y="221204"/>
            <a:ext cx="1321151" cy="17325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59" y="2463931"/>
            <a:ext cx="1379414" cy="201502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24" y="5156167"/>
            <a:ext cx="2089549" cy="126417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87" y="4655033"/>
            <a:ext cx="2182025" cy="194200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08" y="312083"/>
            <a:ext cx="1756862" cy="152261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73" y="4655033"/>
            <a:ext cx="845931" cy="212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9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_hamburg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s_frit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ne_bana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n_hot_d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_co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un_jus_d'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une_gla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un_sandwi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une_sala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612</TotalTime>
  <Words>144</Words>
  <Application>Microsoft Office PowerPoint</Application>
  <PresentationFormat>On-screen Show (4:3)</PresentationFormat>
  <Paragraphs>51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Rachel Hawkes</cp:lastModifiedBy>
  <cp:revision>40</cp:revision>
  <dcterms:created xsi:type="dcterms:W3CDTF">2014-03-22T08:06:39Z</dcterms:created>
  <dcterms:modified xsi:type="dcterms:W3CDTF">2019-04-21T06:00:40Z</dcterms:modified>
</cp:coreProperties>
</file>