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-6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D52C74-FE0E-4ABE-BA85-D85AB8CF70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0637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F0594A-21F6-4789-9EBB-337CEEB816C8}" type="slidenum">
              <a:rPr lang="en-GB" altLang="en-US"/>
              <a:pPr eaLnBrk="1" hangingPunct="1"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 smtClean="0"/>
              <a:t>A pupil who is feeling very confident may want to use this resource for retelling the story as there is neither audio nor subtitles attached</a:t>
            </a:r>
            <a:r>
              <a:rPr lang="en-GB" altLang="en-US" dirty="0" smtClean="0"/>
              <a:t>.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smtClean="0"/>
              <a:t>https://www.youtube.com/watch?v=75NQK-Sm1YY </a:t>
            </a: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689363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4C01DA-431C-4173-9EAA-6D3C3DAF87C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86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5923DD-D694-4CF9-92EA-AF5C9826227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695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47E284-224F-4F97-9EDA-D4ADC83E0CC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8105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0FD86A-3432-4815-9E16-3E0FC2A0A0E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362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2114F8-494D-4169-ABB2-81E77C9D66E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366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147C11-DB54-4CCD-B02B-8398FE95CB3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158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1C8DD1-92EA-4930-AA3C-8EF87F905A0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672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2FA6DB-08B1-4E55-9020-4F9DDF87997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2720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B303B7-AB56-4C79-AB6D-A6CA3D76403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9446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A80349-3B8C-420D-A723-144B5BD5DE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078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5DD572-DF78-491C-8225-8FDAEC4A122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1086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701993-6428-4569-9987-302034000A4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F:\RHAWKES\WiderProfessionalRoles\AST\2017-18\SLE\SSIF%202017-18\KS2%20French\Y3_French_Spring\oruga_hambrienta_no_audio_no_subtitles.wmv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ruga_hambrienta_no_audio_no_subtitles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67544" y="260648"/>
            <a:ext cx="8352928" cy="62646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30</Words>
  <Application>Microsoft Office PowerPoint</Application>
  <PresentationFormat>On-screen Show (4:3)</PresentationFormat>
  <Paragraphs>4</Paragraphs>
  <Slides>1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COMBERTON VILLAGE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I.T.SUPPORT</dc:creator>
  <cp:lastModifiedBy>Study</cp:lastModifiedBy>
  <cp:revision>5</cp:revision>
  <dcterms:created xsi:type="dcterms:W3CDTF">2010-08-31T20:02:43Z</dcterms:created>
  <dcterms:modified xsi:type="dcterms:W3CDTF">2018-08-25T11:27:10Z</dcterms:modified>
</cp:coreProperties>
</file>