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311" autoAdjust="0"/>
  </p:normalViewPr>
  <p:slideViewPr>
    <p:cSldViewPr snapToGrid="0">
      <p:cViewPr varScale="1">
        <p:scale>
          <a:sx n="59" d="100"/>
          <a:sy n="59" d="100"/>
        </p:scale>
        <p:origin x="34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5928E-4016-4821-9C01-AD643CBDA006}" type="datetimeFigureOut">
              <a:rPr lang="en-GB" smtClean="0"/>
              <a:t>25/08/2018</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7C56F-3D92-4AA2-9248-B30A087797DC}" type="slidenum">
              <a:rPr lang="en-GB" smtClean="0"/>
              <a:t>‹#›</a:t>
            </a:fld>
            <a:endParaRPr lang="en-GB"/>
          </a:p>
        </p:txBody>
      </p:sp>
    </p:spTree>
    <p:extLst>
      <p:ext uri="{BB962C8B-B14F-4D97-AF65-F5344CB8AC3E}">
        <p14:creationId xmlns:p14="http://schemas.microsoft.com/office/powerpoint/2010/main" val="421618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Pupils can use these pictures as prompts when retelling the story in pairs, groups or individually to the teacher. Or they could use the pictures to make another mini-book of their own to re-tell the story in words etc.</a:t>
            </a:r>
          </a:p>
          <a:p>
            <a:pPr eaLnBrk="1" hangingPunct="1"/>
            <a:endParaRPr lang="en-GB"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Pupils should now attempt to cut out the pictures and glue them on to another sheet of paper in the correct order of the story. They should them attempt to re-tell the story in French using only the pictures.</a:t>
            </a:r>
          </a:p>
          <a:p>
            <a:endParaRPr lang="en-GB" dirty="0"/>
          </a:p>
        </p:txBody>
      </p:sp>
      <p:sp>
        <p:nvSpPr>
          <p:cNvPr id="4" name="Slide Number Placeholder 3"/>
          <p:cNvSpPr>
            <a:spLocks noGrp="1"/>
          </p:cNvSpPr>
          <p:nvPr>
            <p:ph type="sldNum" sz="quarter" idx="10"/>
          </p:nvPr>
        </p:nvSpPr>
        <p:spPr/>
        <p:txBody>
          <a:bodyPr/>
          <a:lstStyle/>
          <a:p>
            <a:fld id="{5E47C56F-3D92-4AA2-9248-B30A087797DC}" type="slidenum">
              <a:rPr lang="en-GB" smtClean="0"/>
              <a:t>1</a:t>
            </a:fld>
            <a:endParaRPr lang="en-GB"/>
          </a:p>
        </p:txBody>
      </p:sp>
    </p:spTree>
    <p:extLst>
      <p:ext uri="{BB962C8B-B14F-4D97-AF65-F5344CB8AC3E}">
        <p14:creationId xmlns:p14="http://schemas.microsoft.com/office/powerpoint/2010/main" val="180749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A989C6-77E5-4FCB-8BEF-531120ED82A7}" type="datetimeFigureOut">
              <a:rPr lang="en-GB" smtClean="0"/>
              <a:t>25/08/2018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B58B93-DDC1-4CD2-AB94-781CEA67E87B}" type="slidenum">
              <a:rPr lang="en-GB" smtClean="0"/>
              <a:t>‹#›</a:t>
            </a:fld>
            <a:endParaRPr lang="en-GB"/>
          </a:p>
        </p:txBody>
      </p:sp>
    </p:spTree>
    <p:extLst>
      <p:ext uri="{BB962C8B-B14F-4D97-AF65-F5344CB8AC3E}">
        <p14:creationId xmlns:p14="http://schemas.microsoft.com/office/powerpoint/2010/main" val="229090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989C6-77E5-4FCB-8BEF-531120ED82A7}" type="datetimeFigureOut">
              <a:rPr lang="en-GB" smtClean="0"/>
              <a:t>25/08/2018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B58B93-DDC1-4CD2-AB94-781CEA67E87B}" type="slidenum">
              <a:rPr lang="en-GB" smtClean="0"/>
              <a:t>‹#›</a:t>
            </a:fld>
            <a:endParaRPr lang="en-GB"/>
          </a:p>
        </p:txBody>
      </p:sp>
    </p:spTree>
    <p:extLst>
      <p:ext uri="{BB962C8B-B14F-4D97-AF65-F5344CB8AC3E}">
        <p14:creationId xmlns:p14="http://schemas.microsoft.com/office/powerpoint/2010/main" val="303757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989C6-77E5-4FCB-8BEF-531120ED82A7}" type="datetimeFigureOut">
              <a:rPr lang="en-GB" smtClean="0"/>
              <a:t>25/08/2018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B58B93-DDC1-4CD2-AB94-781CEA67E87B}" type="slidenum">
              <a:rPr lang="en-GB" smtClean="0"/>
              <a:t>‹#›</a:t>
            </a:fld>
            <a:endParaRPr lang="en-GB"/>
          </a:p>
        </p:txBody>
      </p:sp>
    </p:spTree>
    <p:extLst>
      <p:ext uri="{BB962C8B-B14F-4D97-AF65-F5344CB8AC3E}">
        <p14:creationId xmlns:p14="http://schemas.microsoft.com/office/powerpoint/2010/main" val="24340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989C6-77E5-4FCB-8BEF-531120ED82A7}" type="datetimeFigureOut">
              <a:rPr lang="en-GB" smtClean="0"/>
              <a:t>25/08/2018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B58B93-DDC1-4CD2-AB94-781CEA67E87B}" type="slidenum">
              <a:rPr lang="en-GB" smtClean="0"/>
              <a:t>‹#›</a:t>
            </a:fld>
            <a:endParaRPr lang="en-GB"/>
          </a:p>
        </p:txBody>
      </p:sp>
    </p:spTree>
    <p:extLst>
      <p:ext uri="{BB962C8B-B14F-4D97-AF65-F5344CB8AC3E}">
        <p14:creationId xmlns:p14="http://schemas.microsoft.com/office/powerpoint/2010/main" val="315762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989C6-77E5-4FCB-8BEF-531120ED82A7}" type="datetimeFigureOut">
              <a:rPr lang="en-GB" smtClean="0"/>
              <a:t>25/08/2018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B58B93-DDC1-4CD2-AB94-781CEA67E87B}" type="slidenum">
              <a:rPr lang="en-GB" smtClean="0"/>
              <a:t>‹#›</a:t>
            </a:fld>
            <a:endParaRPr lang="en-GB"/>
          </a:p>
        </p:txBody>
      </p:sp>
    </p:spTree>
    <p:extLst>
      <p:ext uri="{BB962C8B-B14F-4D97-AF65-F5344CB8AC3E}">
        <p14:creationId xmlns:p14="http://schemas.microsoft.com/office/powerpoint/2010/main" val="355200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A989C6-77E5-4FCB-8BEF-531120ED82A7}" type="datetimeFigureOut">
              <a:rPr lang="en-GB" smtClean="0"/>
              <a:t>25/08/2018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B58B93-DDC1-4CD2-AB94-781CEA67E87B}" type="slidenum">
              <a:rPr lang="en-GB" smtClean="0"/>
              <a:t>‹#›</a:t>
            </a:fld>
            <a:endParaRPr lang="en-GB"/>
          </a:p>
        </p:txBody>
      </p:sp>
    </p:spTree>
    <p:extLst>
      <p:ext uri="{BB962C8B-B14F-4D97-AF65-F5344CB8AC3E}">
        <p14:creationId xmlns:p14="http://schemas.microsoft.com/office/powerpoint/2010/main" val="86164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A989C6-77E5-4FCB-8BEF-531120ED82A7}" type="datetimeFigureOut">
              <a:rPr lang="en-GB" smtClean="0"/>
              <a:t>25/08/2018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B58B93-DDC1-4CD2-AB94-781CEA67E87B}" type="slidenum">
              <a:rPr lang="en-GB" smtClean="0"/>
              <a:t>‹#›</a:t>
            </a:fld>
            <a:endParaRPr lang="en-GB"/>
          </a:p>
        </p:txBody>
      </p:sp>
    </p:spTree>
    <p:extLst>
      <p:ext uri="{BB962C8B-B14F-4D97-AF65-F5344CB8AC3E}">
        <p14:creationId xmlns:p14="http://schemas.microsoft.com/office/powerpoint/2010/main" val="225278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A989C6-77E5-4FCB-8BEF-531120ED82A7}" type="datetimeFigureOut">
              <a:rPr lang="en-GB" smtClean="0"/>
              <a:t>25/08/2018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B58B93-DDC1-4CD2-AB94-781CEA67E87B}" type="slidenum">
              <a:rPr lang="en-GB" smtClean="0"/>
              <a:t>‹#›</a:t>
            </a:fld>
            <a:endParaRPr lang="en-GB"/>
          </a:p>
        </p:txBody>
      </p:sp>
    </p:spTree>
    <p:extLst>
      <p:ext uri="{BB962C8B-B14F-4D97-AF65-F5344CB8AC3E}">
        <p14:creationId xmlns:p14="http://schemas.microsoft.com/office/powerpoint/2010/main" val="21991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989C6-77E5-4FCB-8BEF-531120ED82A7}" type="datetimeFigureOut">
              <a:rPr lang="en-GB" smtClean="0"/>
              <a:t>25/08/2018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B58B93-DDC1-4CD2-AB94-781CEA67E87B}" type="slidenum">
              <a:rPr lang="en-GB" smtClean="0"/>
              <a:t>‹#›</a:t>
            </a:fld>
            <a:endParaRPr lang="en-GB"/>
          </a:p>
        </p:txBody>
      </p:sp>
    </p:spTree>
    <p:extLst>
      <p:ext uri="{BB962C8B-B14F-4D97-AF65-F5344CB8AC3E}">
        <p14:creationId xmlns:p14="http://schemas.microsoft.com/office/powerpoint/2010/main" val="384961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989C6-77E5-4FCB-8BEF-531120ED82A7}" type="datetimeFigureOut">
              <a:rPr lang="en-GB" smtClean="0"/>
              <a:t>25/08/2018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B58B93-DDC1-4CD2-AB94-781CEA67E87B}" type="slidenum">
              <a:rPr lang="en-GB" smtClean="0"/>
              <a:t>‹#›</a:t>
            </a:fld>
            <a:endParaRPr lang="en-GB"/>
          </a:p>
        </p:txBody>
      </p:sp>
    </p:spTree>
    <p:extLst>
      <p:ext uri="{BB962C8B-B14F-4D97-AF65-F5344CB8AC3E}">
        <p14:creationId xmlns:p14="http://schemas.microsoft.com/office/powerpoint/2010/main" val="349513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989C6-77E5-4FCB-8BEF-531120ED82A7}" type="datetimeFigureOut">
              <a:rPr lang="en-GB" smtClean="0"/>
              <a:t>25/08/2018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B58B93-DDC1-4CD2-AB94-781CEA67E87B}" type="slidenum">
              <a:rPr lang="en-GB" smtClean="0"/>
              <a:t>‹#›</a:t>
            </a:fld>
            <a:endParaRPr lang="en-GB"/>
          </a:p>
        </p:txBody>
      </p:sp>
    </p:spTree>
    <p:extLst>
      <p:ext uri="{BB962C8B-B14F-4D97-AF65-F5344CB8AC3E}">
        <p14:creationId xmlns:p14="http://schemas.microsoft.com/office/powerpoint/2010/main" val="291779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1A989C6-77E5-4FCB-8BEF-531120ED82A7}" type="datetimeFigureOut">
              <a:rPr lang="en-GB" smtClean="0"/>
              <a:t>25/08/2018</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CB58B93-DDC1-4CD2-AB94-781CEA67E87B}" type="slidenum">
              <a:rPr lang="en-GB" smtClean="0"/>
              <a:t>‹#›</a:t>
            </a:fld>
            <a:endParaRPr lang="en-GB"/>
          </a:p>
        </p:txBody>
      </p:sp>
    </p:spTree>
    <p:extLst>
      <p:ext uri="{BB962C8B-B14F-4D97-AF65-F5344CB8AC3E}">
        <p14:creationId xmlns:p14="http://schemas.microsoft.com/office/powerpoint/2010/main" val="3246277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gi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77443024"/>
              </p:ext>
            </p:extLst>
          </p:nvPr>
        </p:nvGraphicFramePr>
        <p:xfrm>
          <a:off x="0" y="17247"/>
          <a:ext cx="6858000" cy="3132353"/>
        </p:xfrm>
        <a:graphic>
          <a:graphicData uri="http://schemas.openxmlformats.org/drawingml/2006/table">
            <a:tbl>
              <a:tblPr firstRow="1" bandRow="1">
                <a:tableStyleId>{5940675A-B579-460E-94D1-54222C63F5DA}</a:tableStyleId>
              </a:tblPr>
              <a:tblGrid>
                <a:gridCol w="2286000"/>
                <a:gridCol w="2286000"/>
                <a:gridCol w="2286000"/>
              </a:tblGrid>
              <a:tr h="1419421">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tr>
              <a:tr h="1712932">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250" y="289107"/>
            <a:ext cx="2113084" cy="10429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7647" y="78275"/>
            <a:ext cx="1193113" cy="125381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4145" y="78275"/>
            <a:ext cx="868026" cy="125381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4145" y="1583423"/>
            <a:ext cx="1760822" cy="143653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6941" y="78275"/>
            <a:ext cx="868026" cy="125381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410" y="1464327"/>
            <a:ext cx="1065259" cy="90522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6299" y="1413874"/>
            <a:ext cx="710253" cy="887817"/>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7647" y="2132143"/>
            <a:ext cx="710253" cy="887817"/>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8995" y="1448448"/>
            <a:ext cx="710253" cy="88781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9071" y="2132142"/>
            <a:ext cx="710253" cy="887817"/>
          </a:xfrm>
          <a:prstGeom prst="rect">
            <a:avLst/>
          </a:prstGeom>
        </p:spPr>
      </p:pic>
      <p:pic>
        <p:nvPicPr>
          <p:cNvPr id="18" name="Picture 1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042" y="2132142"/>
            <a:ext cx="1065259" cy="905220"/>
          </a:xfrm>
          <a:prstGeom prst="rect">
            <a:avLst/>
          </a:prstGeom>
        </p:spPr>
      </p:pic>
      <p:pic>
        <p:nvPicPr>
          <p:cNvPr id="19" name="Picture 1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0454" y="2202258"/>
            <a:ext cx="1065259" cy="905220"/>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3053237505"/>
              </p:ext>
            </p:extLst>
          </p:nvPr>
        </p:nvGraphicFramePr>
        <p:xfrm>
          <a:off x="-6619" y="3164795"/>
          <a:ext cx="3748268" cy="5979204"/>
        </p:xfrm>
        <a:graphic>
          <a:graphicData uri="http://schemas.openxmlformats.org/drawingml/2006/table">
            <a:tbl>
              <a:tblPr firstRow="1" bandRow="1">
                <a:tableStyleId>{5940675A-B579-460E-94D1-54222C63F5DA}</a:tableStyleId>
              </a:tblPr>
              <a:tblGrid>
                <a:gridCol w="3748268"/>
              </a:tblGrid>
              <a:tr h="1993068">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tcPr>
                </a:tc>
              </a:tr>
              <a:tr h="1993068">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tcPr>
                </a:tc>
              </a:tr>
              <a:tr h="1993068">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tcPr>
                </a:tc>
              </a:tr>
            </a:tbl>
          </a:graphicData>
        </a:graphic>
      </p:graphicFrame>
      <p:pic>
        <p:nvPicPr>
          <p:cNvPr id="22" name="Picture 21"/>
          <p:cNvPicPr>
            <a:picLocks noChangeAspect="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67155" y="5283397"/>
            <a:ext cx="3110745" cy="1738358"/>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754" y="3241204"/>
            <a:ext cx="997860" cy="982892"/>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70965" y="3248273"/>
            <a:ext cx="997860" cy="982892"/>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23843" y="3280246"/>
            <a:ext cx="997860" cy="982892"/>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2443" y="4139124"/>
            <a:ext cx="997860" cy="982892"/>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95413" y="4139124"/>
            <a:ext cx="997860" cy="982892"/>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0185" y="7183136"/>
            <a:ext cx="3206967" cy="1960863"/>
          </a:xfrm>
          <a:prstGeom prst="rect">
            <a:avLst/>
          </a:prstGeom>
        </p:spPr>
      </p:pic>
      <p:graphicFrame>
        <p:nvGraphicFramePr>
          <p:cNvPr id="29" name="Table 28"/>
          <p:cNvGraphicFramePr>
            <a:graphicFrameLocks noGrp="1"/>
          </p:cNvGraphicFramePr>
          <p:nvPr>
            <p:extLst>
              <p:ext uri="{D42A27DB-BD31-4B8C-83A1-F6EECF244321}">
                <p14:modId xmlns:p14="http://schemas.microsoft.com/office/powerpoint/2010/main" val="2353315646"/>
              </p:ext>
            </p:extLst>
          </p:nvPr>
        </p:nvGraphicFramePr>
        <p:xfrm>
          <a:off x="3741649" y="3149599"/>
          <a:ext cx="3116351" cy="5994399"/>
        </p:xfrm>
        <a:graphic>
          <a:graphicData uri="http://schemas.openxmlformats.org/drawingml/2006/table">
            <a:tbl>
              <a:tblPr firstRow="1" bandRow="1">
                <a:tableStyleId>{5940675A-B579-460E-94D1-54222C63F5DA}</a:tableStyleId>
              </a:tblPr>
              <a:tblGrid>
                <a:gridCol w="3116351"/>
              </a:tblGrid>
              <a:tr h="5994399">
                <a:tc>
                  <a:txBody>
                    <a:bodyPr/>
                    <a:lstStyle/>
                    <a:p>
                      <a:endParaRPr lang="en-GB" dirty="0"/>
                    </a:p>
                  </a:txBody>
                  <a:tcPr>
                    <a:lnL w="12700" cap="flat" cmpd="sng" algn="ctr">
                      <a:no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tcPr>
                </a:tc>
              </a:tr>
            </a:tbl>
          </a:graphicData>
        </a:graphic>
      </p:graphicFrame>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19293" y="3201639"/>
            <a:ext cx="546724" cy="1371482"/>
          </a:xfrm>
          <a:prstGeom prst="rect">
            <a:avLst/>
          </a:prstGeom>
        </p:spPr>
      </p:pic>
      <p:pic>
        <p:nvPicPr>
          <p:cNvPr id="31" name="Picture 30"/>
          <p:cNvPicPr>
            <a:picLocks noChangeAspect="1"/>
          </p:cNvPicPr>
          <p:nvPr/>
        </p:nvPicPr>
        <p:blipFill>
          <a:blip r:embed="rId13"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3788897" y="3210628"/>
            <a:ext cx="1292082" cy="1223171"/>
          </a:xfrm>
          <a:prstGeom prst="rect">
            <a:avLst/>
          </a:prstGeom>
        </p:spPr>
      </p:pic>
      <p:pic>
        <p:nvPicPr>
          <p:cNvPr id="32" name="Picture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54885" y="4506198"/>
            <a:ext cx="1432013" cy="926035"/>
          </a:xfrm>
          <a:prstGeom prst="rect">
            <a:avLst/>
          </a:prstGeom>
        </p:spPr>
      </p:pic>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42714" y="7795981"/>
            <a:ext cx="1125343" cy="1031564"/>
          </a:xfrm>
          <a:prstGeom prst="rect">
            <a:avLst/>
          </a:prstGeom>
        </p:spPr>
      </p:pic>
      <p:pic>
        <p:nvPicPr>
          <p:cNvPr id="34" name="Picture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09461" y="6721089"/>
            <a:ext cx="1003001" cy="919418"/>
          </a:xfrm>
          <a:prstGeom prst="rect">
            <a:avLst/>
          </a:prstGeom>
        </p:spPr>
      </p:pic>
      <p:pic>
        <p:nvPicPr>
          <p:cNvPr id="35" name="Picture 3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9098798">
            <a:off x="5706012" y="5668995"/>
            <a:ext cx="837686" cy="970806"/>
          </a:xfrm>
          <a:prstGeom prst="rect">
            <a:avLst/>
          </a:prstGeom>
        </p:spPr>
      </p:pic>
      <p:pic>
        <p:nvPicPr>
          <p:cNvPr id="36" name="Picture 3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74539" y="6843161"/>
            <a:ext cx="1147455" cy="766882"/>
          </a:xfrm>
          <a:prstGeom prst="rect">
            <a:avLst/>
          </a:prstGeom>
        </p:spPr>
      </p:pic>
      <p:pic>
        <p:nvPicPr>
          <p:cNvPr id="37" name="Picture 3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54640" y="4586136"/>
            <a:ext cx="870769" cy="846097"/>
          </a:xfrm>
          <a:prstGeom prst="rect">
            <a:avLst/>
          </a:prstGeom>
        </p:spPr>
      </p:pic>
      <p:pic>
        <p:nvPicPr>
          <p:cNvPr id="38" name="Picture 3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332209">
            <a:off x="3742659" y="5646593"/>
            <a:ext cx="1867347" cy="1051939"/>
          </a:xfrm>
          <a:prstGeom prst="rect">
            <a:avLst/>
          </a:prstGeom>
        </p:spPr>
      </p:pic>
      <p:pic>
        <p:nvPicPr>
          <p:cNvPr id="39" name="Picture 3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280531" y="7795981"/>
            <a:ext cx="1460860" cy="1158949"/>
          </a:xfrm>
          <a:prstGeom prst="rect">
            <a:avLst/>
          </a:prstGeom>
        </p:spPr>
      </p:pic>
    </p:spTree>
    <p:extLst>
      <p:ext uri="{BB962C8B-B14F-4D97-AF65-F5344CB8AC3E}">
        <p14:creationId xmlns:p14="http://schemas.microsoft.com/office/powerpoint/2010/main" val="127510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84</Words>
  <Application>Microsoft Office PowerPoint</Application>
  <PresentationFormat>On-screen Show (4:3)</PresentationFormat>
  <Paragraphs>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Study</dc:creator>
  <cp:lastModifiedBy>Study</cp:lastModifiedBy>
  <cp:revision>3</cp:revision>
  <dcterms:created xsi:type="dcterms:W3CDTF">2018-08-25T10:35:55Z</dcterms:created>
  <dcterms:modified xsi:type="dcterms:W3CDTF">2018-08-25T11:09:53Z</dcterms:modified>
</cp:coreProperties>
</file>