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953" autoAdjust="0"/>
  </p:normalViewPr>
  <p:slideViewPr>
    <p:cSldViewPr>
      <p:cViewPr varScale="1">
        <p:scale>
          <a:sx n="89" d="100"/>
          <a:sy n="89" d="100"/>
        </p:scale>
        <p:origin x="21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3C73A4-B131-4824-86F1-18CE888A6D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9502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French primary children reading the story.</a:t>
            </a:r>
            <a:br>
              <a:rPr lang="en-GB" dirty="0" smtClean="0"/>
            </a:br>
            <a:r>
              <a:rPr lang="en-GB" altLang="en-US" dirty="0" smtClean="0"/>
              <a:t>Play video of story – write out text and pupils order it while they watch again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C73A4-B131-4824-86F1-18CE888A6D2C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6238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BF7B4-4F16-4CAC-A7C0-4137A2F64A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519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5B1A2A-1010-4F45-9BED-DEDD7CCBCE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5716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C0D40-860D-4528-81A3-9C9A7E9C4B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182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C238D-5823-4428-B394-59D3F47445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190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27B96E-2DC4-4B2D-BB19-C682C70FDC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737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73660-5448-498E-ACC1-EC4182768AA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968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223FD-C900-4E72-91A0-B66E64F872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664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FE225-630B-4F77-880D-BCD9D82D59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75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1C76CB-F90B-4CA2-9470-BD7F836012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587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F1D2F3-5337-4C6D-B605-21C2558379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489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300AB1-EC46-41CD-B5E9-D0B7CE35BF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740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5E5A64-20AE-40D1-BDDF-FC560450E41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BpHkMgWld8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Tw Cen MT" panose="020B0602020104020603" pitchFamily="34" charset="0"/>
              </a:rPr>
              <a:t>La chenille qui fait des </a:t>
            </a:r>
            <a:r>
              <a:rPr lang="en-GB" dirty="0" err="1" smtClean="0">
                <a:latin typeface="Tw Cen MT" panose="020B0602020104020603" pitchFamily="34" charset="0"/>
              </a:rPr>
              <a:t>trous</a:t>
            </a:r>
            <a:endParaRPr lang="en-GB" dirty="0">
              <a:latin typeface="Tw Cen MT" panose="020B0602020104020603" pitchFamily="34" charset="0"/>
            </a:endParaRPr>
          </a:p>
        </p:txBody>
      </p:sp>
      <p:pic>
        <p:nvPicPr>
          <p:cNvPr id="4" name="xBpHkMgWld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3838" y="1556792"/>
            <a:ext cx="8696323" cy="489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8511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14</Words>
  <Application>Microsoft Office PowerPoint</Application>
  <PresentationFormat>On-screen Show (4:3)</PresentationFormat>
  <Paragraphs>3</Paragraphs>
  <Slides>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La chenille qui fait des trous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I.T.SUPPORT</dc:creator>
  <cp:lastModifiedBy>Study</cp:lastModifiedBy>
  <cp:revision>5</cp:revision>
  <dcterms:created xsi:type="dcterms:W3CDTF">2010-08-31T19:56:37Z</dcterms:created>
  <dcterms:modified xsi:type="dcterms:W3CDTF">2018-08-25T12:00:45Z</dcterms:modified>
</cp:coreProperties>
</file>