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719" autoAdjust="0"/>
  </p:normalViewPr>
  <p:slideViewPr>
    <p:cSldViewPr snapToGrid="0">
      <p:cViewPr varScale="1">
        <p:scale>
          <a:sx n="64" d="100"/>
          <a:sy n="64" d="100"/>
        </p:scale>
        <p:origin x="33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186DB-BF22-4892-A2A8-B53A4F5FD682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7E42A-94EA-496E-8F13-DB3124DC4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20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Version of the text to be cut up.  Pupils listen and try to put</a:t>
            </a:r>
            <a:r>
              <a:rPr lang="en-GB" baseline="0" dirty="0" smtClean="0"/>
              <a:t> the text strips in the correct order.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7E42A-94EA-496E-8F13-DB3124DC4A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197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Text in the correct order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7E42A-94EA-496E-8F13-DB3124DC4A1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86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2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65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54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93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68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33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23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8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82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37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7517E-66E4-4FBC-8BAD-CB1D5CAF5E04}" type="datetimeFigureOut">
              <a:rPr lang="en-GB" smtClean="0"/>
              <a:t>21/04/2019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FEA1-FA45-432C-8843-EA37C92F1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75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485198"/>
              </p:ext>
            </p:extLst>
          </p:nvPr>
        </p:nvGraphicFramePr>
        <p:xfrm>
          <a:off x="0" y="0"/>
          <a:ext cx="6858000" cy="9144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/>
              </a:tblGrid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Dans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la lumière de la lune, un petit oeuf 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se repose 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sur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feuille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 beau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dimanche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matin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soleil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se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lève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et POP !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minuscule chenille sort de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l'oeuf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Elle a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très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faim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Aussitôt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part à la recherché de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nourriture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lundi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croque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dans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pomme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Elle y fait un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trou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Mais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a encore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faim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mardi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croque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dans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deux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poires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Elle y fait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deux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trous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Mais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a encore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faim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mercredi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croque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dans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trois prunes. Elle y fait trois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trous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Mais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a encore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faim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jeudi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croque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dans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quatre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fraises. Elle y fait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quatre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trous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Mais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a encore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faim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vendredi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croque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dans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cinq oranges. Elle y fait cinq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trous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Mais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a encore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faim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samedi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croque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dans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tranche de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gâteau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glace, un cornichon,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tranche de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fromage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tranche de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saucisson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sucette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un quartier de tarte aux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cerises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saucisse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madeleine et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tranche de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pastèque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Cette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nuit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a mal au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ventre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!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lendemain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c’est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de nouveau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dimanche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 la chenille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croque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dans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belle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feuille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verte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et se sent beaucoup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mieux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Maintenant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n'a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plus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faim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du tout.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Mais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n'est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plus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petite chenille. Elle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est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devenue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grosse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et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grasse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 se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construit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une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maison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-un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cocon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- et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s’y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blottit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Deux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semaines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plus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tard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,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quand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le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perce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pour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en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sortir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…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…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elle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est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devenue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un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superbe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 </a:t>
                      </a:r>
                      <a:r>
                        <a:rPr lang="en-GB" sz="1800" dirty="0" err="1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papillon</a:t>
                      </a:r>
                      <a:r>
                        <a:rPr lang="en-GB" sz="1800" dirty="0" smtClean="0">
                          <a:effectLst/>
                          <a:latin typeface="Tw Cen MT" panose="020B0602020104020603" pitchFamily="34" charset="0"/>
                          <a:ea typeface="SimSun" panose="02010600030101010101" pitchFamily="2" charset="-122"/>
                          <a:cs typeface="ArialMT"/>
                        </a:rPr>
                        <a:t>.</a:t>
                      </a:r>
                      <a:endParaRPr lang="en-GB" sz="1800" dirty="0" smtClean="0">
                        <a:effectLst/>
                        <a:latin typeface="Tw Cen MT" panose="020B0602020104020603" pitchFamily="34" charset="0"/>
                        <a:ea typeface="SimSun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12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344" y="180627"/>
            <a:ext cx="6142568" cy="898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 smtClean="0">
                <a:effectLst/>
                <a:latin typeface="Arial-BoldMT"/>
                <a:ea typeface="SimSun" panose="02010600030101010101" pitchFamily="2" charset="-122"/>
                <a:cs typeface="Arial-BoldMT"/>
              </a:rPr>
              <a:t>La chenille qui fait des </a:t>
            </a:r>
            <a:r>
              <a:rPr lang="en-GB" b="1" dirty="0" err="1" smtClean="0">
                <a:effectLst/>
                <a:latin typeface="Arial-BoldMT"/>
                <a:ea typeface="SimSun" panose="02010600030101010101" pitchFamily="2" charset="-122"/>
                <a:cs typeface="Arial-BoldMT"/>
              </a:rPr>
              <a:t>trous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1.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Dans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la lumière de la lune, un petit oeuf 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se repose 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sur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feuille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2.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 beau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dimanche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matin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soleil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se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lève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et POP !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minuscule chenille sort de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l'oeuf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Elle a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très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faim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3.</a:t>
            </a:r>
            <a:b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</a:b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Aussitôt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part à la recherché de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nourriture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4.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lundi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croque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dans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pomme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Elle y fait un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trou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Mais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a encore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faim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5.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mardi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croque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dans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deux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poires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Elle y fait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deux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trous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Mais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a encore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faim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6.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mercredi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croque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dans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trois prunes. Elle y fait trois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trous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Mais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a encore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faim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7.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jeudi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croque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dans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quatre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fraises. Elle y fait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quatre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trous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Mais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a encore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faim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8.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vendredi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croque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dans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cinq oranges. Elle y fait cinq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trous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Mais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a encore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faim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9.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samedi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croque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dans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tranche de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gâteau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glace,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 cornichon,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tranche de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fromage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tranche de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saucisson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10.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sucette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un quartier de tarte aux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cerises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saucisse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madeleine et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tranche de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pastèque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Cette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nuit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a mal au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ventre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!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11.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lendemain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c’est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de nouveau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dimanche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 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La 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chenille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croque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dans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belle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feuille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verte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et se sent beaucoup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mieux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12.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Maintenant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n'a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plus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faim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du tout.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Mais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n'est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plus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petite chenille. Elle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est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devenue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grosse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et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grasse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13.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 se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construit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une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maison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-un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cocon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- et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reste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là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Deux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semaines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plus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tard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,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quand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le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perce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pour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en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sortir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…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14.</a:t>
            </a:r>
            <a:endParaRPr lang="en-GB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…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elle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est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devenue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un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superbe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 </a:t>
            </a:r>
            <a:r>
              <a:rPr lang="en-GB" sz="1400" dirty="0" err="1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papillon</a:t>
            </a:r>
            <a:r>
              <a:rPr lang="en-GB" sz="1400" dirty="0" smtClean="0">
                <a:effectLst/>
                <a:latin typeface="ArialMT"/>
                <a:ea typeface="SimSun" panose="02010600030101010101" pitchFamily="2" charset="-122"/>
                <a:cs typeface="ArialMT"/>
              </a:rPr>
              <a:t>.</a:t>
            </a:r>
            <a:endParaRPr lang="en-GB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2628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373</Words>
  <Application>Microsoft Office PowerPoint</Application>
  <PresentationFormat>On-screen Show (4:3)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Arial-BoldMT</vt:lpstr>
      <vt:lpstr>ArialMT</vt:lpstr>
      <vt:lpstr>SimSun</vt:lpstr>
      <vt:lpstr>Arial</vt:lpstr>
      <vt:lpstr>Calibri</vt:lpstr>
      <vt:lpstr>Calibri Light</vt:lpstr>
      <vt:lpstr>Times New Roman</vt:lpstr>
      <vt:lpstr>Tw Cen MT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Study</dc:creator>
  <cp:lastModifiedBy>Rachel Hawkes</cp:lastModifiedBy>
  <cp:revision>4</cp:revision>
  <dcterms:created xsi:type="dcterms:W3CDTF">2018-08-25T11:49:18Z</dcterms:created>
  <dcterms:modified xsi:type="dcterms:W3CDTF">2019-04-21T05:28:21Z</dcterms:modified>
</cp:coreProperties>
</file>