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3" r:id="rId2"/>
    <p:sldId id="272" r:id="rId3"/>
    <p:sldId id="256" r:id="rId4"/>
    <p:sldId id="257" r:id="rId5"/>
    <p:sldId id="273" r:id="rId6"/>
    <p:sldId id="258" r:id="rId7"/>
    <p:sldId id="259" r:id="rId8"/>
    <p:sldId id="274" r:id="rId9"/>
    <p:sldId id="260" r:id="rId10"/>
    <p:sldId id="261" r:id="rId11"/>
    <p:sldId id="275" r:id="rId12"/>
    <p:sldId id="284" r:id="rId13"/>
    <p:sldId id="267" r:id="rId14"/>
    <p:sldId id="278" r:id="rId15"/>
    <p:sldId id="268" r:id="rId16"/>
    <p:sldId id="271" r:id="rId17"/>
    <p:sldId id="282" r:id="rId18"/>
    <p:sldId id="285" r:id="rId19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E73613"/>
    <a:srgbClr val="33BBB8"/>
    <a:srgbClr val="1EA1D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4" autoAdjust="0"/>
    <p:restoredTop sz="81818" autoAdjust="0"/>
  </p:normalViewPr>
  <p:slideViewPr>
    <p:cSldViewPr>
      <p:cViewPr varScale="1">
        <p:scale>
          <a:sx n="59" d="100"/>
          <a:sy n="59" d="100"/>
        </p:scale>
        <p:origin x="82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C9C3EF09-CFBD-4422-B65E-8AC920237B7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455849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Buy the book</a:t>
            </a:r>
            <a:r>
              <a:rPr lang="en-GB" baseline="0" dirty="0"/>
              <a:t> from Amazon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3EF09-CFBD-4422-B65E-8AC920237B7C}" type="slidenum">
              <a:rPr lang="en-GB" altLang="en-US" smtClean="0"/>
              <a:pPr>
                <a:defRPr/>
              </a:pPr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066585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A585E4E-0069-4959-87C4-962A336D977C}" type="slidenum">
              <a:rPr lang="en-GB" altLang="en-US"/>
              <a:pPr>
                <a:spcBef>
                  <a:spcPct val="0"/>
                </a:spcBef>
              </a:pPr>
              <a:t>10</a:t>
            </a:fld>
            <a:endParaRPr lang="en-GB" alt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25829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EEA82F3-6AE8-43E4-8B35-BB2539047CD3}" type="slidenum">
              <a:rPr lang="en-GB" altLang="en-US"/>
              <a:pPr>
                <a:spcBef>
                  <a:spcPct val="0"/>
                </a:spcBef>
              </a:pPr>
              <a:t>11</a:t>
            </a:fld>
            <a:endParaRPr lang="en-GB" alt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19781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DD9D68E-C6A9-471A-9B9E-214A15839A85}" type="slidenum">
              <a:rPr lang="en-GB" altLang="en-US"/>
              <a:pPr>
                <a:spcBef>
                  <a:spcPct val="0"/>
                </a:spcBef>
              </a:pPr>
              <a:t>12</a:t>
            </a:fld>
            <a:endParaRPr lang="en-GB" alt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50567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CB92174-3F03-447C-960D-C74DB58177F8}" type="slidenum">
              <a:rPr lang="en-GB" altLang="en-US"/>
              <a:pPr>
                <a:spcBef>
                  <a:spcPct val="0"/>
                </a:spcBef>
              </a:pPr>
              <a:t>13</a:t>
            </a:fld>
            <a:endParaRPr lang="en-GB" alt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54496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315B87A-FF27-41F1-B66A-785C453480D7}" type="slidenum">
              <a:rPr lang="en-GB" altLang="en-US"/>
              <a:pPr>
                <a:spcBef>
                  <a:spcPct val="0"/>
                </a:spcBef>
              </a:pPr>
              <a:t>14</a:t>
            </a:fld>
            <a:endParaRPr lang="en-GB" alt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03806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DACBC3B-455F-4959-93E2-0755BB6603E8}" type="slidenum">
              <a:rPr lang="en-GB" altLang="en-US"/>
              <a:pPr>
                <a:spcBef>
                  <a:spcPct val="0"/>
                </a:spcBef>
              </a:pPr>
              <a:t>15</a:t>
            </a:fld>
            <a:endParaRPr lang="en-GB" alt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694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31DAF1A-8ED0-41E4-8F1D-2A46D1CD1EDB}" type="slidenum">
              <a:rPr lang="en-GB" altLang="en-US"/>
              <a:pPr>
                <a:spcBef>
                  <a:spcPct val="0"/>
                </a:spcBef>
              </a:pPr>
              <a:t>16</a:t>
            </a:fld>
            <a:endParaRPr lang="en-GB" alt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21667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Buy the book</a:t>
            </a:r>
            <a:r>
              <a:rPr lang="en-GB" baseline="0" dirty="0"/>
              <a:t> </a:t>
            </a:r>
            <a:r>
              <a:rPr lang="en-GB" baseline="0"/>
              <a:t>from Amazon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3EF09-CFBD-4422-B65E-8AC920237B7C}" type="slidenum">
              <a:rPr lang="en-GB" altLang="en-US" smtClean="0"/>
              <a:pPr>
                <a:defRPr/>
              </a:pPr>
              <a:t>18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37014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F84AE9E-B9CF-4DEF-967D-E244B1A87B07}" type="slidenum">
              <a:rPr lang="en-GB" altLang="en-US"/>
              <a:pPr>
                <a:spcBef>
                  <a:spcPct val="0"/>
                </a:spcBef>
              </a:pPr>
              <a:t>2</a:t>
            </a:fld>
            <a:endParaRPr lang="en-GB" altLang="en-US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0613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2A18424-25F7-4B9B-9865-F1CB110774F4}" type="slidenum">
              <a:rPr lang="en-GB" altLang="en-US"/>
              <a:pPr>
                <a:spcBef>
                  <a:spcPct val="0"/>
                </a:spcBef>
              </a:pPr>
              <a:t>3</a:t>
            </a:fld>
            <a:endParaRPr lang="en-GB" alt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0070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B8266DB-DED7-47DC-9DBE-2149B5049E9D}" type="slidenum">
              <a:rPr lang="en-GB" altLang="en-US"/>
              <a:pPr>
                <a:spcBef>
                  <a:spcPct val="0"/>
                </a:spcBef>
              </a:pPr>
              <a:t>4</a:t>
            </a:fld>
            <a:endParaRPr lang="en-GB" alt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4901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0AC8CF8-B009-446B-8DBE-0201C6FE90F0}" type="slidenum">
              <a:rPr lang="en-GB" altLang="en-US"/>
              <a:pPr>
                <a:spcBef>
                  <a:spcPct val="0"/>
                </a:spcBef>
              </a:pPr>
              <a:t>5</a:t>
            </a:fld>
            <a:endParaRPr lang="en-GB" alt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6745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1D58081-07BD-483A-BAC0-98AF34671264}" type="slidenum">
              <a:rPr lang="en-GB" altLang="en-US"/>
              <a:pPr>
                <a:spcBef>
                  <a:spcPct val="0"/>
                </a:spcBef>
              </a:pPr>
              <a:t>6</a:t>
            </a:fld>
            <a:endParaRPr lang="en-GB" alt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6535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9F15EBB-77A3-45F1-A5AC-DDAE5122D71E}" type="slidenum">
              <a:rPr lang="en-GB" altLang="en-US"/>
              <a:pPr>
                <a:spcBef>
                  <a:spcPct val="0"/>
                </a:spcBef>
              </a:pPr>
              <a:t>7</a:t>
            </a:fld>
            <a:endParaRPr lang="en-GB" alt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2489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58E9884-C234-420F-A219-90983D994965}" type="slidenum">
              <a:rPr lang="en-GB" altLang="en-US"/>
              <a:pPr>
                <a:spcBef>
                  <a:spcPct val="0"/>
                </a:spcBef>
              </a:pPr>
              <a:t>8</a:t>
            </a:fld>
            <a:endParaRPr lang="en-GB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58556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330E7FF-56E6-4ED4-94A2-4F90BFABBD4C}" type="slidenum">
              <a:rPr lang="en-GB" altLang="en-US"/>
              <a:pPr>
                <a:spcBef>
                  <a:spcPct val="0"/>
                </a:spcBef>
              </a:pPr>
              <a:t>9</a:t>
            </a:fld>
            <a:endParaRPr lang="en-GB" alt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8430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B57B4-E3E6-4C44-B240-0E2271F3892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78888268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9DF6A-570C-4308-9C28-3990284555E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46295739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1F56F-76B1-4CF0-90E9-C842BAAFF24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91631046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FAE65-BE37-4B37-AA06-94ABEAE344F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75031172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3D72E-9214-4D12-ABBF-651CF438D2B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69398750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B15F7-2F50-4947-B914-1643B213A6E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64837768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70D8D-4C97-4AE0-82B0-B47B4980902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16142872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BD21A-BAD1-447C-A673-AD7D9A8B4AB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97458587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89D00-D42C-4DDE-ADFF-8B73B4E2888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14812596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3A640-3269-41EE-866A-421450531C1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40490815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056FB-0430-4D93-921F-BD777E3E341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01899513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7F68A115-BABA-4503-A242-69DA565622B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5.mp3"/><Relationship Id="rId7" Type="http://schemas.openxmlformats.org/officeDocument/2006/relationships/image" Target="../media/image5.png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5.mp3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5.mp3"/><Relationship Id="rId7" Type="http://schemas.openxmlformats.org/officeDocument/2006/relationships/image" Target="../media/image6.png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5.mp3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6.xml"/><Relationship Id="rId3" Type="http://schemas.microsoft.com/office/2007/relationships/media" Target="../media/media14.mp3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audio" Target="../media/media15.mp3"/><Relationship Id="rId5" Type="http://schemas.microsoft.com/office/2007/relationships/media" Target="../media/media15.mp3"/><Relationship Id="rId10" Type="http://schemas.openxmlformats.org/officeDocument/2006/relationships/image" Target="../media/image2.png"/><Relationship Id="rId4" Type="http://schemas.openxmlformats.org/officeDocument/2006/relationships/audio" Target="../media/media14.mp3"/><Relationship Id="rId9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image" Target="../media/image5.png"/><Relationship Id="rId5" Type="http://schemas.openxmlformats.org/officeDocument/2006/relationships/audio" Target="../media/audio4.wav"/><Relationship Id="rId10" Type="http://schemas.openxmlformats.org/officeDocument/2006/relationships/image" Target="../media/image8.png"/><Relationship Id="rId4" Type="http://schemas.openxmlformats.org/officeDocument/2006/relationships/audio" Target="../media/audio3.wav"/><Relationship Id="rId9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o.uk/gp/product/B014QOYOYI/ref=oh_aui_detailpage_o00_s00?ie=UTF8&amp;psc=1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5.mp3"/><Relationship Id="rId7" Type="http://schemas.openxmlformats.org/officeDocument/2006/relationships/image" Target="../media/image3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5.mp3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5.mp3"/><Relationship Id="rId7" Type="http://schemas.openxmlformats.org/officeDocument/2006/relationships/image" Target="../media/image4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5.mp3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1187624" y="260648"/>
            <a:ext cx="6858000" cy="2387600"/>
          </a:xfrm>
        </p:spPr>
        <p:txBody>
          <a:bodyPr/>
          <a:lstStyle/>
          <a:p>
            <a:pPr eaLnBrk="1" hangingPunct="1"/>
            <a:r>
              <a:rPr lang="en-GB" altLang="en-US" sz="13800" dirty="0">
                <a:latin typeface="Tw Cen MT" panose="020B0602020104020603" pitchFamily="34" charset="0"/>
              </a:rPr>
              <a:t>Cher zoo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2648248"/>
            <a:ext cx="2676525" cy="269557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539750" y="4868863"/>
            <a:ext cx="8135938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5800" dirty="0">
                <a:latin typeface="Tw Cen MT" panose="020B0602020104020603" pitchFamily="34" charset="0"/>
              </a:rPr>
              <a:t>Il </a:t>
            </a:r>
            <a:r>
              <a:rPr lang="en-GB" altLang="en-US" sz="5800" dirty="0" err="1">
                <a:latin typeface="Tw Cen MT" panose="020B0602020104020603" pitchFamily="34" charset="0"/>
              </a:rPr>
              <a:t>était</a:t>
            </a:r>
            <a:r>
              <a:rPr lang="en-GB" altLang="en-US" sz="5800" dirty="0">
                <a:latin typeface="Tw Cen MT" panose="020B0602020104020603" pitchFamily="34" charset="0"/>
              </a:rPr>
              <a:t> trop </a:t>
            </a:r>
            <a:r>
              <a:rPr lang="en-GB" altLang="en-US" sz="5800" dirty="0" err="1">
                <a:latin typeface="Tw Cen MT" panose="020B0602020104020603" pitchFamily="34" charset="0"/>
              </a:rPr>
              <a:t>féroce</a:t>
            </a:r>
            <a:r>
              <a:rPr lang="en-GB" altLang="en-US" sz="5800" dirty="0">
                <a:latin typeface="Tw Cen MT" panose="020B0602020104020603" pitchFamily="34" charset="0"/>
              </a:rPr>
              <a:t> !  </a:t>
            </a:r>
            <a:br>
              <a:rPr lang="en-GB" altLang="en-US" sz="5800" dirty="0">
                <a:latin typeface="Tw Cen MT" panose="020B0602020104020603" pitchFamily="34" charset="0"/>
              </a:rPr>
            </a:br>
            <a:r>
              <a:rPr lang="en-GB" altLang="en-US" sz="5800" dirty="0">
                <a:latin typeface="Tw Cen MT" panose="020B0602020104020603" pitchFamily="34" charset="0"/>
              </a:rPr>
              <a:t>Je </a:t>
            </a:r>
            <a:r>
              <a:rPr lang="en-GB" altLang="en-US" sz="5800" dirty="0" err="1">
                <a:latin typeface="Tw Cen MT" panose="020B0602020104020603" pitchFamily="34" charset="0"/>
              </a:rPr>
              <a:t>l’ai</a:t>
            </a:r>
            <a:r>
              <a:rPr lang="en-GB" altLang="en-US" sz="5800" dirty="0">
                <a:latin typeface="Tw Cen MT" panose="020B0602020104020603" pitchFamily="34" charset="0"/>
              </a:rPr>
              <a:t> </a:t>
            </a:r>
            <a:r>
              <a:rPr lang="en-GB" altLang="en-US" sz="5800" dirty="0" err="1">
                <a:latin typeface="Tw Cen MT" panose="020B0602020104020603" pitchFamily="34" charset="0"/>
              </a:rPr>
              <a:t>renvoyé</a:t>
            </a:r>
            <a:r>
              <a:rPr lang="en-US" altLang="en-US" sz="5800" dirty="0">
                <a:latin typeface="Tw Cen MT" panose="020B0602020104020603" pitchFamily="34" charset="0"/>
              </a:rPr>
              <a:t>.</a:t>
            </a:r>
            <a:endParaRPr lang="en-US" altLang="en-US" sz="5800" dirty="0"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95393"/>
            <a:ext cx="6451613" cy="4688172"/>
          </a:xfrm>
          <a:prstGeom prst="rect">
            <a:avLst/>
          </a:prstGeom>
        </p:spPr>
      </p:pic>
      <p:pic>
        <p:nvPicPr>
          <p:cNvPr id="2" name="22.9">
            <a:hlinkClick r:id="" action="ppaction://media"/>
            <a:extLst>
              <a:ext uri="{FF2B5EF4-FFF2-40B4-BE49-F238E27FC236}">
                <a16:creationId xmlns:a16="http://schemas.microsoft.com/office/drawing/2014/main" id="{4047C1BC-4061-45DB-92FF-4DCDE3C578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044624" y="4578765"/>
            <a:ext cx="609600" cy="609600"/>
          </a:xfrm>
          <a:prstGeom prst="rect">
            <a:avLst/>
          </a:prstGeom>
        </p:spPr>
      </p:pic>
      <p:pic>
        <p:nvPicPr>
          <p:cNvPr id="5" name="22.3b">
            <a:hlinkClick r:id="" action="ppaction://media"/>
            <a:extLst>
              <a:ext uri="{FF2B5EF4-FFF2-40B4-BE49-F238E27FC236}">
                <a16:creationId xmlns:a16="http://schemas.microsoft.com/office/drawing/2014/main" id="{3BF6FB06-13B2-455F-B9C6-239E991C1A9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846138" y="6111195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2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1272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79388" y="1938338"/>
            <a:ext cx="89646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 dirty="0" err="1">
                <a:latin typeface="Tw Cen MT" panose="020B0602020104020603" pitchFamily="34" charset="0"/>
                <a:cs typeface="Times New Roman" panose="02020603050405020304" pitchFamily="18" charset="0"/>
              </a:rPr>
              <a:t>Alors</a:t>
            </a:r>
            <a:r>
              <a:rPr lang="en-US" altLang="en-US" sz="5400" dirty="0">
                <a:latin typeface="Tw Cen MT" panose="020B0602020104020603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w Cen MT" panose="020B0602020104020603" pitchFamily="34" charset="0"/>
                <a:cs typeface="Times New Roman" panose="02020603050405020304" pitchFamily="18" charset="0"/>
              </a:rPr>
              <a:t>ils</a:t>
            </a:r>
            <a:r>
              <a:rPr lang="en-US" altLang="en-US" sz="5400" dirty="0">
                <a:latin typeface="Tw Cen MT" panose="020B0602020104020603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w Cen MT" panose="020B0602020104020603" pitchFamily="34" charset="0"/>
                <a:cs typeface="Times New Roman" panose="02020603050405020304" pitchFamily="18" charset="0"/>
              </a:rPr>
              <a:t>m’ont</a:t>
            </a:r>
            <a:r>
              <a:rPr lang="en-US" altLang="en-US" sz="5400" dirty="0">
                <a:latin typeface="Tw Cen MT" panose="020B0602020104020603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w Cen MT" panose="020B0602020104020603" pitchFamily="34" charset="0"/>
                <a:cs typeface="Times New Roman" panose="02020603050405020304" pitchFamily="18" charset="0"/>
              </a:rPr>
              <a:t>envoyé</a:t>
            </a:r>
            <a:r>
              <a:rPr lang="en-US" altLang="en-US" sz="5400" dirty="0">
                <a:latin typeface="Tw Cen MT" panose="020B0602020104020603" pitchFamily="34" charset="0"/>
                <a:cs typeface="Times New Roman" panose="02020603050405020304" pitchFamily="18" charset="0"/>
              </a:rPr>
              <a:t> …</a:t>
            </a:r>
          </a:p>
        </p:txBody>
      </p:sp>
      <p:pic>
        <p:nvPicPr>
          <p:cNvPr id="3" name="22.4">
            <a:hlinkClick r:id="" action="ppaction://media"/>
            <a:extLst>
              <a:ext uri="{FF2B5EF4-FFF2-40B4-BE49-F238E27FC236}">
                <a16:creationId xmlns:a16="http://schemas.microsoft.com/office/drawing/2014/main" id="{BF7F341F-755F-48A5-899F-9C1F089CCA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404664" y="270892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24744"/>
            <a:ext cx="5649850" cy="5226111"/>
          </a:xfrm>
          <a:prstGeom prst="rect">
            <a:avLst/>
          </a:prstGeom>
        </p:spPr>
      </p:pic>
      <p:grpSp>
        <p:nvGrpSpPr>
          <p:cNvPr id="24579" name="Group 12"/>
          <p:cNvGrpSpPr>
            <a:grpSpLocks/>
          </p:cNvGrpSpPr>
          <p:nvPr/>
        </p:nvGrpSpPr>
        <p:grpSpPr bwMode="auto">
          <a:xfrm>
            <a:off x="3302781" y="-531440"/>
            <a:ext cx="6637338" cy="3646488"/>
            <a:chOff x="740" y="140"/>
            <a:chExt cx="4181" cy="2297"/>
          </a:xfrm>
        </p:grpSpPr>
        <p:grpSp>
          <p:nvGrpSpPr>
            <p:cNvPr id="24580" name="Group 8"/>
            <p:cNvGrpSpPr>
              <a:grpSpLocks/>
            </p:cNvGrpSpPr>
            <p:nvPr/>
          </p:nvGrpSpPr>
          <p:grpSpPr bwMode="auto">
            <a:xfrm>
              <a:off x="1427" y="824"/>
              <a:ext cx="2946" cy="1613"/>
              <a:chOff x="1655" y="808"/>
              <a:chExt cx="2522" cy="1336"/>
            </a:xfrm>
          </p:grpSpPr>
          <p:sp>
            <p:nvSpPr>
              <p:cNvPr id="24583" name="Rectangle 6"/>
              <p:cNvSpPr>
                <a:spLocks noChangeArrowheads="1"/>
              </p:cNvSpPr>
              <p:nvPr/>
            </p:nvSpPr>
            <p:spPr bwMode="auto">
              <a:xfrm rot="-1390207">
                <a:off x="1655" y="1616"/>
                <a:ext cx="2016" cy="52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3600" b="1">
                    <a:latin typeface="Calibri" panose="020F0502020204030204" pitchFamily="34" charset="0"/>
                    <a:cs typeface="Times New Roman" panose="02020603050405020304" pitchFamily="18" charset="0"/>
                  </a:rPr>
                  <a:t>Attention </a:t>
                </a:r>
                <a:r>
                  <a:rPr lang="en-GB" altLang="en-US" sz="3600" b="1">
                    <a:latin typeface="Calibri" panose="020F0502020204030204" pitchFamily="34" charset="0"/>
                  </a:rPr>
                  <a:t>!</a:t>
                </a:r>
              </a:p>
            </p:txBody>
          </p:sp>
          <p:sp>
            <p:nvSpPr>
              <p:cNvPr id="24584" name="Text Box 7"/>
              <p:cNvSpPr txBox="1">
                <a:spLocks noChangeArrowheads="1"/>
              </p:cNvSpPr>
              <p:nvPr/>
            </p:nvSpPr>
            <p:spPr bwMode="auto">
              <a:xfrm rot="2426312">
                <a:off x="3427" y="808"/>
                <a:ext cx="750" cy="241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2400">
                    <a:latin typeface="Rockwell" panose="02060603020205020403" pitchFamily="18" charset="0"/>
                  </a:rPr>
                  <a:t>du zoo</a:t>
                </a:r>
              </a:p>
            </p:txBody>
          </p:sp>
        </p:grpSp>
        <p:sp>
          <p:nvSpPr>
            <p:cNvPr id="24581" name="Rectangle 10"/>
            <p:cNvSpPr>
              <a:spLocks noChangeArrowheads="1"/>
            </p:cNvSpPr>
            <p:nvPr/>
          </p:nvSpPr>
          <p:spPr bwMode="auto">
            <a:xfrm rot="226337">
              <a:off x="975" y="140"/>
              <a:ext cx="3946" cy="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582" name="Rectangle 11"/>
            <p:cNvSpPr>
              <a:spLocks noChangeArrowheads="1"/>
            </p:cNvSpPr>
            <p:nvPr/>
          </p:nvSpPr>
          <p:spPr bwMode="auto">
            <a:xfrm rot="201987">
              <a:off x="740" y="164"/>
              <a:ext cx="272" cy="12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pic>
        <p:nvPicPr>
          <p:cNvPr id="3" name="22.10">
            <a:hlinkClick r:id="" action="ppaction://media"/>
            <a:extLst>
              <a:ext uri="{FF2B5EF4-FFF2-40B4-BE49-F238E27FC236}">
                <a16:creationId xmlns:a16="http://schemas.microsoft.com/office/drawing/2014/main" id="{D8DA23E5-D0F4-4B41-BA3D-61EB537246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96717" y="4293096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611560" y="4878629"/>
            <a:ext cx="9144000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5800" dirty="0">
                <a:latin typeface="Tw Cen MT" panose="020B0602020104020603" pitchFamily="34" charset="0"/>
              </a:rPr>
              <a:t>Il </a:t>
            </a:r>
            <a:r>
              <a:rPr lang="en-GB" altLang="en-US" sz="5800" dirty="0" err="1">
                <a:latin typeface="Tw Cen MT" panose="020B0602020104020603" pitchFamily="34" charset="0"/>
              </a:rPr>
              <a:t>était</a:t>
            </a:r>
            <a:r>
              <a:rPr lang="en-GB" altLang="en-US" sz="5800" dirty="0">
                <a:latin typeface="Tw Cen MT" panose="020B0602020104020603" pitchFamily="34" charset="0"/>
              </a:rPr>
              <a:t> trop </a:t>
            </a:r>
            <a:r>
              <a:rPr lang="en-GB" altLang="en-US" sz="5800" dirty="0" err="1">
                <a:latin typeface="Tw Cen MT" panose="020B0602020104020603" pitchFamily="34" charset="0"/>
              </a:rPr>
              <a:t>méchant</a:t>
            </a:r>
            <a:r>
              <a:rPr lang="en-GB" altLang="en-US" sz="5800" dirty="0">
                <a:latin typeface="Tw Cen MT" panose="020B0602020104020603" pitchFamily="34" charset="0"/>
              </a:rPr>
              <a:t>!  </a:t>
            </a:r>
            <a:br>
              <a:rPr lang="en-GB" altLang="en-US" sz="5800" dirty="0">
                <a:latin typeface="Tw Cen MT" panose="020B0602020104020603" pitchFamily="34" charset="0"/>
              </a:rPr>
            </a:br>
            <a:r>
              <a:rPr lang="en-GB" altLang="en-US" sz="5800" dirty="0">
                <a:latin typeface="Tw Cen MT" panose="020B0602020104020603" pitchFamily="34" charset="0"/>
              </a:rPr>
              <a:t>Je </a:t>
            </a:r>
            <a:r>
              <a:rPr lang="en-GB" altLang="en-US" sz="5800" dirty="0" err="1">
                <a:latin typeface="Tw Cen MT" panose="020B0602020104020603" pitchFamily="34" charset="0"/>
              </a:rPr>
              <a:t>l’ai</a:t>
            </a:r>
            <a:r>
              <a:rPr lang="en-GB" altLang="en-US" sz="5800" dirty="0">
                <a:latin typeface="Tw Cen MT" panose="020B0602020104020603" pitchFamily="34" charset="0"/>
              </a:rPr>
              <a:t> </a:t>
            </a:r>
            <a:r>
              <a:rPr lang="en-GB" altLang="en-US" sz="5800" dirty="0" err="1">
                <a:latin typeface="Tw Cen MT" panose="020B0602020104020603" pitchFamily="34" charset="0"/>
              </a:rPr>
              <a:t>renvoyé</a:t>
            </a:r>
            <a:r>
              <a:rPr lang="en-US" altLang="en-US" sz="5800" dirty="0">
                <a:latin typeface="Tw Cen MT" panose="020B0602020104020603" pitchFamily="34" charset="0"/>
              </a:rPr>
              <a:t>.</a:t>
            </a:r>
            <a:endParaRPr lang="en-US" altLang="en-US" sz="5800" dirty="0"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40885"/>
            <a:ext cx="5121886" cy="4737744"/>
          </a:xfrm>
          <a:prstGeom prst="rect">
            <a:avLst/>
          </a:prstGeom>
        </p:spPr>
      </p:pic>
      <p:pic>
        <p:nvPicPr>
          <p:cNvPr id="2" name="22.12">
            <a:hlinkClick r:id="" action="ppaction://media"/>
            <a:extLst>
              <a:ext uri="{FF2B5EF4-FFF2-40B4-BE49-F238E27FC236}">
                <a16:creationId xmlns:a16="http://schemas.microsoft.com/office/drawing/2014/main" id="{B97F46BF-0BD7-4D91-A7D0-D84D3521D4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202940" y="4878629"/>
            <a:ext cx="609600" cy="609600"/>
          </a:xfrm>
          <a:prstGeom prst="rect">
            <a:avLst/>
          </a:prstGeom>
        </p:spPr>
      </p:pic>
      <p:pic>
        <p:nvPicPr>
          <p:cNvPr id="5" name="22.3b">
            <a:hlinkClick r:id="" action="ppaction://media"/>
            <a:extLst>
              <a:ext uri="{FF2B5EF4-FFF2-40B4-BE49-F238E27FC236}">
                <a16:creationId xmlns:a16="http://schemas.microsoft.com/office/drawing/2014/main" id="{05D70F0E-B984-45C3-B6E1-4972E796BFE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846138" y="6111195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802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1272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251520" y="1340768"/>
            <a:ext cx="914400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800" dirty="0" err="1">
                <a:latin typeface="Tw Cen MT" panose="020B0602020104020603" pitchFamily="34" charset="0"/>
                <a:cs typeface="Times New Roman" panose="02020603050405020304" pitchFamily="18" charset="0"/>
              </a:rPr>
              <a:t>Alors</a:t>
            </a:r>
            <a:r>
              <a:rPr lang="en-US" altLang="en-US" sz="5800" dirty="0">
                <a:latin typeface="Tw Cen MT" panose="020B0602020104020603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800" dirty="0" err="1">
                <a:latin typeface="Tw Cen MT" panose="020B0602020104020603" pitchFamily="34" charset="0"/>
                <a:cs typeface="Times New Roman" panose="02020603050405020304" pitchFamily="18" charset="0"/>
              </a:rPr>
              <a:t>ils</a:t>
            </a:r>
            <a:r>
              <a:rPr lang="en-US" altLang="en-US" sz="5800" dirty="0">
                <a:latin typeface="Tw Cen MT" panose="020B0602020104020603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800" dirty="0" err="1">
                <a:latin typeface="Tw Cen MT" panose="020B0602020104020603" pitchFamily="34" charset="0"/>
                <a:cs typeface="Times New Roman" panose="02020603050405020304" pitchFamily="18" charset="0"/>
              </a:rPr>
              <a:t>m’ont</a:t>
            </a:r>
            <a:r>
              <a:rPr lang="en-US" altLang="en-US" sz="5800" dirty="0">
                <a:latin typeface="Tw Cen MT" panose="020B0602020104020603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800" dirty="0" err="1">
                <a:latin typeface="Tw Cen MT" panose="020B0602020104020603" pitchFamily="34" charset="0"/>
                <a:cs typeface="Times New Roman" panose="02020603050405020304" pitchFamily="18" charset="0"/>
              </a:rPr>
              <a:t>envoyé</a:t>
            </a:r>
            <a:r>
              <a:rPr lang="en-US" altLang="en-US" sz="5800" dirty="0">
                <a:latin typeface="Tw Cen MT" panose="020B0602020104020603" pitchFamily="34" charset="0"/>
                <a:cs typeface="Times New Roman" panose="02020603050405020304" pitchFamily="18" charset="0"/>
              </a:rPr>
              <a:t>…</a:t>
            </a:r>
          </a:p>
        </p:txBody>
      </p:sp>
      <p:pic>
        <p:nvPicPr>
          <p:cNvPr id="3" name="22.4">
            <a:hlinkClick r:id="" action="ppaction://media"/>
            <a:extLst>
              <a:ext uri="{FF2B5EF4-FFF2-40B4-BE49-F238E27FC236}">
                <a16:creationId xmlns:a16="http://schemas.microsoft.com/office/drawing/2014/main" id="{0E1C0128-B10B-4966-B722-3230619BEC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404664" y="270892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937" y="764704"/>
            <a:ext cx="4943063" cy="5279688"/>
          </a:xfrm>
          <a:prstGeom prst="rect">
            <a:avLst/>
          </a:prstGeom>
        </p:spPr>
      </p:pic>
      <p:sp>
        <p:nvSpPr>
          <p:cNvPr id="30725" name="Text Box 4"/>
          <p:cNvSpPr txBox="1">
            <a:spLocks noChangeArrowheads="1"/>
          </p:cNvSpPr>
          <p:nvPr/>
        </p:nvSpPr>
        <p:spPr bwMode="auto">
          <a:xfrm rot="1763799">
            <a:off x="3380621" y="2229428"/>
            <a:ext cx="1720475" cy="5847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dirty="0">
                <a:latin typeface="Rockwell" panose="02060603020205020403" pitchFamily="18" charset="0"/>
              </a:rPr>
              <a:t>du zoo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74CD8F8C-A383-4CB9-AB24-9FC691CFAF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7744" y="3543685"/>
            <a:ext cx="2519362" cy="107791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>
                <a:latin typeface="Tw Cen MT" panose="020B0602020104020603" pitchFamily="34" charset="0"/>
              </a:rPr>
              <a:t>de tous tes amis du zoo</a:t>
            </a:r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3"/>
          <p:cNvSpPr txBox="1">
            <a:spLocks noChangeArrowheads="1"/>
          </p:cNvSpPr>
          <p:nvPr/>
        </p:nvSpPr>
        <p:spPr bwMode="auto">
          <a:xfrm>
            <a:off x="36513" y="4868863"/>
            <a:ext cx="9144000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800" dirty="0">
                <a:latin typeface="Tw Cen MT" panose="020B0602020104020603" pitchFamily="34" charset="0"/>
              </a:rPr>
              <a:t>Il </a:t>
            </a:r>
            <a:r>
              <a:rPr lang="en-US" altLang="en-US" sz="5800" dirty="0" err="1">
                <a:latin typeface="Tw Cen MT" panose="020B0602020104020603" pitchFamily="34" charset="0"/>
              </a:rPr>
              <a:t>était</a:t>
            </a:r>
            <a:r>
              <a:rPr lang="en-US" altLang="en-US" sz="5800" dirty="0">
                <a:latin typeface="Tw Cen MT" panose="020B0602020104020603" pitchFamily="34" charset="0"/>
              </a:rPr>
              <a:t> parfait</a:t>
            </a:r>
            <a:r>
              <a:rPr lang="en-GB" altLang="en-US" sz="5800" dirty="0">
                <a:latin typeface="Tw Cen MT" panose="020B0602020104020603" pitchFamily="34" charset="0"/>
              </a:rPr>
              <a:t>!  </a:t>
            </a:r>
            <a:br>
              <a:rPr lang="en-GB" altLang="en-US" sz="5800" dirty="0">
                <a:latin typeface="Tw Cen MT" panose="020B0602020104020603" pitchFamily="34" charset="0"/>
              </a:rPr>
            </a:br>
            <a:r>
              <a:rPr lang="en-GB" altLang="en-US" sz="5800" dirty="0">
                <a:latin typeface="Tw Cen MT" panose="020B0602020104020603" pitchFamily="34" charset="0"/>
              </a:rPr>
              <a:t>Je </a:t>
            </a:r>
            <a:r>
              <a:rPr lang="en-GB" altLang="en-US" sz="5800" dirty="0" err="1">
                <a:latin typeface="Tw Cen MT" panose="020B0602020104020603" pitchFamily="34" charset="0"/>
              </a:rPr>
              <a:t>l’ai</a:t>
            </a:r>
            <a:r>
              <a:rPr lang="en-GB" altLang="en-US" sz="5800" dirty="0">
                <a:latin typeface="Tw Cen MT" panose="020B0602020104020603" pitchFamily="34" charset="0"/>
              </a:rPr>
              <a:t> </a:t>
            </a:r>
            <a:r>
              <a:rPr lang="en-GB" altLang="en-US" sz="5800" dirty="0" err="1">
                <a:latin typeface="Tw Cen MT" panose="020B0602020104020603" pitchFamily="34" charset="0"/>
              </a:rPr>
              <a:t>gardé</a:t>
            </a:r>
            <a:r>
              <a:rPr lang="en-US" altLang="en-US" sz="5800" dirty="0">
                <a:latin typeface="Tw Cen MT" panose="020B0602020104020603" pitchFamily="34" charset="0"/>
              </a:rPr>
              <a:t>.</a:t>
            </a:r>
            <a:endParaRPr lang="en-US" altLang="en-US" sz="5800" dirty="0"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963" y="1412776"/>
            <a:ext cx="3231100" cy="3101856"/>
          </a:xfrm>
          <a:prstGeom prst="rect">
            <a:avLst/>
          </a:prstGeom>
        </p:spPr>
      </p:pic>
      <p:pic>
        <p:nvPicPr>
          <p:cNvPr id="3" name="22.13">
            <a:hlinkClick r:id="" action="ppaction://media"/>
            <a:extLst>
              <a:ext uri="{FF2B5EF4-FFF2-40B4-BE49-F238E27FC236}">
                <a16:creationId xmlns:a16="http://schemas.microsoft.com/office/drawing/2014/main" id="{9525911F-ADC4-4053-AE7D-8F0F2FC497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00608" y="3380014"/>
            <a:ext cx="609600" cy="609600"/>
          </a:xfrm>
          <a:prstGeom prst="rect">
            <a:avLst/>
          </a:prstGeom>
        </p:spPr>
      </p:pic>
      <p:pic>
        <p:nvPicPr>
          <p:cNvPr id="4" name="22.16">
            <a:hlinkClick r:id="" action="ppaction://media"/>
            <a:extLst>
              <a:ext uri="{FF2B5EF4-FFF2-40B4-BE49-F238E27FC236}">
                <a16:creationId xmlns:a16="http://schemas.microsoft.com/office/drawing/2014/main" id="{497B1E4E-1DBA-40EE-AF62-0CE8D14C0DA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225489" y="4481975"/>
            <a:ext cx="609600" cy="609600"/>
          </a:xfrm>
          <a:prstGeom prst="rect">
            <a:avLst/>
          </a:prstGeom>
        </p:spPr>
      </p:pic>
      <p:pic>
        <p:nvPicPr>
          <p:cNvPr id="5" name="22.16b">
            <a:hlinkClick r:id="" action="ppaction://media"/>
            <a:extLst>
              <a:ext uri="{FF2B5EF4-FFF2-40B4-BE49-F238E27FC236}">
                <a16:creationId xmlns:a16="http://schemas.microsoft.com/office/drawing/2014/main" id="{398D0447-EEAA-48F9-8D7B-CA3BA955EFF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140094" y="5812525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12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777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9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859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741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Picture 5" descr="Cute%20snake%20cartoon"/>
          <p:cNvSpPr>
            <a:spLocks noChangeAspect="1" noChangeArrowheads="1"/>
          </p:cNvSpPr>
          <p:nvPr/>
        </p:nvSpPr>
        <p:spPr bwMode="auto">
          <a:xfrm>
            <a:off x="6945313" y="3500438"/>
            <a:ext cx="2235200" cy="211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6869" name="Picture 11" descr="howtodrawafrog-4"/>
          <p:cNvSpPr>
            <a:spLocks noChangeAspect="1" noChangeArrowheads="1"/>
          </p:cNvSpPr>
          <p:nvPr/>
        </p:nvSpPr>
        <p:spPr bwMode="auto">
          <a:xfrm>
            <a:off x="4284663" y="3429000"/>
            <a:ext cx="2865437" cy="217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6873" name="Picture 22" descr="camel"/>
          <p:cNvSpPr>
            <a:spLocks noChangeAspect="1" noChangeArrowheads="1"/>
          </p:cNvSpPr>
          <p:nvPr/>
        </p:nvSpPr>
        <p:spPr bwMode="auto">
          <a:xfrm>
            <a:off x="0" y="2997200"/>
            <a:ext cx="2397125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6874" name="Rectangle 25">
            <a:hlinkClick r:id="" action="ppaction://noaction">
              <a:snd r:embed="rId2" name="el_ele.wav"/>
            </a:hlinkClick>
          </p:cNvPr>
          <p:cNvSpPr>
            <a:spLocks noChangeArrowheads="1"/>
          </p:cNvSpPr>
          <p:nvPr/>
        </p:nvSpPr>
        <p:spPr bwMode="auto">
          <a:xfrm>
            <a:off x="323850" y="2349500"/>
            <a:ext cx="1943100" cy="4318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 b="1" dirty="0" err="1">
                <a:solidFill>
                  <a:schemeClr val="bg1"/>
                </a:solidFill>
                <a:latin typeface="Arial" panose="020B0604020202020204" pitchFamily="34" charset="0"/>
              </a:rPr>
              <a:t>l’éléphant</a:t>
            </a:r>
            <a:endParaRPr lang="en-GB" altLang="en-US" sz="2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6875" name="Rectangle 27">
            <a:hlinkClick r:id="" action="ppaction://noaction">
              <a:snd r:embed="rId3" name="el_leon.wav"/>
            </a:hlinkClick>
          </p:cNvPr>
          <p:cNvSpPr>
            <a:spLocks noChangeArrowheads="1"/>
          </p:cNvSpPr>
          <p:nvPr/>
        </p:nvSpPr>
        <p:spPr bwMode="auto">
          <a:xfrm>
            <a:off x="4716463" y="2349500"/>
            <a:ext cx="1943100" cy="4318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chemeClr val="bg1"/>
                </a:solidFill>
                <a:latin typeface="Arial" panose="020B0604020202020204" pitchFamily="34" charset="0"/>
              </a:rPr>
              <a:t>le lion</a:t>
            </a:r>
          </a:p>
        </p:txBody>
      </p:sp>
      <p:sp>
        <p:nvSpPr>
          <p:cNvPr id="36876" name="Rectangle 28">
            <a:hlinkClick r:id="" action="ppaction://noaction">
              <a:snd r:embed="rId4" name="el_perro.wav"/>
            </a:hlinkClick>
          </p:cNvPr>
          <p:cNvSpPr>
            <a:spLocks noChangeArrowheads="1"/>
          </p:cNvSpPr>
          <p:nvPr/>
        </p:nvSpPr>
        <p:spPr bwMode="auto">
          <a:xfrm>
            <a:off x="2484438" y="2349500"/>
            <a:ext cx="1943100" cy="4318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chemeClr val="bg1"/>
                </a:solidFill>
                <a:latin typeface="Arial" panose="020B0604020202020204" pitchFamily="34" charset="0"/>
              </a:rPr>
              <a:t>le </a:t>
            </a:r>
            <a:r>
              <a:rPr lang="en-GB" altLang="en-US" sz="2000" b="1" dirty="0" err="1">
                <a:solidFill>
                  <a:schemeClr val="bg1"/>
                </a:solidFill>
                <a:latin typeface="Arial" panose="020B0604020202020204" pitchFamily="34" charset="0"/>
              </a:rPr>
              <a:t>chien</a:t>
            </a:r>
            <a:endParaRPr lang="en-GB" altLang="en-US" sz="2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6877" name="Rectangle 29">
            <a:hlinkClick r:id="" action="ppaction://noaction">
              <a:snd r:embed="rId5" name="el_mono.wav"/>
            </a:hlinkClick>
          </p:cNvPr>
          <p:cNvSpPr>
            <a:spLocks noChangeArrowheads="1"/>
          </p:cNvSpPr>
          <p:nvPr/>
        </p:nvSpPr>
        <p:spPr bwMode="auto">
          <a:xfrm>
            <a:off x="6877050" y="2349500"/>
            <a:ext cx="1943100" cy="4318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chemeClr val="bg1"/>
                </a:solidFill>
                <a:latin typeface="Arial" panose="020B0604020202020204" pitchFamily="34" charset="0"/>
              </a:rPr>
              <a:t>le singe</a:t>
            </a:r>
          </a:p>
        </p:txBody>
      </p:sp>
      <p:sp>
        <p:nvSpPr>
          <p:cNvPr id="36878" name="Rectangle 31">
            <a:hlinkClick r:id="" action="ppaction://noaction">
              <a:snd r:embed="rId6" name="la_jir.wav"/>
            </a:hlinkClick>
          </p:cNvPr>
          <p:cNvSpPr>
            <a:spLocks noChangeArrowheads="1"/>
          </p:cNvSpPr>
          <p:nvPr/>
        </p:nvSpPr>
        <p:spPr bwMode="auto">
          <a:xfrm>
            <a:off x="227012" y="6237288"/>
            <a:ext cx="1943100" cy="4318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la girafe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65" y="2852936"/>
            <a:ext cx="1278070" cy="32762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10" y="217191"/>
            <a:ext cx="2006710" cy="19164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747" y="561931"/>
            <a:ext cx="1781218" cy="16476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605" y="697203"/>
            <a:ext cx="1709672" cy="16412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160" y="326760"/>
            <a:ext cx="2613940" cy="1899463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1187624" y="260648"/>
            <a:ext cx="6858000" cy="2387600"/>
          </a:xfrm>
        </p:spPr>
        <p:txBody>
          <a:bodyPr/>
          <a:lstStyle/>
          <a:p>
            <a:pPr eaLnBrk="1" hangingPunct="1"/>
            <a:r>
              <a:rPr lang="en-GB" altLang="en-US" sz="13800" dirty="0">
                <a:latin typeface="Tw Cen MT" panose="020B0602020104020603" pitchFamily="34" charset="0"/>
              </a:rPr>
              <a:t>Cher zoo </a:t>
            </a:r>
          </a:p>
        </p:txBody>
      </p:sp>
      <p:sp>
        <p:nvSpPr>
          <p:cNvPr id="3" name="Rectangle 2"/>
          <p:cNvSpPr/>
          <p:nvPr/>
        </p:nvSpPr>
        <p:spPr>
          <a:xfrm>
            <a:off x="66936" y="5949280"/>
            <a:ext cx="90993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https://www.amazon.co.uk/gp/product/B014QOYOYI/ref=oh_aui_detailpage_o00_s00?ie=UTF8&amp;psc=1</a:t>
            </a:r>
            <a:r>
              <a:rPr lang="en-GB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2867318"/>
            <a:ext cx="8355285" cy="286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090747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179388" y="1651000"/>
            <a:ext cx="91440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6600" dirty="0" err="1">
                <a:latin typeface="Tw Cen MT" panose="020B0602020104020603" pitchFamily="34" charset="0"/>
                <a:ea typeface="MS PGothic" panose="020B0600070205080204" pitchFamily="34" charset="-128"/>
              </a:rPr>
              <a:t>J’ai</a:t>
            </a:r>
            <a:r>
              <a:rPr lang="en-GB" altLang="en-US" sz="6600" dirty="0">
                <a:latin typeface="Tw Cen MT" panose="020B0602020104020603" pitchFamily="34" charset="0"/>
                <a:ea typeface="MS PGothic" panose="020B0600070205080204" pitchFamily="34" charset="-128"/>
              </a:rPr>
              <a:t> </a:t>
            </a:r>
            <a:r>
              <a:rPr lang="en-GB" altLang="en-US" sz="6600" dirty="0" err="1">
                <a:latin typeface="Tw Cen MT" panose="020B0602020104020603" pitchFamily="34" charset="0"/>
                <a:ea typeface="MS PGothic" panose="020B0600070205080204" pitchFamily="34" charset="-128"/>
              </a:rPr>
              <a:t>écrit</a:t>
            </a:r>
            <a:r>
              <a:rPr lang="en-GB" altLang="en-US" sz="6600" dirty="0">
                <a:latin typeface="Tw Cen MT" panose="020B0602020104020603" pitchFamily="34" charset="0"/>
                <a:ea typeface="MS PGothic" panose="020B0600070205080204" pitchFamily="34" charset="-128"/>
              </a:rPr>
              <a:t> au zoo pour </a:t>
            </a:r>
            <a:r>
              <a:rPr lang="en-GB" altLang="en-US" sz="6600" dirty="0" err="1">
                <a:latin typeface="Tw Cen MT" panose="020B0602020104020603" pitchFamily="34" charset="0"/>
                <a:ea typeface="MS PGothic" panose="020B0600070205080204" pitchFamily="34" charset="-128"/>
              </a:rPr>
              <a:t>obtenir</a:t>
            </a:r>
            <a:r>
              <a:rPr lang="en-GB" altLang="en-US" sz="6600" dirty="0">
                <a:latin typeface="Tw Cen MT" panose="020B0602020104020603" pitchFamily="34" charset="0"/>
                <a:ea typeface="MS PGothic" panose="020B0600070205080204" pitchFamily="34" charset="-128"/>
              </a:rPr>
              <a:t> un animal</a:t>
            </a:r>
            <a:r>
              <a:rPr lang="en-US" altLang="en-US" sz="6600" dirty="0">
                <a:latin typeface="Tw Cen MT" panose="020B0602020104020603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0DBDA84-DE08-469E-9B4B-B2EBB6BC8154}"/>
              </a:ext>
            </a:extLst>
          </p:cNvPr>
          <p:cNvSpPr/>
          <p:nvPr/>
        </p:nvSpPr>
        <p:spPr>
          <a:xfrm>
            <a:off x="179388" y="4221088"/>
            <a:ext cx="860171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000" dirty="0" err="1">
                <a:latin typeface="Tw Cen MT" panose="020B0602020104020603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Alors</a:t>
            </a:r>
            <a:r>
              <a:rPr lang="en-US" altLang="en-US" sz="6000" dirty="0">
                <a:latin typeface="Tw Cen MT" panose="020B0602020104020603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latin typeface="Tw Cen MT" panose="020B0602020104020603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ils</a:t>
            </a:r>
            <a:r>
              <a:rPr lang="en-US" altLang="en-US" sz="6000" dirty="0">
                <a:latin typeface="Tw Cen MT" panose="020B0602020104020603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latin typeface="Tw Cen MT" panose="020B0602020104020603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m’ont</a:t>
            </a:r>
            <a:r>
              <a:rPr lang="en-US" altLang="en-US" sz="6000" dirty="0">
                <a:latin typeface="Tw Cen MT" panose="020B0602020104020603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latin typeface="Tw Cen MT" panose="020B0602020104020603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envoyé</a:t>
            </a:r>
            <a:r>
              <a:rPr lang="en-US" altLang="en-US" sz="6000" dirty="0">
                <a:latin typeface="Tw Cen MT" panose="020B0602020104020603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 un …</a:t>
            </a:r>
          </a:p>
        </p:txBody>
      </p:sp>
      <p:pic>
        <p:nvPicPr>
          <p:cNvPr id="3" name="22.1">
            <a:hlinkClick r:id="" action="ppaction://media"/>
            <a:extLst>
              <a:ext uri="{FF2B5EF4-FFF2-40B4-BE49-F238E27FC236}">
                <a16:creationId xmlns:a16="http://schemas.microsoft.com/office/drawing/2014/main" id="{A4A7378D-08F8-423A-B232-F6BCF21B1C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828600" y="2276872"/>
            <a:ext cx="609600" cy="609600"/>
          </a:xfrm>
          <a:prstGeom prst="rect">
            <a:avLst/>
          </a:prstGeom>
        </p:spPr>
      </p:pic>
      <p:pic>
        <p:nvPicPr>
          <p:cNvPr id="4" name="22.1b">
            <a:hlinkClick r:id="" action="ppaction://media"/>
            <a:extLst>
              <a:ext uri="{FF2B5EF4-FFF2-40B4-BE49-F238E27FC236}">
                <a16:creationId xmlns:a16="http://schemas.microsoft.com/office/drawing/2014/main" id="{EC29B284-F289-4886-A568-0B5D0FA8244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806055" y="4424119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22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978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6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32656"/>
            <a:ext cx="6624736" cy="6326624"/>
          </a:xfrm>
          <a:prstGeom prst="rect">
            <a:avLst/>
          </a:prstGeom>
        </p:spPr>
      </p:pic>
      <p:pic>
        <p:nvPicPr>
          <p:cNvPr id="3" name="22.2">
            <a:hlinkClick r:id="" action="ppaction://media"/>
            <a:extLst>
              <a:ext uri="{FF2B5EF4-FFF2-40B4-BE49-F238E27FC236}">
                <a16:creationId xmlns:a16="http://schemas.microsoft.com/office/drawing/2014/main" id="{77C1B6AF-C906-452E-85D1-69236DE107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72616" y="3645024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/>
          <p:cNvSpPr txBox="1">
            <a:spLocks noChangeArrowheads="1"/>
          </p:cNvSpPr>
          <p:nvPr/>
        </p:nvSpPr>
        <p:spPr bwMode="auto">
          <a:xfrm>
            <a:off x="-541338" y="4941888"/>
            <a:ext cx="10153651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5800" dirty="0">
                <a:latin typeface="Tw Cen MT" panose="020B0602020104020603" pitchFamily="34" charset="0"/>
              </a:rPr>
              <a:t>Il </a:t>
            </a:r>
            <a:r>
              <a:rPr lang="en-GB" altLang="en-US" sz="5800" dirty="0" err="1">
                <a:latin typeface="Tw Cen MT" panose="020B0602020104020603" pitchFamily="34" charset="0"/>
              </a:rPr>
              <a:t>était</a:t>
            </a:r>
            <a:r>
              <a:rPr lang="en-GB" altLang="en-US" sz="5800" dirty="0">
                <a:latin typeface="Tw Cen MT" panose="020B0602020104020603" pitchFamily="34" charset="0"/>
              </a:rPr>
              <a:t> trop </a:t>
            </a:r>
            <a:r>
              <a:rPr lang="en-GB" altLang="en-US" sz="5800" dirty="0" err="1">
                <a:latin typeface="Tw Cen MT" panose="020B0602020104020603" pitchFamily="34" charset="0"/>
              </a:rPr>
              <a:t>gros</a:t>
            </a:r>
            <a:r>
              <a:rPr lang="en-GB" altLang="en-US" sz="5800" dirty="0">
                <a:latin typeface="Tw Cen MT" panose="020B0602020104020603" pitchFamily="34" charset="0"/>
              </a:rPr>
              <a:t>!  </a:t>
            </a:r>
            <a:br>
              <a:rPr lang="en-GB" altLang="en-US" sz="5800" dirty="0">
                <a:latin typeface="Tw Cen MT" panose="020B0602020104020603" pitchFamily="34" charset="0"/>
              </a:rPr>
            </a:br>
            <a:r>
              <a:rPr lang="en-GB" altLang="en-US" sz="5800" dirty="0">
                <a:latin typeface="Tw Cen MT" panose="020B0602020104020603" pitchFamily="34" charset="0"/>
              </a:rPr>
              <a:t>Je </a:t>
            </a:r>
            <a:r>
              <a:rPr lang="en-GB" altLang="en-US" sz="5800" dirty="0" err="1">
                <a:latin typeface="Tw Cen MT" panose="020B0602020104020603" pitchFamily="34" charset="0"/>
              </a:rPr>
              <a:t>l’ai</a:t>
            </a:r>
            <a:r>
              <a:rPr lang="en-GB" altLang="en-US" sz="5800" dirty="0">
                <a:latin typeface="Tw Cen MT" panose="020B0602020104020603" pitchFamily="34" charset="0"/>
              </a:rPr>
              <a:t> </a:t>
            </a:r>
            <a:r>
              <a:rPr lang="en-GB" altLang="en-US" sz="5800" dirty="0" err="1">
                <a:latin typeface="Tw Cen MT" panose="020B0602020104020603" pitchFamily="34" charset="0"/>
              </a:rPr>
              <a:t>renvoyé</a:t>
            </a:r>
            <a:r>
              <a:rPr lang="en-US" altLang="en-US" sz="5800" dirty="0">
                <a:latin typeface="Tw Cen MT" panose="020B0602020104020603" pitchFamily="34" charset="0"/>
              </a:rPr>
              <a:t>.</a:t>
            </a:r>
            <a:endParaRPr lang="en-US" altLang="en-US" sz="5800" dirty="0"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1713"/>
            <a:ext cx="5400600" cy="5157574"/>
          </a:xfrm>
          <a:prstGeom prst="rect">
            <a:avLst/>
          </a:prstGeom>
        </p:spPr>
      </p:pic>
      <p:pic>
        <p:nvPicPr>
          <p:cNvPr id="2" name="22.3">
            <a:hlinkClick r:id="" action="ppaction://media"/>
            <a:extLst>
              <a:ext uri="{FF2B5EF4-FFF2-40B4-BE49-F238E27FC236}">
                <a16:creationId xmlns:a16="http://schemas.microsoft.com/office/drawing/2014/main" id="{21E8AC90-96F4-4BEB-AAB4-90EAF3A239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10875" y="4884487"/>
            <a:ext cx="609600" cy="609600"/>
          </a:xfrm>
          <a:prstGeom prst="rect">
            <a:avLst/>
          </a:prstGeom>
        </p:spPr>
      </p:pic>
      <p:pic>
        <p:nvPicPr>
          <p:cNvPr id="3" name="22.3b">
            <a:hlinkClick r:id="" action="ppaction://media"/>
            <a:extLst>
              <a:ext uri="{FF2B5EF4-FFF2-40B4-BE49-F238E27FC236}">
                <a16:creationId xmlns:a16="http://schemas.microsoft.com/office/drawing/2014/main" id="{4793F3E9-BFD5-4D44-AC15-4E7A52F2EAA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846138" y="6111195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828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1272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07950" y="1876425"/>
            <a:ext cx="9648825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Alors</a:t>
            </a:r>
            <a:r>
              <a:rPr lang="en-US" altLang="en-US" sz="5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ils</a:t>
            </a:r>
            <a:r>
              <a:rPr lang="en-US" altLang="en-US" sz="5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m’ont</a:t>
            </a:r>
            <a:r>
              <a:rPr lang="en-US" altLang="en-US" sz="5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envoyé</a:t>
            </a:r>
            <a:r>
              <a:rPr lang="en-US" altLang="en-US" sz="5800" dirty="0">
                <a:latin typeface="Calibri" panose="020F0502020204030204" pitchFamily="34" charset="0"/>
                <a:cs typeface="Times New Roman" panose="02020603050405020304" pitchFamily="18" charset="0"/>
              </a:rPr>
              <a:t>…</a:t>
            </a:r>
          </a:p>
        </p:txBody>
      </p:sp>
      <p:pic>
        <p:nvPicPr>
          <p:cNvPr id="2" name="22.4">
            <a:hlinkClick r:id="" action="ppaction://media"/>
            <a:extLst>
              <a:ext uri="{FF2B5EF4-FFF2-40B4-BE49-F238E27FC236}">
                <a16:creationId xmlns:a16="http://schemas.microsoft.com/office/drawing/2014/main" id="{B9583C7D-FAFF-4526-96EB-7944499A10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404664" y="270892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9"/>
          <p:cNvGrpSpPr>
            <a:grpSpLocks/>
          </p:cNvGrpSpPr>
          <p:nvPr/>
        </p:nvGrpSpPr>
        <p:grpSpPr bwMode="auto">
          <a:xfrm>
            <a:off x="2700338" y="0"/>
            <a:ext cx="4238625" cy="6858000"/>
            <a:chOff x="1701" y="0"/>
            <a:chExt cx="2670" cy="4320"/>
          </a:xfrm>
        </p:grpSpPr>
        <p:grpSp>
          <p:nvGrpSpPr>
            <p:cNvPr id="12292" name="Group 5"/>
            <p:cNvGrpSpPr>
              <a:grpSpLocks/>
            </p:cNvGrpSpPr>
            <p:nvPr/>
          </p:nvGrpSpPr>
          <p:grpSpPr bwMode="auto">
            <a:xfrm>
              <a:off x="1701" y="0"/>
              <a:ext cx="2670" cy="4320"/>
              <a:chOff x="1701" y="0"/>
              <a:chExt cx="2670" cy="4320"/>
            </a:xfrm>
          </p:grpSpPr>
          <p:sp>
            <p:nvSpPr>
              <p:cNvPr id="12296" name="Picture 2" descr="giraffe box"/>
              <p:cNvSpPr>
                <a:spLocks noChangeAspect="1" noChangeArrowheads="1"/>
              </p:cNvSpPr>
              <p:nvPr/>
            </p:nvSpPr>
            <p:spPr bwMode="auto">
              <a:xfrm>
                <a:off x="1701" y="0"/>
                <a:ext cx="2670" cy="4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2297" name="Text Box 3"/>
              <p:cNvSpPr txBox="1">
                <a:spLocks noChangeArrowheads="1"/>
              </p:cNvSpPr>
              <p:nvPr/>
            </p:nvSpPr>
            <p:spPr bwMode="auto">
              <a:xfrm rot="-2039419">
                <a:off x="2618" y="1510"/>
                <a:ext cx="708" cy="27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2200">
                    <a:latin typeface="Calibri" panose="020F0502020204030204" pitchFamily="34" charset="0"/>
                  </a:rPr>
                  <a:t>du zoo</a:t>
                </a:r>
              </a:p>
            </p:txBody>
          </p:sp>
        </p:grpSp>
        <p:grpSp>
          <p:nvGrpSpPr>
            <p:cNvPr id="12293" name="Group 8"/>
            <p:cNvGrpSpPr>
              <a:grpSpLocks/>
            </p:cNvGrpSpPr>
            <p:nvPr/>
          </p:nvGrpSpPr>
          <p:grpSpPr bwMode="auto">
            <a:xfrm rot="-1897103">
              <a:off x="2154" y="2385"/>
              <a:ext cx="1679" cy="485"/>
              <a:chOff x="2154" y="2628"/>
              <a:chExt cx="1679" cy="485"/>
            </a:xfrm>
          </p:grpSpPr>
          <p:sp>
            <p:nvSpPr>
              <p:cNvPr id="12294" name="Rectangle 6"/>
              <p:cNvSpPr>
                <a:spLocks noChangeArrowheads="1"/>
              </p:cNvSpPr>
              <p:nvPr/>
            </p:nvSpPr>
            <p:spPr bwMode="auto">
              <a:xfrm>
                <a:off x="2154" y="2659"/>
                <a:ext cx="1679" cy="45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2295" name="Text Box 7"/>
              <p:cNvSpPr txBox="1">
                <a:spLocks noChangeArrowheads="1"/>
              </p:cNvSpPr>
              <p:nvPr/>
            </p:nvSpPr>
            <p:spPr bwMode="auto">
              <a:xfrm>
                <a:off x="2380" y="2628"/>
                <a:ext cx="1394" cy="4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4400" dirty="0" err="1">
                    <a:latin typeface="Rockwell" panose="02060603020205020403" pitchFamily="18" charset="0"/>
                  </a:rPr>
                  <a:t>grande</a:t>
                </a:r>
                <a:endParaRPr lang="en-GB" altLang="en-US" sz="4400" dirty="0">
                  <a:latin typeface="Rockwell" panose="02060603020205020403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51" y="116632"/>
            <a:ext cx="2732872" cy="6624736"/>
          </a:xfrm>
          <a:prstGeom prst="rect">
            <a:avLst/>
          </a:prstGeom>
        </p:spPr>
      </p:pic>
      <p:pic>
        <p:nvPicPr>
          <p:cNvPr id="3" name="22.5">
            <a:hlinkClick r:id="" action="ppaction://media"/>
            <a:extLst>
              <a:ext uri="{FF2B5EF4-FFF2-40B4-BE49-F238E27FC236}">
                <a16:creationId xmlns:a16="http://schemas.microsoft.com/office/drawing/2014/main" id="{49170D36-D4EA-4C96-B9CC-5F7F6AE86D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91128" y="4101663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8"/>
          <p:cNvSpPr txBox="1">
            <a:spLocks noChangeArrowheads="1"/>
          </p:cNvSpPr>
          <p:nvPr/>
        </p:nvSpPr>
        <p:spPr bwMode="auto">
          <a:xfrm>
            <a:off x="3131840" y="4005064"/>
            <a:ext cx="622776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dirty="0">
                <a:latin typeface="Calibri" panose="020F0502020204030204" pitchFamily="34" charset="0"/>
              </a:rPr>
              <a:t>Elle </a:t>
            </a:r>
            <a:r>
              <a:rPr lang="en-US" altLang="en-US" sz="4800" dirty="0" err="1">
                <a:latin typeface="Calibri" panose="020F0502020204030204" pitchFamily="34" charset="0"/>
              </a:rPr>
              <a:t>était</a:t>
            </a:r>
            <a:r>
              <a:rPr lang="en-US" altLang="en-US" sz="4800" dirty="0">
                <a:latin typeface="Calibri" panose="020F0502020204030204" pitchFamily="34" charset="0"/>
              </a:rPr>
              <a:t> trop </a:t>
            </a:r>
            <a:r>
              <a:rPr lang="en-US" altLang="en-US" sz="4800" dirty="0" err="1">
                <a:latin typeface="Calibri" panose="020F0502020204030204" pitchFamily="34" charset="0"/>
              </a:rPr>
              <a:t>grande</a:t>
            </a:r>
            <a:r>
              <a:rPr lang="en-US" altLang="en-US" sz="4800" dirty="0">
                <a:latin typeface="Calibri" panose="020F0502020204030204" pitchFamily="34" charset="0"/>
              </a:rPr>
              <a:t>. </a:t>
            </a:r>
            <a:br>
              <a:rPr lang="en-US" altLang="en-US" sz="4800" dirty="0">
                <a:latin typeface="Calibri" panose="020F0502020204030204" pitchFamily="34" charset="0"/>
              </a:rPr>
            </a:br>
            <a:r>
              <a:rPr lang="en-GB" altLang="en-US" sz="4800" dirty="0">
                <a:latin typeface="Calibri" panose="020F0502020204030204" pitchFamily="34" charset="0"/>
              </a:rPr>
              <a:t>Je </a:t>
            </a:r>
            <a:r>
              <a:rPr lang="en-GB" altLang="en-US" sz="4800" dirty="0" err="1">
                <a:latin typeface="Calibri" panose="020F0502020204030204" pitchFamily="34" charset="0"/>
              </a:rPr>
              <a:t>l’ai</a:t>
            </a:r>
            <a:r>
              <a:rPr lang="en-GB" altLang="en-US" sz="4800" dirty="0">
                <a:latin typeface="Calibri" panose="020F0502020204030204" pitchFamily="34" charset="0"/>
              </a:rPr>
              <a:t> </a:t>
            </a:r>
            <a:r>
              <a:rPr lang="en-GB" altLang="en-US" sz="4800" dirty="0" err="1">
                <a:latin typeface="Calibri" panose="020F0502020204030204" pitchFamily="34" charset="0"/>
              </a:rPr>
              <a:t>renvoyée</a:t>
            </a:r>
            <a:r>
              <a:rPr lang="en-US" altLang="en-US" sz="4800" dirty="0">
                <a:latin typeface="Calibri" panose="020F0502020204030204" pitchFamily="34" charset="0"/>
              </a:rPr>
              <a:t>.</a:t>
            </a:r>
            <a:endParaRPr lang="en-US" altLang="en-US" sz="4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664889-9D86-45D2-859F-40D07D2A68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51" y="116632"/>
            <a:ext cx="2732872" cy="6624736"/>
          </a:xfrm>
          <a:prstGeom prst="rect">
            <a:avLst/>
          </a:prstGeom>
        </p:spPr>
      </p:pic>
      <p:pic>
        <p:nvPicPr>
          <p:cNvPr id="2" name="22.6">
            <a:hlinkClick r:id="" action="ppaction://media"/>
            <a:extLst>
              <a:ext uri="{FF2B5EF4-FFF2-40B4-BE49-F238E27FC236}">
                <a16:creationId xmlns:a16="http://schemas.microsoft.com/office/drawing/2014/main" id="{C8C7BB80-3858-4C50-A6C9-3F0ACA7C55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322693" y="4485282"/>
            <a:ext cx="609600" cy="609600"/>
          </a:xfrm>
          <a:prstGeom prst="rect">
            <a:avLst/>
          </a:prstGeom>
        </p:spPr>
      </p:pic>
      <p:pic>
        <p:nvPicPr>
          <p:cNvPr id="5" name="22.3b">
            <a:hlinkClick r:id="" action="ppaction://media"/>
            <a:extLst>
              <a:ext uri="{FF2B5EF4-FFF2-40B4-BE49-F238E27FC236}">
                <a16:creationId xmlns:a16="http://schemas.microsoft.com/office/drawing/2014/main" id="{BA9D731E-009C-4C1C-AAB1-E61D1160F16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846138" y="6111195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1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1272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07950" y="1947863"/>
            <a:ext cx="9144000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800">
                <a:latin typeface="Calibri" panose="020F0502020204030204" pitchFamily="34" charset="0"/>
                <a:cs typeface="Times New Roman" panose="02020603050405020304" pitchFamily="18" charset="0"/>
              </a:rPr>
              <a:t>Alors ils m’ont envoyé…</a:t>
            </a:r>
          </a:p>
        </p:txBody>
      </p:sp>
      <p:pic>
        <p:nvPicPr>
          <p:cNvPr id="3" name="22.4">
            <a:hlinkClick r:id="" action="ppaction://media"/>
            <a:extLst>
              <a:ext uri="{FF2B5EF4-FFF2-40B4-BE49-F238E27FC236}">
                <a16:creationId xmlns:a16="http://schemas.microsoft.com/office/drawing/2014/main" id="{F8889C57-0D2C-4B1E-B1E6-13CA6863CD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404664" y="270892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36712"/>
            <a:ext cx="6451613" cy="4688172"/>
          </a:xfrm>
          <a:prstGeom prst="rect">
            <a:avLst/>
          </a:prstGeom>
        </p:spPr>
      </p:pic>
      <p:grpSp>
        <p:nvGrpSpPr>
          <p:cNvPr id="18435" name="Group 5"/>
          <p:cNvGrpSpPr>
            <a:grpSpLocks/>
          </p:cNvGrpSpPr>
          <p:nvPr/>
        </p:nvGrpSpPr>
        <p:grpSpPr bwMode="auto">
          <a:xfrm>
            <a:off x="2195736" y="-171400"/>
            <a:ext cx="7170738" cy="4957763"/>
            <a:chOff x="621" y="240"/>
            <a:chExt cx="4517" cy="3123"/>
          </a:xfrm>
        </p:grpSpPr>
        <p:sp>
          <p:nvSpPr>
            <p:cNvPr id="18436" name="Picture 2" descr="lion  box"/>
            <p:cNvSpPr>
              <a:spLocks noChangeAspect="1" noChangeArrowheads="1"/>
            </p:cNvSpPr>
            <p:nvPr/>
          </p:nvSpPr>
          <p:spPr bwMode="auto">
            <a:xfrm>
              <a:off x="621" y="240"/>
              <a:ext cx="4517" cy="3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8437" name="Text Box 3"/>
            <p:cNvSpPr txBox="1">
              <a:spLocks noChangeArrowheads="1"/>
            </p:cNvSpPr>
            <p:nvPr/>
          </p:nvSpPr>
          <p:spPr bwMode="auto">
            <a:xfrm rot="-488225">
              <a:off x="2975" y="1889"/>
              <a:ext cx="952" cy="32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>
                  <a:latin typeface="Rockwell" panose="02060603020205020403" pitchFamily="18" charset="0"/>
                </a:rPr>
                <a:t>du zoo</a:t>
              </a:r>
            </a:p>
          </p:txBody>
        </p:sp>
        <p:sp>
          <p:nvSpPr>
            <p:cNvPr id="18438" name="Rectangle 4"/>
            <p:cNvSpPr>
              <a:spLocks noChangeArrowheads="1"/>
            </p:cNvSpPr>
            <p:nvPr/>
          </p:nvSpPr>
          <p:spPr bwMode="auto">
            <a:xfrm>
              <a:off x="975" y="2251"/>
              <a:ext cx="1587" cy="45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>
                  <a:latin typeface="Rockwell" panose="02060603020205020403" pitchFamily="18" charset="0"/>
                  <a:cs typeface="Times New Roman" panose="02020603050405020304" pitchFamily="18" charset="0"/>
                </a:rPr>
                <a:t>Danger !</a:t>
              </a:r>
            </a:p>
          </p:txBody>
        </p:sp>
      </p:grpSp>
      <p:pic>
        <p:nvPicPr>
          <p:cNvPr id="3" name="22.8">
            <a:hlinkClick r:id="" action="ppaction://media"/>
            <a:extLst>
              <a:ext uri="{FF2B5EF4-FFF2-40B4-BE49-F238E27FC236}">
                <a16:creationId xmlns:a16="http://schemas.microsoft.com/office/drawing/2014/main" id="{63951096-4A0D-47E9-8924-E396612BBE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94928" y="4481563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</TotalTime>
  <Words>153</Words>
  <Application>Microsoft Office PowerPoint</Application>
  <PresentationFormat>On-screen Show (4:3)</PresentationFormat>
  <Paragraphs>46</Paragraphs>
  <Slides>18</Slides>
  <Notes>17</Notes>
  <HiddenSlides>0</HiddenSlides>
  <MMClips>21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MS PGothic</vt:lpstr>
      <vt:lpstr>Arial</vt:lpstr>
      <vt:lpstr>Calibri</vt:lpstr>
      <vt:lpstr>Rockwell</vt:lpstr>
      <vt:lpstr>Times New Roman</vt:lpstr>
      <vt:lpstr>Tw Cen MT</vt:lpstr>
      <vt:lpstr>Default Design</vt:lpstr>
      <vt:lpstr>Cher zoo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Cher zoo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Family</dc:creator>
  <cp:lastModifiedBy>Rachel Hawkes</cp:lastModifiedBy>
  <cp:revision>48</cp:revision>
  <dcterms:created xsi:type="dcterms:W3CDTF">2006-04-14T23:05:08Z</dcterms:created>
  <dcterms:modified xsi:type="dcterms:W3CDTF">2018-12-02T05:39:31Z</dcterms:modified>
</cp:coreProperties>
</file>