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64" r:id="rId3"/>
    <p:sldId id="267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65" r:id="rId13"/>
    <p:sldId id="260" r:id="rId14"/>
    <p:sldId id="261" r:id="rId15"/>
    <p:sldId id="268" r:id="rId16"/>
    <p:sldId id="272" r:id="rId1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84992" autoAdjust="0"/>
  </p:normalViewPr>
  <p:slideViewPr>
    <p:cSldViewPr>
      <p:cViewPr varScale="1">
        <p:scale>
          <a:sx n="61" d="100"/>
          <a:sy n="61" d="100"/>
        </p:scale>
        <p:origin x="7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8BF6575-B79B-496A-823C-1713971C482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3312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https://www.youtube.com/watch?v=4XoGI0E2xcY</a:t>
            </a:r>
            <a:br>
              <a:rPr lang="en-GB" dirty="0"/>
            </a:br>
            <a:r>
              <a:rPr lang="en-GB" dirty="0"/>
              <a:t>Order of animals is: canards, moutons, </a:t>
            </a:r>
            <a:r>
              <a:rPr lang="en-GB" dirty="0" err="1"/>
              <a:t>cochons</a:t>
            </a:r>
            <a:r>
              <a:rPr lang="en-GB" dirty="0"/>
              <a:t> (pigs),</a:t>
            </a:r>
            <a:r>
              <a:rPr lang="en-GB" baseline="0" dirty="0"/>
              <a:t> </a:t>
            </a:r>
            <a:r>
              <a:rPr lang="en-GB" baseline="0" dirty="0" err="1"/>
              <a:t>chevaux</a:t>
            </a:r>
            <a:r>
              <a:rPr lang="en-GB" baseline="0" dirty="0"/>
              <a:t>, </a:t>
            </a:r>
            <a:r>
              <a:rPr lang="en-GB" baseline="0" dirty="0" err="1"/>
              <a:t>vaches</a:t>
            </a:r>
            <a:r>
              <a:rPr lang="en-GB" baseline="0" dirty="0"/>
              <a:t> (cows)</a:t>
            </a:r>
            <a:br>
              <a:rPr lang="en-GB" baseline="0" dirty="0"/>
            </a:br>
            <a:r>
              <a:rPr lang="en-GB" baseline="0" dirty="0"/>
              <a:t>Phrase is: </a:t>
            </a:r>
            <a:r>
              <a:rPr lang="en-GB" baseline="0" dirty="0" err="1"/>
              <a:t>Y’a</a:t>
            </a:r>
            <a:r>
              <a:rPr lang="en-GB" baseline="0" dirty="0"/>
              <a:t> des </a:t>
            </a:r>
            <a:r>
              <a:rPr lang="en-GB" baseline="0" dirty="0" err="1"/>
              <a:t>centaines</a:t>
            </a:r>
            <a:r>
              <a:rPr lang="en-GB" baseline="0" dirty="0"/>
              <a:t> de (canards) = there are hundreds of (ducks)</a:t>
            </a:r>
            <a:br>
              <a:rPr lang="en-GB" baseline="0" dirty="0"/>
            </a:br>
            <a:r>
              <a:rPr lang="en-GB" baseline="0" dirty="0" err="1"/>
              <a:t>Y’a</a:t>
            </a:r>
            <a:r>
              <a:rPr lang="en-GB" baseline="0" dirty="0"/>
              <a:t> is shortened version of ‘</a:t>
            </a:r>
            <a:r>
              <a:rPr lang="en-GB" baseline="0" dirty="0" err="1"/>
              <a:t>il</a:t>
            </a:r>
            <a:r>
              <a:rPr lang="en-GB" baseline="0" dirty="0"/>
              <a:t> y a’ there is/are</a:t>
            </a:r>
            <a:br>
              <a:rPr lang="en-GB" baseline="0" dirty="0"/>
            </a:br>
            <a:r>
              <a:rPr lang="en-GB" baseline="0" dirty="0"/>
              <a:t>It is a shame perhaps that they don’t have ‘</a:t>
            </a:r>
            <a:r>
              <a:rPr lang="en-GB" baseline="0" dirty="0" err="1"/>
              <a:t>il</a:t>
            </a:r>
            <a:r>
              <a:rPr lang="en-GB" baseline="0" dirty="0"/>
              <a:t> y a’ but this version is one of the more authentic (some use Macdonald, others have singular animals, but we want to see the plurals here, others are quite high-pitched voices, which tend to grate on the children’s nerves, so I chose this one!)  The choice of animals is also good as most are known, and the additional two are worth knowing.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Dans</a:t>
            </a:r>
            <a:r>
              <a:rPr lang="en-GB" dirty="0"/>
              <a:t> la </a:t>
            </a:r>
            <a:r>
              <a:rPr lang="en-GB" dirty="0" err="1"/>
              <a:t>ferme</a:t>
            </a:r>
            <a:r>
              <a:rPr lang="en-GB" dirty="0"/>
              <a:t> à Mathurin, hiya </a:t>
            </a:r>
            <a:r>
              <a:rPr lang="en-GB" dirty="0" err="1"/>
              <a:t>hiya</a:t>
            </a:r>
            <a:r>
              <a:rPr lang="en-GB" dirty="0"/>
              <a:t> </a:t>
            </a:r>
            <a:r>
              <a:rPr lang="en-GB" dirty="0" err="1"/>
              <a:t>ho</a:t>
            </a:r>
            <a:endParaRPr lang="en-GB" dirty="0"/>
          </a:p>
          <a:p>
            <a:r>
              <a:rPr lang="en-GB" dirty="0" err="1"/>
              <a:t>Y'a</a:t>
            </a:r>
            <a:r>
              <a:rPr lang="en-GB" dirty="0"/>
              <a:t> des </a:t>
            </a:r>
            <a:r>
              <a:rPr lang="en-GB" dirty="0" err="1"/>
              <a:t>centaines</a:t>
            </a:r>
            <a:r>
              <a:rPr lang="en-GB" dirty="0"/>
              <a:t> de canards, hiya </a:t>
            </a:r>
            <a:r>
              <a:rPr lang="en-GB" dirty="0" err="1"/>
              <a:t>hiya</a:t>
            </a:r>
            <a:r>
              <a:rPr lang="en-GB" dirty="0"/>
              <a:t> </a:t>
            </a:r>
            <a:r>
              <a:rPr lang="en-GB" dirty="0" err="1"/>
              <a:t>ho</a:t>
            </a:r>
            <a:endParaRPr lang="en-GB" dirty="0"/>
          </a:p>
          <a:p>
            <a:r>
              <a:rPr lang="en-GB" dirty="0" err="1"/>
              <a:t>Y'a</a:t>
            </a:r>
            <a:r>
              <a:rPr lang="en-GB" dirty="0"/>
              <a:t> des « coin » par-ci, </a:t>
            </a:r>
            <a:r>
              <a:rPr lang="en-GB" dirty="0" err="1"/>
              <a:t>y'a</a:t>
            </a:r>
            <a:r>
              <a:rPr lang="en-GB" dirty="0"/>
              <a:t> des « coin » par-</a:t>
            </a:r>
            <a:r>
              <a:rPr lang="en-GB" dirty="0" err="1"/>
              <a:t>là</a:t>
            </a:r>
            <a:endParaRPr lang="en-GB" dirty="0"/>
          </a:p>
          <a:p>
            <a:r>
              <a:rPr lang="en-GB" dirty="0" err="1"/>
              <a:t>Y'a</a:t>
            </a:r>
            <a:r>
              <a:rPr lang="en-GB" dirty="0"/>
              <a:t> des « coin », </a:t>
            </a:r>
            <a:r>
              <a:rPr lang="en-GB" dirty="0" err="1"/>
              <a:t>y'a</a:t>
            </a:r>
            <a:r>
              <a:rPr lang="en-GB" dirty="0"/>
              <a:t> des « coin »</a:t>
            </a:r>
          </a:p>
          <a:p>
            <a:r>
              <a:rPr lang="en-GB" dirty="0" err="1"/>
              <a:t>Y'a</a:t>
            </a:r>
            <a:r>
              <a:rPr lang="en-GB" dirty="0"/>
              <a:t> des « coin </a:t>
            </a:r>
            <a:r>
              <a:rPr lang="en-GB" dirty="0" err="1"/>
              <a:t>coin</a:t>
            </a:r>
            <a:r>
              <a:rPr lang="en-GB" dirty="0"/>
              <a:t> </a:t>
            </a:r>
            <a:r>
              <a:rPr lang="en-GB" dirty="0" err="1"/>
              <a:t>coin</a:t>
            </a:r>
            <a:r>
              <a:rPr lang="en-GB" dirty="0"/>
              <a:t>, coin »</a:t>
            </a:r>
          </a:p>
          <a:p>
            <a:r>
              <a:rPr lang="en-GB" dirty="0" err="1"/>
              <a:t>Dans</a:t>
            </a:r>
            <a:r>
              <a:rPr lang="en-GB" dirty="0"/>
              <a:t> la </a:t>
            </a:r>
            <a:r>
              <a:rPr lang="en-GB" dirty="0" err="1"/>
              <a:t>ferme</a:t>
            </a:r>
            <a:r>
              <a:rPr lang="en-GB" dirty="0"/>
              <a:t> à Mathurin, </a:t>
            </a:r>
            <a:r>
              <a:rPr lang="en-GB" dirty="0" err="1"/>
              <a:t>chacun</a:t>
            </a:r>
            <a:r>
              <a:rPr lang="en-GB" dirty="0"/>
              <a:t> son refrain</a:t>
            </a:r>
          </a:p>
          <a:p>
            <a:endParaRPr lang="en-GB" dirty="0"/>
          </a:p>
          <a:p>
            <a:r>
              <a:rPr lang="en-GB" dirty="0" err="1"/>
              <a:t>Dans</a:t>
            </a:r>
            <a:r>
              <a:rPr lang="en-GB" dirty="0"/>
              <a:t> la </a:t>
            </a:r>
            <a:r>
              <a:rPr lang="en-GB" dirty="0" err="1"/>
              <a:t>ferme</a:t>
            </a:r>
            <a:r>
              <a:rPr lang="en-GB" dirty="0"/>
              <a:t> à Mathurin, hiya </a:t>
            </a:r>
            <a:r>
              <a:rPr lang="en-GB" dirty="0" err="1"/>
              <a:t>hiya</a:t>
            </a:r>
            <a:r>
              <a:rPr lang="en-GB" dirty="0"/>
              <a:t> </a:t>
            </a:r>
            <a:r>
              <a:rPr lang="en-GB" dirty="0" err="1"/>
              <a:t>ho</a:t>
            </a:r>
            <a:endParaRPr lang="en-GB" dirty="0"/>
          </a:p>
          <a:p>
            <a:r>
              <a:rPr lang="en-GB" dirty="0" err="1"/>
              <a:t>Y'a</a:t>
            </a:r>
            <a:r>
              <a:rPr lang="en-GB" dirty="0"/>
              <a:t> des </a:t>
            </a:r>
            <a:r>
              <a:rPr lang="en-GB" dirty="0" err="1"/>
              <a:t>centaines</a:t>
            </a:r>
            <a:r>
              <a:rPr lang="en-GB" dirty="0"/>
              <a:t> de moutons, hiya </a:t>
            </a:r>
            <a:r>
              <a:rPr lang="en-GB" dirty="0" err="1"/>
              <a:t>hiya</a:t>
            </a:r>
            <a:r>
              <a:rPr lang="en-GB" dirty="0"/>
              <a:t> </a:t>
            </a:r>
            <a:r>
              <a:rPr lang="en-GB" dirty="0" err="1"/>
              <a:t>ho</a:t>
            </a:r>
            <a:endParaRPr lang="en-GB" dirty="0"/>
          </a:p>
          <a:p>
            <a:r>
              <a:rPr lang="en-GB" dirty="0" err="1"/>
              <a:t>Y'a</a:t>
            </a:r>
            <a:r>
              <a:rPr lang="en-GB" dirty="0"/>
              <a:t> des « </a:t>
            </a:r>
            <a:r>
              <a:rPr lang="en-GB" dirty="0" err="1"/>
              <a:t>bê</a:t>
            </a:r>
            <a:r>
              <a:rPr lang="en-GB" dirty="0"/>
              <a:t> » par-ci, </a:t>
            </a:r>
            <a:r>
              <a:rPr lang="en-GB" dirty="0" err="1"/>
              <a:t>y'a</a:t>
            </a:r>
            <a:r>
              <a:rPr lang="en-GB" dirty="0"/>
              <a:t> des « </a:t>
            </a:r>
            <a:r>
              <a:rPr lang="en-GB" dirty="0" err="1"/>
              <a:t>bê</a:t>
            </a:r>
            <a:r>
              <a:rPr lang="en-GB" dirty="0"/>
              <a:t> » par-</a:t>
            </a:r>
            <a:r>
              <a:rPr lang="en-GB" dirty="0" err="1"/>
              <a:t>là</a:t>
            </a:r>
            <a:endParaRPr lang="en-GB" dirty="0"/>
          </a:p>
          <a:p>
            <a:r>
              <a:rPr lang="en-GB" dirty="0" err="1"/>
              <a:t>Y'a</a:t>
            </a:r>
            <a:r>
              <a:rPr lang="en-GB" dirty="0"/>
              <a:t> des « </a:t>
            </a:r>
            <a:r>
              <a:rPr lang="en-GB" dirty="0" err="1"/>
              <a:t>bê</a:t>
            </a:r>
            <a:r>
              <a:rPr lang="en-GB" dirty="0"/>
              <a:t> », </a:t>
            </a:r>
            <a:r>
              <a:rPr lang="en-GB" dirty="0" err="1"/>
              <a:t>y'a</a:t>
            </a:r>
            <a:r>
              <a:rPr lang="en-GB" dirty="0"/>
              <a:t> des « </a:t>
            </a:r>
            <a:r>
              <a:rPr lang="en-GB" dirty="0" err="1"/>
              <a:t>bê</a:t>
            </a:r>
            <a:r>
              <a:rPr lang="en-GB" dirty="0"/>
              <a:t> »</a:t>
            </a:r>
          </a:p>
          <a:p>
            <a:r>
              <a:rPr lang="en-GB" dirty="0" err="1"/>
              <a:t>Y'a</a:t>
            </a:r>
            <a:r>
              <a:rPr lang="en-GB" dirty="0"/>
              <a:t> des « </a:t>
            </a:r>
            <a:r>
              <a:rPr lang="en-GB" dirty="0" err="1"/>
              <a:t>bê</a:t>
            </a:r>
            <a:r>
              <a:rPr lang="en-GB" dirty="0"/>
              <a:t> </a:t>
            </a:r>
            <a:r>
              <a:rPr lang="en-GB" dirty="0" err="1"/>
              <a:t>bê</a:t>
            </a:r>
            <a:r>
              <a:rPr lang="en-GB" dirty="0"/>
              <a:t> </a:t>
            </a:r>
            <a:r>
              <a:rPr lang="en-GB" dirty="0" err="1"/>
              <a:t>bê</a:t>
            </a:r>
            <a:r>
              <a:rPr lang="en-GB" dirty="0"/>
              <a:t>, </a:t>
            </a:r>
            <a:r>
              <a:rPr lang="en-GB" dirty="0" err="1"/>
              <a:t>bêêêê</a:t>
            </a:r>
            <a:r>
              <a:rPr lang="en-GB" dirty="0"/>
              <a:t> »</a:t>
            </a:r>
          </a:p>
          <a:p>
            <a:r>
              <a:rPr lang="en-GB" dirty="0" err="1"/>
              <a:t>Dans</a:t>
            </a:r>
            <a:r>
              <a:rPr lang="en-GB" dirty="0"/>
              <a:t> la </a:t>
            </a:r>
            <a:r>
              <a:rPr lang="en-GB" dirty="0" err="1"/>
              <a:t>ferme</a:t>
            </a:r>
            <a:r>
              <a:rPr lang="en-GB" dirty="0"/>
              <a:t> à Mathurin, </a:t>
            </a:r>
            <a:r>
              <a:rPr lang="en-GB" dirty="0" err="1"/>
              <a:t>chacun</a:t>
            </a:r>
            <a:r>
              <a:rPr lang="en-GB" dirty="0"/>
              <a:t> son refrain</a:t>
            </a:r>
          </a:p>
          <a:p>
            <a:endParaRPr lang="en-GB" dirty="0"/>
          </a:p>
          <a:p>
            <a:r>
              <a:rPr lang="en-GB" dirty="0" err="1"/>
              <a:t>Dans</a:t>
            </a:r>
            <a:r>
              <a:rPr lang="en-GB" dirty="0"/>
              <a:t> la </a:t>
            </a:r>
            <a:r>
              <a:rPr lang="en-GB" dirty="0" err="1"/>
              <a:t>ferme</a:t>
            </a:r>
            <a:r>
              <a:rPr lang="en-GB" dirty="0"/>
              <a:t> à Mathurin, hiya </a:t>
            </a:r>
            <a:r>
              <a:rPr lang="en-GB" dirty="0" err="1"/>
              <a:t>hiya</a:t>
            </a:r>
            <a:r>
              <a:rPr lang="en-GB" dirty="0"/>
              <a:t> </a:t>
            </a:r>
            <a:r>
              <a:rPr lang="en-GB" dirty="0" err="1"/>
              <a:t>ho</a:t>
            </a:r>
            <a:endParaRPr lang="en-GB" dirty="0"/>
          </a:p>
          <a:p>
            <a:r>
              <a:rPr lang="en-GB" dirty="0" err="1"/>
              <a:t>Y'a</a:t>
            </a:r>
            <a:r>
              <a:rPr lang="en-GB" dirty="0"/>
              <a:t> des </a:t>
            </a:r>
            <a:r>
              <a:rPr lang="en-GB" dirty="0" err="1"/>
              <a:t>centaines</a:t>
            </a:r>
            <a:r>
              <a:rPr lang="en-GB" dirty="0"/>
              <a:t> de </a:t>
            </a:r>
            <a:r>
              <a:rPr lang="en-GB" dirty="0" err="1"/>
              <a:t>cochons</a:t>
            </a:r>
            <a:r>
              <a:rPr lang="en-GB" dirty="0"/>
              <a:t>, hiya </a:t>
            </a:r>
            <a:r>
              <a:rPr lang="en-GB" dirty="0" err="1"/>
              <a:t>hiya</a:t>
            </a:r>
            <a:r>
              <a:rPr lang="en-GB" dirty="0"/>
              <a:t> </a:t>
            </a:r>
            <a:r>
              <a:rPr lang="en-GB" dirty="0" err="1"/>
              <a:t>ho</a:t>
            </a:r>
            <a:endParaRPr lang="en-GB" dirty="0"/>
          </a:p>
          <a:p>
            <a:r>
              <a:rPr lang="en-GB" dirty="0" err="1"/>
              <a:t>Y'a</a:t>
            </a:r>
            <a:r>
              <a:rPr lang="en-GB" dirty="0"/>
              <a:t> des « groin » par-ci, </a:t>
            </a:r>
            <a:r>
              <a:rPr lang="en-GB" dirty="0" err="1"/>
              <a:t>y'a</a:t>
            </a:r>
            <a:r>
              <a:rPr lang="en-GB" dirty="0"/>
              <a:t> des « groin » par-</a:t>
            </a:r>
            <a:r>
              <a:rPr lang="en-GB" dirty="0" err="1"/>
              <a:t>là</a:t>
            </a:r>
            <a:endParaRPr lang="en-GB" dirty="0"/>
          </a:p>
          <a:p>
            <a:r>
              <a:rPr lang="en-GB" dirty="0" err="1"/>
              <a:t>Y'a</a:t>
            </a:r>
            <a:r>
              <a:rPr lang="en-GB" dirty="0"/>
              <a:t> des « groin », </a:t>
            </a:r>
            <a:r>
              <a:rPr lang="en-GB" dirty="0" err="1"/>
              <a:t>y'a</a:t>
            </a:r>
            <a:r>
              <a:rPr lang="en-GB" dirty="0"/>
              <a:t> des « groin »</a:t>
            </a:r>
          </a:p>
          <a:p>
            <a:r>
              <a:rPr lang="en-GB" dirty="0" err="1"/>
              <a:t>Y'a</a:t>
            </a:r>
            <a:r>
              <a:rPr lang="en-GB" dirty="0"/>
              <a:t> des « groin </a:t>
            </a:r>
            <a:r>
              <a:rPr lang="en-GB" dirty="0" err="1"/>
              <a:t>groin</a:t>
            </a:r>
            <a:r>
              <a:rPr lang="en-GB" dirty="0"/>
              <a:t> </a:t>
            </a:r>
            <a:r>
              <a:rPr lang="en-GB" dirty="0" err="1"/>
              <a:t>groin</a:t>
            </a:r>
            <a:r>
              <a:rPr lang="en-GB" dirty="0"/>
              <a:t>, groin »</a:t>
            </a:r>
          </a:p>
          <a:p>
            <a:r>
              <a:rPr lang="en-GB" dirty="0" err="1"/>
              <a:t>Dans</a:t>
            </a:r>
            <a:r>
              <a:rPr lang="en-GB" dirty="0"/>
              <a:t> la </a:t>
            </a:r>
            <a:r>
              <a:rPr lang="en-GB" dirty="0" err="1"/>
              <a:t>ferme</a:t>
            </a:r>
            <a:r>
              <a:rPr lang="en-GB" dirty="0"/>
              <a:t> à Mathurin, </a:t>
            </a:r>
            <a:r>
              <a:rPr lang="en-GB" dirty="0" err="1"/>
              <a:t>chacun</a:t>
            </a:r>
            <a:r>
              <a:rPr lang="en-GB" dirty="0"/>
              <a:t> son refrain</a:t>
            </a:r>
          </a:p>
          <a:p>
            <a:endParaRPr lang="en-GB" dirty="0"/>
          </a:p>
          <a:p>
            <a:r>
              <a:rPr lang="en-GB" dirty="0" err="1"/>
              <a:t>Dans</a:t>
            </a:r>
            <a:r>
              <a:rPr lang="en-GB" dirty="0"/>
              <a:t> la </a:t>
            </a:r>
            <a:r>
              <a:rPr lang="en-GB" dirty="0" err="1"/>
              <a:t>ferme</a:t>
            </a:r>
            <a:r>
              <a:rPr lang="en-GB" dirty="0"/>
              <a:t> à Mathurin, hiya </a:t>
            </a:r>
            <a:r>
              <a:rPr lang="en-GB" dirty="0" err="1"/>
              <a:t>hiya</a:t>
            </a:r>
            <a:r>
              <a:rPr lang="en-GB" dirty="0"/>
              <a:t> </a:t>
            </a:r>
            <a:r>
              <a:rPr lang="en-GB" dirty="0" err="1"/>
              <a:t>ho</a:t>
            </a:r>
            <a:endParaRPr lang="en-GB" dirty="0"/>
          </a:p>
          <a:p>
            <a:r>
              <a:rPr lang="en-GB" dirty="0" err="1"/>
              <a:t>Y'a</a:t>
            </a:r>
            <a:r>
              <a:rPr lang="en-GB" dirty="0"/>
              <a:t> des </a:t>
            </a:r>
            <a:r>
              <a:rPr lang="en-GB" dirty="0" err="1"/>
              <a:t>centaines</a:t>
            </a:r>
            <a:r>
              <a:rPr lang="en-GB" dirty="0"/>
              <a:t> de </a:t>
            </a:r>
            <a:r>
              <a:rPr lang="en-GB" dirty="0" err="1"/>
              <a:t>chevaux</a:t>
            </a:r>
            <a:r>
              <a:rPr lang="en-GB" dirty="0"/>
              <a:t>, hiya </a:t>
            </a:r>
            <a:r>
              <a:rPr lang="en-GB" dirty="0" err="1"/>
              <a:t>hiya</a:t>
            </a:r>
            <a:r>
              <a:rPr lang="en-GB" dirty="0"/>
              <a:t> </a:t>
            </a:r>
            <a:r>
              <a:rPr lang="en-GB" dirty="0" err="1"/>
              <a:t>ho</a:t>
            </a:r>
            <a:endParaRPr lang="en-GB" dirty="0"/>
          </a:p>
          <a:p>
            <a:r>
              <a:rPr lang="en-GB" dirty="0" err="1"/>
              <a:t>Y'a</a:t>
            </a:r>
            <a:r>
              <a:rPr lang="en-GB" dirty="0"/>
              <a:t> des « </a:t>
            </a:r>
            <a:r>
              <a:rPr lang="en-GB" dirty="0" err="1"/>
              <a:t>hiii</a:t>
            </a:r>
            <a:r>
              <a:rPr lang="en-GB" dirty="0"/>
              <a:t> » par-ci, </a:t>
            </a:r>
            <a:r>
              <a:rPr lang="en-GB" dirty="0" err="1"/>
              <a:t>y'a</a:t>
            </a:r>
            <a:r>
              <a:rPr lang="en-GB" dirty="0"/>
              <a:t> des « </a:t>
            </a:r>
            <a:r>
              <a:rPr lang="en-GB" dirty="0" err="1"/>
              <a:t>hiii</a:t>
            </a:r>
            <a:r>
              <a:rPr lang="en-GB" dirty="0"/>
              <a:t> » par-</a:t>
            </a:r>
            <a:r>
              <a:rPr lang="en-GB" dirty="0" err="1"/>
              <a:t>là</a:t>
            </a:r>
            <a:endParaRPr lang="en-GB" dirty="0"/>
          </a:p>
          <a:p>
            <a:r>
              <a:rPr lang="en-GB" dirty="0" err="1"/>
              <a:t>Y'a</a:t>
            </a:r>
            <a:r>
              <a:rPr lang="en-GB" dirty="0"/>
              <a:t> des « </a:t>
            </a:r>
            <a:r>
              <a:rPr lang="en-GB" dirty="0" err="1"/>
              <a:t>hiii</a:t>
            </a:r>
            <a:r>
              <a:rPr lang="en-GB" dirty="0"/>
              <a:t> », </a:t>
            </a:r>
            <a:r>
              <a:rPr lang="en-GB" dirty="0" err="1"/>
              <a:t>y'a</a:t>
            </a:r>
            <a:r>
              <a:rPr lang="en-GB" dirty="0"/>
              <a:t> des « </a:t>
            </a:r>
            <a:r>
              <a:rPr lang="en-GB" dirty="0" err="1"/>
              <a:t>hiii</a:t>
            </a:r>
            <a:r>
              <a:rPr lang="en-GB" dirty="0"/>
              <a:t> »</a:t>
            </a:r>
          </a:p>
          <a:p>
            <a:r>
              <a:rPr lang="en-GB" dirty="0" err="1"/>
              <a:t>Y'a</a:t>
            </a:r>
            <a:r>
              <a:rPr lang="en-GB" dirty="0"/>
              <a:t> des « </a:t>
            </a:r>
            <a:r>
              <a:rPr lang="en-GB" dirty="0" err="1"/>
              <a:t>hiii</a:t>
            </a:r>
            <a:r>
              <a:rPr lang="en-GB" dirty="0"/>
              <a:t> </a:t>
            </a:r>
            <a:r>
              <a:rPr lang="en-GB" dirty="0" err="1"/>
              <a:t>hiii</a:t>
            </a:r>
            <a:r>
              <a:rPr lang="en-GB" dirty="0"/>
              <a:t> </a:t>
            </a:r>
            <a:r>
              <a:rPr lang="en-GB" dirty="0" err="1"/>
              <a:t>hiii</a:t>
            </a:r>
            <a:r>
              <a:rPr lang="en-GB" dirty="0"/>
              <a:t>, </a:t>
            </a:r>
            <a:r>
              <a:rPr lang="en-GB" dirty="0" err="1"/>
              <a:t>hiii</a:t>
            </a:r>
            <a:r>
              <a:rPr lang="en-GB" dirty="0"/>
              <a:t> »</a:t>
            </a:r>
          </a:p>
          <a:p>
            <a:r>
              <a:rPr lang="en-GB" dirty="0" err="1"/>
              <a:t>Dans</a:t>
            </a:r>
            <a:r>
              <a:rPr lang="en-GB" dirty="0"/>
              <a:t> la </a:t>
            </a:r>
            <a:r>
              <a:rPr lang="en-GB" dirty="0" err="1"/>
              <a:t>ferme</a:t>
            </a:r>
            <a:r>
              <a:rPr lang="en-GB" dirty="0"/>
              <a:t> à Mathurin, </a:t>
            </a:r>
            <a:r>
              <a:rPr lang="en-GB" dirty="0" err="1"/>
              <a:t>chacun</a:t>
            </a:r>
            <a:r>
              <a:rPr lang="en-GB" dirty="0"/>
              <a:t> son refrain</a:t>
            </a:r>
          </a:p>
          <a:p>
            <a:endParaRPr lang="en-GB" dirty="0"/>
          </a:p>
          <a:p>
            <a:r>
              <a:rPr lang="en-GB" dirty="0" err="1"/>
              <a:t>Dans</a:t>
            </a:r>
            <a:r>
              <a:rPr lang="en-GB" dirty="0"/>
              <a:t> la </a:t>
            </a:r>
            <a:r>
              <a:rPr lang="en-GB" dirty="0" err="1"/>
              <a:t>ferme</a:t>
            </a:r>
            <a:r>
              <a:rPr lang="en-GB" dirty="0"/>
              <a:t> à Mathurin, hiya </a:t>
            </a:r>
            <a:r>
              <a:rPr lang="en-GB" dirty="0" err="1"/>
              <a:t>hiya</a:t>
            </a:r>
            <a:r>
              <a:rPr lang="en-GB" dirty="0"/>
              <a:t> </a:t>
            </a:r>
            <a:r>
              <a:rPr lang="en-GB" dirty="0" err="1"/>
              <a:t>ho</a:t>
            </a:r>
            <a:endParaRPr lang="en-GB" dirty="0"/>
          </a:p>
          <a:p>
            <a:r>
              <a:rPr lang="en-GB" dirty="0" err="1"/>
              <a:t>Y'a</a:t>
            </a:r>
            <a:r>
              <a:rPr lang="en-GB" dirty="0"/>
              <a:t> des </a:t>
            </a:r>
            <a:r>
              <a:rPr lang="en-GB" dirty="0" err="1"/>
              <a:t>centaines</a:t>
            </a:r>
            <a:r>
              <a:rPr lang="en-GB" dirty="0"/>
              <a:t> de </a:t>
            </a:r>
            <a:r>
              <a:rPr lang="en-GB" dirty="0" err="1"/>
              <a:t>vaches</a:t>
            </a:r>
            <a:r>
              <a:rPr lang="en-GB" dirty="0"/>
              <a:t>, hiya </a:t>
            </a:r>
            <a:r>
              <a:rPr lang="en-GB" dirty="0" err="1"/>
              <a:t>hiya</a:t>
            </a:r>
            <a:r>
              <a:rPr lang="en-GB" dirty="0"/>
              <a:t> </a:t>
            </a:r>
            <a:r>
              <a:rPr lang="en-GB" dirty="0" err="1"/>
              <a:t>ho</a:t>
            </a:r>
            <a:endParaRPr lang="en-GB" dirty="0"/>
          </a:p>
          <a:p>
            <a:r>
              <a:rPr lang="en-GB" dirty="0" err="1"/>
              <a:t>Y'a</a:t>
            </a:r>
            <a:r>
              <a:rPr lang="en-GB" dirty="0"/>
              <a:t> des « </a:t>
            </a:r>
            <a:r>
              <a:rPr lang="en-GB" dirty="0" err="1"/>
              <a:t>meuh</a:t>
            </a:r>
            <a:r>
              <a:rPr lang="en-GB" dirty="0"/>
              <a:t> » par-ci, </a:t>
            </a:r>
            <a:r>
              <a:rPr lang="en-GB" dirty="0" err="1"/>
              <a:t>y'a</a:t>
            </a:r>
            <a:r>
              <a:rPr lang="en-GB" dirty="0"/>
              <a:t> des « </a:t>
            </a:r>
            <a:r>
              <a:rPr lang="en-GB" dirty="0" err="1"/>
              <a:t>meuh</a:t>
            </a:r>
            <a:r>
              <a:rPr lang="en-GB" dirty="0"/>
              <a:t> » par-</a:t>
            </a:r>
            <a:r>
              <a:rPr lang="en-GB" dirty="0" err="1"/>
              <a:t>là</a:t>
            </a:r>
            <a:endParaRPr lang="en-GB" dirty="0"/>
          </a:p>
          <a:p>
            <a:r>
              <a:rPr lang="en-GB" dirty="0" err="1"/>
              <a:t>Y'a</a:t>
            </a:r>
            <a:r>
              <a:rPr lang="en-GB" dirty="0"/>
              <a:t> des « </a:t>
            </a:r>
            <a:r>
              <a:rPr lang="en-GB" dirty="0" err="1"/>
              <a:t>meuh</a:t>
            </a:r>
            <a:r>
              <a:rPr lang="en-GB" dirty="0"/>
              <a:t> », </a:t>
            </a:r>
            <a:r>
              <a:rPr lang="en-GB" dirty="0" err="1"/>
              <a:t>y'a</a:t>
            </a:r>
            <a:r>
              <a:rPr lang="en-GB" dirty="0"/>
              <a:t> des « </a:t>
            </a:r>
            <a:r>
              <a:rPr lang="en-GB" dirty="0" err="1"/>
              <a:t>meuh</a:t>
            </a:r>
            <a:r>
              <a:rPr lang="en-GB" dirty="0"/>
              <a:t> »</a:t>
            </a:r>
          </a:p>
          <a:p>
            <a:r>
              <a:rPr lang="en-GB" dirty="0" err="1"/>
              <a:t>Y'a</a:t>
            </a:r>
            <a:r>
              <a:rPr lang="en-GB" dirty="0"/>
              <a:t> des « </a:t>
            </a:r>
            <a:r>
              <a:rPr lang="en-GB" dirty="0" err="1"/>
              <a:t>meuh</a:t>
            </a:r>
            <a:r>
              <a:rPr lang="en-GB" dirty="0"/>
              <a:t> </a:t>
            </a:r>
            <a:r>
              <a:rPr lang="en-GB" dirty="0" err="1"/>
              <a:t>meuh</a:t>
            </a:r>
            <a:r>
              <a:rPr lang="en-GB" dirty="0"/>
              <a:t> </a:t>
            </a:r>
            <a:r>
              <a:rPr lang="en-GB" dirty="0" err="1"/>
              <a:t>meuh</a:t>
            </a:r>
            <a:r>
              <a:rPr lang="en-GB" dirty="0"/>
              <a:t>, </a:t>
            </a:r>
            <a:r>
              <a:rPr lang="en-GB" dirty="0" err="1"/>
              <a:t>meuh</a:t>
            </a:r>
            <a:r>
              <a:rPr lang="en-GB" dirty="0"/>
              <a:t> »</a:t>
            </a:r>
          </a:p>
          <a:p>
            <a:r>
              <a:rPr lang="en-GB" dirty="0" err="1"/>
              <a:t>Dans</a:t>
            </a:r>
            <a:r>
              <a:rPr lang="en-GB" dirty="0"/>
              <a:t> la </a:t>
            </a:r>
            <a:r>
              <a:rPr lang="en-GB" dirty="0" err="1"/>
              <a:t>ferme</a:t>
            </a:r>
            <a:r>
              <a:rPr lang="en-GB" dirty="0"/>
              <a:t> à Mathurin, </a:t>
            </a:r>
            <a:r>
              <a:rPr lang="en-GB" dirty="0" err="1"/>
              <a:t>chacun</a:t>
            </a:r>
            <a:r>
              <a:rPr lang="en-GB" dirty="0"/>
              <a:t> son refrain</a:t>
            </a:r>
          </a:p>
          <a:p>
            <a:endParaRPr lang="en-GB" dirty="0"/>
          </a:p>
          <a:p>
            <a:r>
              <a:rPr lang="en-GB" dirty="0" err="1"/>
              <a:t>Dans</a:t>
            </a:r>
            <a:r>
              <a:rPr lang="en-GB" dirty="0"/>
              <a:t> la </a:t>
            </a:r>
            <a:r>
              <a:rPr lang="en-GB" dirty="0" err="1"/>
              <a:t>ferme</a:t>
            </a:r>
            <a:r>
              <a:rPr lang="en-GB" dirty="0"/>
              <a:t> à Mathurin, </a:t>
            </a:r>
            <a:r>
              <a:rPr lang="en-GB" dirty="0" err="1"/>
              <a:t>chacun</a:t>
            </a:r>
            <a:r>
              <a:rPr lang="en-GB" dirty="0"/>
              <a:t> son refrain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6575-B79B-496A-823C-1713971C4820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6548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152BC8-BED9-42C0-8C20-0FC0C58524AE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There are 10 ducks.</a:t>
            </a:r>
          </a:p>
        </p:txBody>
      </p:sp>
    </p:spTree>
    <p:extLst>
      <p:ext uri="{BB962C8B-B14F-4D97-AF65-F5344CB8AC3E}">
        <p14:creationId xmlns:p14="http://schemas.microsoft.com/office/powerpoint/2010/main" val="1022360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71C43F-4CAD-45E8-ABF0-63D174BAD92E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Ducks say ‘quack’.</a:t>
            </a:r>
          </a:p>
        </p:txBody>
      </p:sp>
    </p:spTree>
    <p:extLst>
      <p:ext uri="{BB962C8B-B14F-4D97-AF65-F5344CB8AC3E}">
        <p14:creationId xmlns:p14="http://schemas.microsoft.com/office/powerpoint/2010/main" val="904801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29F729-A8B5-47B3-AF79-F236B00F67CF}" type="slidenum">
              <a:rPr lang="en-GB" altLang="en-US" smtClean="0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There are 10 dogs.</a:t>
            </a:r>
          </a:p>
        </p:txBody>
      </p:sp>
    </p:spTree>
    <p:extLst>
      <p:ext uri="{BB962C8B-B14F-4D97-AF65-F5344CB8AC3E}">
        <p14:creationId xmlns:p14="http://schemas.microsoft.com/office/powerpoint/2010/main" val="2652322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040291-C527-4618-8A0B-0F00C0AE4C84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Dogs say ‘woof’.</a:t>
            </a:r>
          </a:p>
        </p:txBody>
      </p:sp>
    </p:spTree>
    <p:extLst>
      <p:ext uri="{BB962C8B-B14F-4D97-AF65-F5344CB8AC3E}">
        <p14:creationId xmlns:p14="http://schemas.microsoft.com/office/powerpoint/2010/main" val="612025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F63159-3CB0-46E9-94FC-C24FD71A64F9}" type="slidenum">
              <a:rPr lang="en-GB" altLang="en-US" smtClean="0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There are 10 cats.</a:t>
            </a:r>
          </a:p>
        </p:txBody>
      </p:sp>
    </p:spTree>
    <p:extLst>
      <p:ext uri="{BB962C8B-B14F-4D97-AF65-F5344CB8AC3E}">
        <p14:creationId xmlns:p14="http://schemas.microsoft.com/office/powerpoint/2010/main" val="2466116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6F8A6A-CA73-46E9-938F-040D45C6532F}" type="slidenum">
              <a:rPr lang="en-GB" altLang="en-US" smtClean="0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Cats say ‘miao’.</a:t>
            </a:r>
          </a:p>
        </p:txBody>
      </p:sp>
    </p:spTree>
    <p:extLst>
      <p:ext uri="{BB962C8B-B14F-4D97-AF65-F5344CB8AC3E}">
        <p14:creationId xmlns:p14="http://schemas.microsoft.com/office/powerpoint/2010/main" val="3013267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/>
              <a:t>Images www.clker.com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E6C4DA-D55D-4F67-B8F6-A1122127DF55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61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D557B-7C04-4EB5-B2F1-5721F933B8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806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F1BA8-7DEC-4766-A028-91025982FD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448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7F1C0-6966-424E-ABD5-CF145EC750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435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7F714-0869-4A2C-BEDC-3EAB7947C4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916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34E74-C405-4F32-9D1A-4C9D86EB17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112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A5112-6EB6-4AEE-81AF-A84319426C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29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F28C0-F9DD-4B88-A354-0992CC1FAA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38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3751E-43C3-4C20-911F-AA4685BAA1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550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873F-4CC8-4B8F-A192-35FFDEB7A8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710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1409A-5C8B-4828-B58D-21AF4A1382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489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F6102-8352-420E-BB0E-918156A8B3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82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D3F77DE-C386-4C36-89D9-FF5EC3CBB0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XoGI0E2xcY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audio" Target="../media/audio15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audio" Target="../media/audio17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audio" Target="../media/audio19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audio" Target="../media/audio2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XoGI0E2xc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9587" y="1988840"/>
            <a:ext cx="7424825" cy="4176464"/>
          </a:xfrm>
          <a:prstGeom prst="rect">
            <a:avLst/>
          </a:prstGeom>
        </p:spPr>
      </p:pic>
      <p:sp>
        <p:nvSpPr>
          <p:cNvPr id="3" name="Rectangle 2">
            <a:hlinkClick r:id="" action="ppaction://noaction">
              <a:snd r:embed="rId5" name="21.1_dans_la_ferme.wav"/>
            </a:hlinkClick>
            <a:extLst>
              <a:ext uri="{FF2B5EF4-FFF2-40B4-BE49-F238E27FC236}">
                <a16:creationId xmlns:a16="http://schemas.microsoft.com/office/drawing/2014/main" id="{6571E135-4DAA-4118-8A3F-0D4E3075CD4A}"/>
              </a:ext>
            </a:extLst>
          </p:cNvPr>
          <p:cNvSpPr/>
          <p:nvPr/>
        </p:nvSpPr>
        <p:spPr>
          <a:xfrm>
            <a:off x="849549" y="548680"/>
            <a:ext cx="71048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/>
              <a:t>Dans la </a:t>
            </a:r>
            <a:r>
              <a:rPr lang="en-GB" sz="4800" dirty="0" err="1"/>
              <a:t>ferme</a:t>
            </a:r>
            <a:r>
              <a:rPr lang="en-GB" sz="4800" dirty="0"/>
              <a:t> à Mathurin</a:t>
            </a:r>
          </a:p>
        </p:txBody>
      </p:sp>
    </p:spTree>
    <p:extLst>
      <p:ext uri="{BB962C8B-B14F-4D97-AF65-F5344CB8AC3E}">
        <p14:creationId xmlns:p14="http://schemas.microsoft.com/office/powerpoint/2010/main" val="4051853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1512168" cy="1690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4" y="2276872"/>
            <a:ext cx="1512168" cy="1690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4" y="4149080"/>
            <a:ext cx="1512168" cy="1690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34" y="258976"/>
            <a:ext cx="1512168" cy="1690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75200"/>
            <a:ext cx="1512168" cy="1690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147408"/>
            <a:ext cx="1512168" cy="1690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794" y="188640"/>
            <a:ext cx="1512168" cy="16905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92" y="2204864"/>
            <a:ext cx="1512168" cy="16905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92" y="4077072"/>
            <a:ext cx="1512168" cy="16905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77072"/>
            <a:ext cx="1512168" cy="1690570"/>
          </a:xfrm>
          <a:prstGeom prst="rect">
            <a:avLst/>
          </a:prstGeom>
        </p:spPr>
      </p:pic>
      <p:sp>
        <p:nvSpPr>
          <p:cNvPr id="12" name="Text Box 5">
            <a:hlinkClick r:id="" action="ppaction://noaction">
              <a:snd r:embed="rId4" name="10patos.wav"/>
            </a:hlinkClick>
          </p:cNvPr>
          <p:cNvSpPr txBox="1">
            <a:spLocks noChangeArrowheads="1"/>
          </p:cNvSpPr>
          <p:nvPr/>
        </p:nvSpPr>
        <p:spPr bwMode="auto">
          <a:xfrm>
            <a:off x="504712" y="5949280"/>
            <a:ext cx="7559676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Il y a dix </a:t>
            </a:r>
            <a:r>
              <a:rPr lang="en-GB" altLang="en-US" sz="4000" dirty="0" err="1"/>
              <a:t>vaches</a:t>
            </a:r>
            <a:r>
              <a:rPr lang="en-GB" alt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14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1.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hlinkClick r:id="" action="ppaction://noaction">
              <a:snd r:embed="rId3" name="patos.wav"/>
            </a:hlinkClick>
          </p:cNvPr>
          <p:cNvSpPr txBox="1">
            <a:spLocks noChangeArrowheads="1"/>
          </p:cNvSpPr>
          <p:nvPr/>
        </p:nvSpPr>
        <p:spPr bwMode="auto">
          <a:xfrm>
            <a:off x="323528" y="5733256"/>
            <a:ext cx="86398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Les </a:t>
            </a:r>
            <a:r>
              <a:rPr lang="en-GB" altLang="en-US" sz="4000" dirty="0" err="1"/>
              <a:t>vaches</a:t>
            </a:r>
            <a:r>
              <a:rPr lang="en-GB" altLang="en-US" sz="4000" dirty="0"/>
              <a:t> </a:t>
            </a:r>
            <a:r>
              <a:rPr lang="en-GB" altLang="en-US" sz="4000" dirty="0" err="1"/>
              <a:t>disent</a:t>
            </a:r>
            <a:r>
              <a:rPr lang="en-GB" altLang="en-US" sz="4000" dirty="0"/>
              <a:t> ‘</a:t>
            </a:r>
            <a:r>
              <a:rPr lang="en-GB" altLang="en-US" sz="4000" dirty="0" err="1"/>
              <a:t>meuh</a:t>
            </a:r>
            <a:r>
              <a:rPr lang="en-GB" altLang="en-US" sz="4000" dirty="0"/>
              <a:t> </a:t>
            </a:r>
            <a:r>
              <a:rPr lang="en-GB" altLang="en-US" sz="4000" dirty="0" err="1"/>
              <a:t>meuh</a:t>
            </a:r>
            <a:r>
              <a:rPr lang="en-GB" altLang="en-US" sz="4000" dirty="0"/>
              <a:t>’.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115616" y="982902"/>
            <a:ext cx="1728788" cy="969963"/>
          </a:xfrm>
          <a:prstGeom prst="wedgeEllipseCallout">
            <a:avLst>
              <a:gd name="adj1" fmla="val 100497"/>
              <a:gd name="adj2" fmla="val 134485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err="1"/>
              <a:t>Meuh</a:t>
            </a:r>
            <a:endParaRPr lang="en-GB" altLang="en-US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5652120" y="1052736"/>
            <a:ext cx="1728788" cy="969962"/>
          </a:xfrm>
          <a:prstGeom prst="wedgeEllipseCallout">
            <a:avLst>
              <a:gd name="adj1" fmla="val -64921"/>
              <a:gd name="adj2" fmla="val 9058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err="1"/>
              <a:t>Meuh</a:t>
            </a:r>
            <a:endParaRPr lang="en-GB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07934"/>
            <a:ext cx="2928230" cy="3273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07934"/>
            <a:ext cx="2542715" cy="284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1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1.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hlinkClick r:id="" action="ppaction://noaction">
              <a:snd r:embed="rId4" name="10perros.wav"/>
            </a:hlinkClick>
          </p:cNvPr>
          <p:cNvSpPr txBox="1">
            <a:spLocks noChangeArrowheads="1"/>
          </p:cNvSpPr>
          <p:nvPr/>
        </p:nvSpPr>
        <p:spPr bwMode="auto">
          <a:xfrm>
            <a:off x="-323850" y="5464175"/>
            <a:ext cx="7559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Il y a dix </a:t>
            </a:r>
            <a:r>
              <a:rPr lang="en-GB" altLang="en-US" sz="4000" dirty="0" err="1"/>
              <a:t>chiens</a:t>
            </a:r>
            <a:r>
              <a:rPr lang="en-GB" altLang="en-US" sz="40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2676078" cy="13546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6" y="1903342"/>
            <a:ext cx="2676078" cy="13546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6" y="3280130"/>
            <a:ext cx="2676078" cy="13546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286" y="555526"/>
            <a:ext cx="2676078" cy="13546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04" y="1910188"/>
            <a:ext cx="2676078" cy="13546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04" y="3286976"/>
            <a:ext cx="2676078" cy="13546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74" y="577652"/>
            <a:ext cx="2676078" cy="13546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32314"/>
            <a:ext cx="2676078" cy="13546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09102"/>
            <a:ext cx="2676078" cy="13546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86" y="4811188"/>
            <a:ext cx="2676078" cy="1354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1.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7">
            <a:hlinkClick r:id="" action="ppaction://noaction">
              <a:snd r:embed="rId4" name="perros.wav"/>
            </a:hlinkClick>
          </p:cNvPr>
          <p:cNvSpPr txBox="1">
            <a:spLocks noChangeArrowheads="1"/>
          </p:cNvSpPr>
          <p:nvPr/>
        </p:nvSpPr>
        <p:spPr bwMode="auto">
          <a:xfrm>
            <a:off x="827584" y="5621982"/>
            <a:ext cx="7559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Les </a:t>
            </a:r>
            <a:r>
              <a:rPr lang="en-GB" altLang="en-US" sz="4000" dirty="0" err="1"/>
              <a:t>chiens</a:t>
            </a:r>
            <a:r>
              <a:rPr lang="en-GB" altLang="en-US" sz="4000" dirty="0"/>
              <a:t> </a:t>
            </a:r>
            <a:r>
              <a:rPr lang="en-GB" altLang="en-US" sz="4000" dirty="0" err="1"/>
              <a:t>disent</a:t>
            </a:r>
            <a:r>
              <a:rPr lang="en-GB" altLang="en-US" sz="4000" dirty="0"/>
              <a:t> ‘</a:t>
            </a:r>
            <a:r>
              <a:rPr lang="en-GB" altLang="en-US" sz="4000" dirty="0" err="1"/>
              <a:t>ouaf</a:t>
            </a:r>
            <a:r>
              <a:rPr lang="en-GB" altLang="en-US" sz="4000" dirty="0"/>
              <a:t> </a:t>
            </a:r>
            <a:r>
              <a:rPr lang="en-GB" altLang="en-US" sz="4000" dirty="0" err="1"/>
              <a:t>ouaf</a:t>
            </a:r>
            <a:r>
              <a:rPr lang="en-GB" altLang="en-US" sz="4000" dirty="0"/>
              <a:t>’. </a:t>
            </a:r>
          </a:p>
        </p:txBody>
      </p:sp>
      <p:sp>
        <p:nvSpPr>
          <p:cNvPr id="7173" name="AutoShape 8"/>
          <p:cNvSpPr>
            <a:spLocks noChangeArrowheads="1"/>
          </p:cNvSpPr>
          <p:nvPr/>
        </p:nvSpPr>
        <p:spPr bwMode="auto">
          <a:xfrm>
            <a:off x="3419475" y="908050"/>
            <a:ext cx="1728788" cy="969963"/>
          </a:xfrm>
          <a:prstGeom prst="wedgeEllipseCallout">
            <a:avLst>
              <a:gd name="adj1" fmla="val -18412"/>
              <a:gd name="adj2" fmla="val 1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err="1"/>
              <a:t>Ouaf</a:t>
            </a:r>
            <a:r>
              <a:rPr lang="en-GB" altLang="en-US" dirty="0"/>
              <a:t> </a:t>
            </a:r>
          </a:p>
        </p:txBody>
      </p:sp>
      <p:sp>
        <p:nvSpPr>
          <p:cNvPr id="7174" name="AutoShape 9"/>
          <p:cNvSpPr>
            <a:spLocks noChangeArrowheads="1"/>
          </p:cNvSpPr>
          <p:nvPr/>
        </p:nvSpPr>
        <p:spPr bwMode="auto">
          <a:xfrm>
            <a:off x="6011863" y="549275"/>
            <a:ext cx="1728787" cy="969963"/>
          </a:xfrm>
          <a:prstGeom prst="wedgeEllipseCallout">
            <a:avLst>
              <a:gd name="adj1" fmla="val -47796"/>
              <a:gd name="adj2" fmla="val 131343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err="1"/>
              <a:t>Ouaf</a:t>
            </a:r>
            <a:r>
              <a:rPr lang="en-GB" alt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90" y="2250614"/>
            <a:ext cx="4430708" cy="2242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3273" y="2852936"/>
            <a:ext cx="4347142" cy="2144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1.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>
            <a:hlinkClick r:id="" action="ppaction://noaction">
              <a:snd r:embed="rId4" name="10gatos.wav"/>
            </a:hlinkClick>
          </p:cNvPr>
          <p:cNvSpPr txBox="1">
            <a:spLocks noChangeArrowheads="1"/>
          </p:cNvSpPr>
          <p:nvPr/>
        </p:nvSpPr>
        <p:spPr bwMode="auto">
          <a:xfrm>
            <a:off x="395536" y="5805264"/>
            <a:ext cx="7559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Il y a dix chats.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1407965" cy="16593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21051"/>
            <a:ext cx="1407965" cy="16593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6" y="3727525"/>
            <a:ext cx="1407965" cy="16593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44" y="260648"/>
            <a:ext cx="1407965" cy="16593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44" y="2021051"/>
            <a:ext cx="1407965" cy="16593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27525"/>
            <a:ext cx="1407965" cy="16593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92" y="368967"/>
            <a:ext cx="1407965" cy="16593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92" y="2129370"/>
            <a:ext cx="1407965" cy="16593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72" y="3835844"/>
            <a:ext cx="1407965" cy="16593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90" y="3768807"/>
            <a:ext cx="1407965" cy="1659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1.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>
            <a:hlinkClick r:id="" action="ppaction://noaction">
              <a:snd r:embed="rId4" name="gatos.wav"/>
            </a:hlinkClick>
          </p:cNvPr>
          <p:cNvSpPr txBox="1">
            <a:spLocks noChangeArrowheads="1"/>
          </p:cNvSpPr>
          <p:nvPr/>
        </p:nvSpPr>
        <p:spPr bwMode="auto">
          <a:xfrm>
            <a:off x="683568" y="5700586"/>
            <a:ext cx="7559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Les chats </a:t>
            </a:r>
            <a:r>
              <a:rPr lang="en-GB" altLang="en-US" sz="4000" dirty="0" err="1"/>
              <a:t>disent</a:t>
            </a:r>
            <a:r>
              <a:rPr lang="en-GB" altLang="en-US" sz="4000" dirty="0"/>
              <a:t> ‘</a:t>
            </a:r>
            <a:r>
              <a:rPr lang="en-GB" altLang="en-US" sz="4000" dirty="0" err="1"/>
              <a:t>miaou</a:t>
            </a:r>
            <a:r>
              <a:rPr lang="en-GB" altLang="en-US" sz="4000" dirty="0"/>
              <a:t> </a:t>
            </a:r>
            <a:r>
              <a:rPr lang="en-GB" altLang="en-US" sz="4000" dirty="0" err="1"/>
              <a:t>miaou</a:t>
            </a:r>
            <a:r>
              <a:rPr lang="en-GB" altLang="en-US" sz="4000" dirty="0"/>
              <a:t>’.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3131840" y="368796"/>
            <a:ext cx="2160637" cy="1329333"/>
          </a:xfrm>
          <a:prstGeom prst="wedgeEllipseCallout">
            <a:avLst>
              <a:gd name="adj1" fmla="val -43662"/>
              <a:gd name="adj2" fmla="val 129542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err="1"/>
              <a:t>Miaou</a:t>
            </a:r>
            <a:endParaRPr lang="en-GB" altLang="en-US" dirty="0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4394696" y="1664791"/>
            <a:ext cx="2679476" cy="969963"/>
          </a:xfrm>
          <a:prstGeom prst="wedgeEllipseCallout">
            <a:avLst>
              <a:gd name="adj1" fmla="val 29869"/>
              <a:gd name="adj2" fmla="val 90423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Miaou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95535"/>
            <a:ext cx="2664296" cy="3140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92" y="2480617"/>
            <a:ext cx="2392810" cy="2820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1.1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>
          <a:xfrm>
            <a:off x="12998" y="188640"/>
            <a:ext cx="5202237" cy="5545138"/>
          </a:xfrm>
          <a:extLst/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en-GB" sz="1600" dirty="0" err="1"/>
              <a:t>Dans</a:t>
            </a:r>
            <a:r>
              <a:rPr lang="en-GB" sz="1600" dirty="0"/>
              <a:t> la </a:t>
            </a:r>
            <a:r>
              <a:rPr lang="en-GB" sz="1600" dirty="0" err="1"/>
              <a:t>ferme</a:t>
            </a:r>
            <a:r>
              <a:rPr lang="en-GB" sz="1600" dirty="0"/>
              <a:t> à Mathurin, hiya </a:t>
            </a:r>
            <a:r>
              <a:rPr lang="en-GB" sz="1600" dirty="0" err="1"/>
              <a:t>hiya</a:t>
            </a:r>
            <a:r>
              <a:rPr lang="en-GB" sz="1600" dirty="0"/>
              <a:t> </a:t>
            </a:r>
            <a:r>
              <a:rPr lang="en-GB" sz="1600" dirty="0" err="1"/>
              <a:t>ho</a:t>
            </a:r>
            <a:endParaRPr lang="en-GB" sz="1600" dirty="0"/>
          </a:p>
          <a:p>
            <a:pPr marL="0" indent="0">
              <a:buNone/>
            </a:pPr>
            <a:r>
              <a:rPr lang="en-GB" sz="1600" dirty="0" err="1"/>
              <a:t>Y'a</a:t>
            </a:r>
            <a:r>
              <a:rPr lang="en-GB" sz="1600" dirty="0"/>
              <a:t> des </a:t>
            </a:r>
            <a:r>
              <a:rPr lang="en-GB" sz="1600" dirty="0" err="1"/>
              <a:t>centaines</a:t>
            </a:r>
            <a:r>
              <a:rPr lang="en-GB" sz="1600" dirty="0"/>
              <a:t> de canards, hiya </a:t>
            </a:r>
            <a:r>
              <a:rPr lang="en-GB" sz="1600" dirty="0" err="1"/>
              <a:t>hiya</a:t>
            </a:r>
            <a:r>
              <a:rPr lang="en-GB" sz="1600" dirty="0"/>
              <a:t> </a:t>
            </a:r>
            <a:r>
              <a:rPr lang="en-GB" sz="1600" dirty="0" err="1"/>
              <a:t>ho</a:t>
            </a:r>
            <a:endParaRPr lang="en-GB" sz="1600" dirty="0"/>
          </a:p>
          <a:p>
            <a:pPr marL="0" indent="0">
              <a:buNone/>
            </a:pPr>
            <a:r>
              <a:rPr lang="en-GB" sz="1600" dirty="0" err="1"/>
              <a:t>Y'a</a:t>
            </a:r>
            <a:r>
              <a:rPr lang="en-GB" sz="1600" dirty="0"/>
              <a:t> des « coin » par-ci, </a:t>
            </a:r>
            <a:r>
              <a:rPr lang="en-GB" sz="1600" dirty="0" err="1"/>
              <a:t>y'a</a:t>
            </a:r>
            <a:r>
              <a:rPr lang="en-GB" sz="1600" dirty="0"/>
              <a:t> des « coin » par-</a:t>
            </a:r>
            <a:r>
              <a:rPr lang="en-GB" sz="1600" dirty="0" err="1"/>
              <a:t>là</a:t>
            </a:r>
            <a:endParaRPr lang="en-GB" sz="1600" dirty="0"/>
          </a:p>
          <a:p>
            <a:pPr marL="0" indent="0">
              <a:buNone/>
            </a:pPr>
            <a:r>
              <a:rPr lang="en-GB" sz="1600" dirty="0" err="1"/>
              <a:t>Y'a</a:t>
            </a:r>
            <a:r>
              <a:rPr lang="en-GB" sz="1600" dirty="0"/>
              <a:t> des « coin », </a:t>
            </a:r>
            <a:r>
              <a:rPr lang="en-GB" sz="1600" dirty="0" err="1"/>
              <a:t>y'a</a:t>
            </a:r>
            <a:r>
              <a:rPr lang="en-GB" sz="1600" dirty="0"/>
              <a:t> des « coin »</a:t>
            </a:r>
          </a:p>
          <a:p>
            <a:pPr marL="0" indent="0">
              <a:buNone/>
            </a:pPr>
            <a:r>
              <a:rPr lang="en-GB" sz="1600" dirty="0" err="1"/>
              <a:t>Y'a</a:t>
            </a:r>
            <a:r>
              <a:rPr lang="en-GB" sz="1600" dirty="0"/>
              <a:t> des « coin </a:t>
            </a:r>
            <a:r>
              <a:rPr lang="en-GB" sz="1600" dirty="0" err="1"/>
              <a:t>coin</a:t>
            </a:r>
            <a:r>
              <a:rPr lang="en-GB" sz="1600" dirty="0"/>
              <a:t> </a:t>
            </a:r>
            <a:r>
              <a:rPr lang="en-GB" sz="1600" dirty="0" err="1"/>
              <a:t>coin</a:t>
            </a:r>
            <a:r>
              <a:rPr lang="en-GB" sz="1600" dirty="0"/>
              <a:t>, coin »</a:t>
            </a:r>
          </a:p>
          <a:p>
            <a:pPr marL="0" indent="0">
              <a:buNone/>
            </a:pPr>
            <a:r>
              <a:rPr lang="en-GB" sz="1600" dirty="0" err="1"/>
              <a:t>Dans</a:t>
            </a:r>
            <a:r>
              <a:rPr lang="en-GB" sz="1600" dirty="0"/>
              <a:t> la </a:t>
            </a:r>
            <a:r>
              <a:rPr lang="en-GB" sz="1600" dirty="0" err="1"/>
              <a:t>ferme</a:t>
            </a:r>
            <a:r>
              <a:rPr lang="en-GB" sz="1600" dirty="0"/>
              <a:t> à Mathurin, </a:t>
            </a:r>
            <a:r>
              <a:rPr lang="en-GB" sz="1600" dirty="0" err="1"/>
              <a:t>chacun</a:t>
            </a:r>
            <a:r>
              <a:rPr lang="en-GB" sz="1600" dirty="0"/>
              <a:t> son refrain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 err="1"/>
              <a:t>Dans</a:t>
            </a:r>
            <a:r>
              <a:rPr lang="en-GB" sz="1600" dirty="0"/>
              <a:t> la </a:t>
            </a:r>
            <a:r>
              <a:rPr lang="en-GB" sz="1600" dirty="0" err="1"/>
              <a:t>ferme</a:t>
            </a:r>
            <a:r>
              <a:rPr lang="en-GB" sz="1600" dirty="0"/>
              <a:t> à Mathurin, hiya </a:t>
            </a:r>
            <a:r>
              <a:rPr lang="en-GB" sz="1600" dirty="0" err="1"/>
              <a:t>hiya</a:t>
            </a:r>
            <a:r>
              <a:rPr lang="en-GB" sz="1600" dirty="0"/>
              <a:t> </a:t>
            </a:r>
            <a:r>
              <a:rPr lang="en-GB" sz="1600" dirty="0" err="1"/>
              <a:t>ho</a:t>
            </a:r>
            <a:endParaRPr lang="en-GB" sz="1600" dirty="0"/>
          </a:p>
          <a:p>
            <a:pPr marL="0" indent="0">
              <a:buNone/>
            </a:pPr>
            <a:r>
              <a:rPr lang="en-GB" sz="1600" dirty="0" err="1"/>
              <a:t>Y'a</a:t>
            </a:r>
            <a:r>
              <a:rPr lang="en-GB" sz="1600" dirty="0"/>
              <a:t> des </a:t>
            </a:r>
            <a:r>
              <a:rPr lang="en-GB" sz="1600" dirty="0" err="1"/>
              <a:t>centaines</a:t>
            </a:r>
            <a:r>
              <a:rPr lang="en-GB" sz="1600" dirty="0"/>
              <a:t> de moutons, hiya </a:t>
            </a:r>
            <a:r>
              <a:rPr lang="en-GB" sz="1600" dirty="0" err="1"/>
              <a:t>hiya</a:t>
            </a:r>
            <a:r>
              <a:rPr lang="en-GB" sz="1600" dirty="0"/>
              <a:t> </a:t>
            </a:r>
            <a:r>
              <a:rPr lang="en-GB" sz="1600" dirty="0" err="1"/>
              <a:t>ho</a:t>
            </a:r>
            <a:endParaRPr lang="en-GB" sz="1600" dirty="0"/>
          </a:p>
          <a:p>
            <a:pPr marL="0" indent="0">
              <a:buNone/>
            </a:pPr>
            <a:r>
              <a:rPr lang="en-GB" sz="1600" dirty="0" err="1"/>
              <a:t>Y'a</a:t>
            </a:r>
            <a:r>
              <a:rPr lang="en-GB" sz="1600" dirty="0"/>
              <a:t> des « </a:t>
            </a:r>
            <a:r>
              <a:rPr lang="en-GB" sz="1600" dirty="0" err="1"/>
              <a:t>bê</a:t>
            </a:r>
            <a:r>
              <a:rPr lang="en-GB" sz="1600" dirty="0"/>
              <a:t> » par-ci, </a:t>
            </a:r>
            <a:r>
              <a:rPr lang="en-GB" sz="1600" dirty="0" err="1"/>
              <a:t>y'a</a:t>
            </a:r>
            <a:r>
              <a:rPr lang="en-GB" sz="1600" dirty="0"/>
              <a:t> des « </a:t>
            </a:r>
            <a:r>
              <a:rPr lang="en-GB" sz="1600" dirty="0" err="1"/>
              <a:t>bê</a:t>
            </a:r>
            <a:r>
              <a:rPr lang="en-GB" sz="1600" dirty="0"/>
              <a:t> » par-</a:t>
            </a:r>
            <a:r>
              <a:rPr lang="en-GB" sz="1600" dirty="0" err="1"/>
              <a:t>là</a:t>
            </a:r>
            <a:endParaRPr lang="en-GB" sz="1600" dirty="0"/>
          </a:p>
          <a:p>
            <a:pPr marL="0" indent="0">
              <a:buNone/>
            </a:pPr>
            <a:r>
              <a:rPr lang="en-GB" sz="1600" dirty="0" err="1"/>
              <a:t>Y'a</a:t>
            </a:r>
            <a:r>
              <a:rPr lang="en-GB" sz="1600" dirty="0"/>
              <a:t> des « </a:t>
            </a:r>
            <a:r>
              <a:rPr lang="en-GB" sz="1600" dirty="0" err="1"/>
              <a:t>bê</a:t>
            </a:r>
            <a:r>
              <a:rPr lang="en-GB" sz="1600" dirty="0"/>
              <a:t> », </a:t>
            </a:r>
            <a:r>
              <a:rPr lang="en-GB" sz="1600" dirty="0" err="1"/>
              <a:t>y'a</a:t>
            </a:r>
            <a:r>
              <a:rPr lang="en-GB" sz="1600" dirty="0"/>
              <a:t> des « </a:t>
            </a:r>
            <a:r>
              <a:rPr lang="en-GB" sz="1600" dirty="0" err="1"/>
              <a:t>bê</a:t>
            </a:r>
            <a:r>
              <a:rPr lang="en-GB" sz="1600" dirty="0"/>
              <a:t> »</a:t>
            </a:r>
          </a:p>
          <a:p>
            <a:pPr marL="0" indent="0">
              <a:buNone/>
            </a:pPr>
            <a:r>
              <a:rPr lang="en-GB" sz="1600" dirty="0" err="1"/>
              <a:t>Y'a</a:t>
            </a:r>
            <a:r>
              <a:rPr lang="en-GB" sz="1600" dirty="0"/>
              <a:t> des « </a:t>
            </a:r>
            <a:r>
              <a:rPr lang="en-GB" sz="1600" dirty="0" err="1"/>
              <a:t>bê</a:t>
            </a:r>
            <a:r>
              <a:rPr lang="en-GB" sz="1600" dirty="0"/>
              <a:t> </a:t>
            </a:r>
            <a:r>
              <a:rPr lang="en-GB" sz="1600" dirty="0" err="1"/>
              <a:t>bê</a:t>
            </a:r>
            <a:r>
              <a:rPr lang="en-GB" sz="1600" dirty="0"/>
              <a:t> </a:t>
            </a:r>
            <a:r>
              <a:rPr lang="en-GB" sz="1600" dirty="0" err="1"/>
              <a:t>bê</a:t>
            </a:r>
            <a:r>
              <a:rPr lang="en-GB" sz="1600" dirty="0"/>
              <a:t>, </a:t>
            </a:r>
            <a:r>
              <a:rPr lang="en-GB" sz="1600" dirty="0" err="1"/>
              <a:t>bêêêê</a:t>
            </a:r>
            <a:r>
              <a:rPr lang="en-GB" sz="1600" dirty="0"/>
              <a:t> »</a:t>
            </a:r>
          </a:p>
          <a:p>
            <a:pPr marL="0" indent="0">
              <a:buNone/>
            </a:pPr>
            <a:r>
              <a:rPr lang="en-GB" sz="1600" dirty="0" err="1"/>
              <a:t>Dans</a:t>
            </a:r>
            <a:r>
              <a:rPr lang="en-GB" sz="1600" dirty="0"/>
              <a:t> la </a:t>
            </a:r>
            <a:r>
              <a:rPr lang="en-GB" sz="1600" dirty="0" err="1"/>
              <a:t>ferme</a:t>
            </a:r>
            <a:r>
              <a:rPr lang="en-GB" sz="1600" dirty="0"/>
              <a:t> à Mathurin, </a:t>
            </a:r>
            <a:r>
              <a:rPr lang="en-GB" sz="1600" dirty="0" err="1"/>
              <a:t>chacun</a:t>
            </a:r>
            <a:r>
              <a:rPr lang="en-GB" sz="1600" dirty="0"/>
              <a:t> son refrain</a:t>
            </a:r>
          </a:p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buNone/>
              <a:defRPr/>
            </a:pPr>
            <a:endParaRPr lang="en-GB" sz="12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buNone/>
              <a:defRPr/>
            </a:pPr>
            <a:endParaRPr lang="en-GB" sz="12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sz="1600" dirty="0" err="1"/>
              <a:t>Dans</a:t>
            </a:r>
            <a:r>
              <a:rPr lang="en-GB" sz="1600" dirty="0"/>
              <a:t> la </a:t>
            </a:r>
            <a:r>
              <a:rPr lang="en-GB" sz="1600" dirty="0" err="1"/>
              <a:t>ferme</a:t>
            </a:r>
            <a:r>
              <a:rPr lang="en-GB" sz="1600" dirty="0"/>
              <a:t> à Mathurin, hiya </a:t>
            </a:r>
            <a:r>
              <a:rPr lang="en-GB" sz="1600" dirty="0" err="1"/>
              <a:t>hiya</a:t>
            </a:r>
            <a:r>
              <a:rPr lang="en-GB" sz="1600" dirty="0"/>
              <a:t> </a:t>
            </a:r>
            <a:r>
              <a:rPr lang="en-GB" sz="1600" dirty="0" err="1"/>
              <a:t>ho</a:t>
            </a:r>
            <a:endParaRPr lang="en-GB" sz="1600" dirty="0"/>
          </a:p>
          <a:p>
            <a:pPr marL="0" indent="0">
              <a:buNone/>
            </a:pPr>
            <a:r>
              <a:rPr lang="en-GB" sz="1600" dirty="0" err="1"/>
              <a:t>Y'a</a:t>
            </a:r>
            <a:r>
              <a:rPr lang="en-GB" sz="1600" dirty="0"/>
              <a:t> des </a:t>
            </a:r>
            <a:r>
              <a:rPr lang="en-GB" sz="1600" dirty="0" err="1"/>
              <a:t>centaines</a:t>
            </a:r>
            <a:r>
              <a:rPr lang="en-GB" sz="1600" dirty="0"/>
              <a:t> de </a:t>
            </a:r>
            <a:r>
              <a:rPr lang="en-GB" sz="1600" dirty="0" err="1"/>
              <a:t>cochons</a:t>
            </a:r>
            <a:r>
              <a:rPr lang="en-GB" sz="1600" dirty="0"/>
              <a:t>, hiya </a:t>
            </a:r>
            <a:r>
              <a:rPr lang="en-GB" sz="1600" dirty="0" err="1"/>
              <a:t>hiya</a:t>
            </a:r>
            <a:r>
              <a:rPr lang="en-GB" sz="1600" dirty="0"/>
              <a:t> </a:t>
            </a:r>
            <a:r>
              <a:rPr lang="en-GB" sz="1600" dirty="0" err="1"/>
              <a:t>ho</a:t>
            </a:r>
            <a:endParaRPr lang="en-GB" sz="1600" dirty="0"/>
          </a:p>
          <a:p>
            <a:pPr marL="0" indent="0">
              <a:buNone/>
            </a:pPr>
            <a:r>
              <a:rPr lang="en-GB" sz="1600" dirty="0" err="1"/>
              <a:t>Y'a</a:t>
            </a:r>
            <a:r>
              <a:rPr lang="en-GB" sz="1600" dirty="0"/>
              <a:t> des « groin » par-ci, </a:t>
            </a:r>
            <a:r>
              <a:rPr lang="en-GB" sz="1600" dirty="0" err="1"/>
              <a:t>y'a</a:t>
            </a:r>
            <a:r>
              <a:rPr lang="en-GB" sz="1600" dirty="0"/>
              <a:t> des « groin » par-</a:t>
            </a:r>
            <a:r>
              <a:rPr lang="en-GB" sz="1600" dirty="0" err="1"/>
              <a:t>là</a:t>
            </a:r>
            <a:endParaRPr lang="en-GB" sz="1600" dirty="0"/>
          </a:p>
          <a:p>
            <a:pPr marL="0" indent="0">
              <a:buNone/>
            </a:pPr>
            <a:r>
              <a:rPr lang="en-GB" sz="1600" dirty="0" err="1"/>
              <a:t>Y'a</a:t>
            </a:r>
            <a:r>
              <a:rPr lang="en-GB" sz="1600" dirty="0"/>
              <a:t> des « groin », </a:t>
            </a:r>
            <a:r>
              <a:rPr lang="en-GB" sz="1600" dirty="0" err="1"/>
              <a:t>y'a</a:t>
            </a:r>
            <a:r>
              <a:rPr lang="en-GB" sz="1600" dirty="0"/>
              <a:t> des « groin »</a:t>
            </a:r>
          </a:p>
          <a:p>
            <a:pPr marL="0" indent="0">
              <a:buNone/>
            </a:pPr>
            <a:r>
              <a:rPr lang="en-GB" sz="1600" dirty="0" err="1"/>
              <a:t>Y'a</a:t>
            </a:r>
            <a:r>
              <a:rPr lang="en-GB" sz="1600" dirty="0"/>
              <a:t> des « groin </a:t>
            </a:r>
            <a:r>
              <a:rPr lang="en-GB" sz="1600" dirty="0" err="1"/>
              <a:t>groin</a:t>
            </a:r>
            <a:r>
              <a:rPr lang="en-GB" sz="1600" dirty="0"/>
              <a:t> </a:t>
            </a:r>
            <a:r>
              <a:rPr lang="en-GB" sz="1600" dirty="0" err="1"/>
              <a:t>groin</a:t>
            </a:r>
            <a:r>
              <a:rPr lang="en-GB" sz="1600" dirty="0"/>
              <a:t>, groin »</a:t>
            </a:r>
          </a:p>
          <a:p>
            <a:pPr marL="0" indent="0">
              <a:buNone/>
            </a:pPr>
            <a:r>
              <a:rPr lang="en-GB" sz="1600" dirty="0" err="1"/>
              <a:t>Dans</a:t>
            </a:r>
            <a:r>
              <a:rPr lang="en-GB" sz="1600" dirty="0"/>
              <a:t> la </a:t>
            </a:r>
            <a:r>
              <a:rPr lang="en-GB" sz="1600" dirty="0" err="1"/>
              <a:t>ferme</a:t>
            </a:r>
            <a:r>
              <a:rPr lang="en-GB" sz="1600" dirty="0"/>
              <a:t> à Mathurin, </a:t>
            </a:r>
            <a:r>
              <a:rPr lang="en-GB" sz="1600" dirty="0" err="1"/>
              <a:t>chacun</a:t>
            </a:r>
            <a:r>
              <a:rPr lang="en-GB" sz="1600" dirty="0"/>
              <a:t> son refrain</a:t>
            </a:r>
          </a:p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buNone/>
              <a:defRPr/>
            </a:pPr>
            <a:endParaRPr lang="en-GB" sz="12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0338" y="1228725"/>
            <a:ext cx="3455987" cy="511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85000"/>
              </a:lnSpc>
              <a:defRPr/>
            </a:pPr>
            <a:endParaRPr lang="en-GB" sz="16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lnSpc>
                <a:spcPct val="85000"/>
              </a:lnSpc>
              <a:defRPr/>
            </a:pPr>
            <a:endParaRPr lang="en-GB" sz="16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476249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err="1"/>
              <a:t>Dans</a:t>
            </a:r>
            <a:r>
              <a:rPr lang="en-GB" sz="1600" dirty="0"/>
              <a:t> la </a:t>
            </a:r>
            <a:r>
              <a:rPr lang="en-GB" sz="1600" dirty="0" err="1"/>
              <a:t>ferme</a:t>
            </a:r>
            <a:r>
              <a:rPr lang="en-GB" sz="1600" dirty="0"/>
              <a:t> à Mathurin, hiya </a:t>
            </a:r>
            <a:r>
              <a:rPr lang="en-GB" sz="1600" dirty="0" err="1"/>
              <a:t>hiya</a:t>
            </a:r>
            <a:r>
              <a:rPr lang="en-GB" sz="1600" dirty="0"/>
              <a:t> </a:t>
            </a:r>
            <a:r>
              <a:rPr lang="en-GB" sz="1600" dirty="0" err="1"/>
              <a:t>ho</a:t>
            </a:r>
            <a:endParaRPr lang="en-GB" sz="1600" dirty="0"/>
          </a:p>
          <a:p>
            <a:r>
              <a:rPr lang="en-GB" sz="1600" dirty="0" err="1"/>
              <a:t>Y'a</a:t>
            </a:r>
            <a:r>
              <a:rPr lang="en-GB" sz="1600" dirty="0"/>
              <a:t> des </a:t>
            </a:r>
            <a:r>
              <a:rPr lang="en-GB" sz="1600" dirty="0" err="1"/>
              <a:t>centaines</a:t>
            </a:r>
            <a:r>
              <a:rPr lang="en-GB" sz="1600" dirty="0"/>
              <a:t> de </a:t>
            </a:r>
            <a:r>
              <a:rPr lang="en-GB" sz="1600" dirty="0" err="1"/>
              <a:t>chevaux</a:t>
            </a:r>
            <a:r>
              <a:rPr lang="en-GB" sz="1600" dirty="0"/>
              <a:t>, hiya </a:t>
            </a:r>
            <a:r>
              <a:rPr lang="en-GB" sz="1600" dirty="0" err="1"/>
              <a:t>hiya</a:t>
            </a:r>
            <a:r>
              <a:rPr lang="en-GB" sz="1600" dirty="0"/>
              <a:t> </a:t>
            </a:r>
            <a:r>
              <a:rPr lang="en-GB" sz="1600" dirty="0" err="1"/>
              <a:t>ho</a:t>
            </a:r>
            <a:endParaRPr lang="en-GB" sz="1600" dirty="0"/>
          </a:p>
          <a:p>
            <a:r>
              <a:rPr lang="en-GB" sz="1600" dirty="0" err="1"/>
              <a:t>Y'a</a:t>
            </a:r>
            <a:r>
              <a:rPr lang="en-GB" sz="1600" dirty="0"/>
              <a:t> des « </a:t>
            </a:r>
            <a:r>
              <a:rPr lang="en-GB" sz="1600" dirty="0" err="1"/>
              <a:t>hiii</a:t>
            </a:r>
            <a:r>
              <a:rPr lang="en-GB" sz="1600" dirty="0"/>
              <a:t> » par-ci, </a:t>
            </a:r>
            <a:r>
              <a:rPr lang="en-GB" sz="1600" dirty="0" err="1"/>
              <a:t>y'a</a:t>
            </a:r>
            <a:r>
              <a:rPr lang="en-GB" sz="1600" dirty="0"/>
              <a:t> des « </a:t>
            </a:r>
            <a:r>
              <a:rPr lang="en-GB" sz="1600" dirty="0" err="1"/>
              <a:t>hiii</a:t>
            </a:r>
            <a:r>
              <a:rPr lang="en-GB" sz="1600" dirty="0"/>
              <a:t> » par-</a:t>
            </a:r>
            <a:r>
              <a:rPr lang="en-GB" sz="1600" dirty="0" err="1"/>
              <a:t>là</a:t>
            </a:r>
            <a:endParaRPr lang="en-GB" sz="1600" dirty="0"/>
          </a:p>
          <a:p>
            <a:r>
              <a:rPr lang="en-GB" sz="1600" dirty="0" err="1"/>
              <a:t>Y'a</a:t>
            </a:r>
            <a:r>
              <a:rPr lang="en-GB" sz="1600" dirty="0"/>
              <a:t> des « </a:t>
            </a:r>
            <a:r>
              <a:rPr lang="en-GB" sz="1600" dirty="0" err="1"/>
              <a:t>hiii</a:t>
            </a:r>
            <a:r>
              <a:rPr lang="en-GB" sz="1600" dirty="0"/>
              <a:t> », </a:t>
            </a:r>
            <a:r>
              <a:rPr lang="en-GB" sz="1600" dirty="0" err="1"/>
              <a:t>y'a</a:t>
            </a:r>
            <a:r>
              <a:rPr lang="en-GB" sz="1600" dirty="0"/>
              <a:t> des « </a:t>
            </a:r>
            <a:r>
              <a:rPr lang="en-GB" sz="1600" dirty="0" err="1"/>
              <a:t>hiii</a:t>
            </a:r>
            <a:r>
              <a:rPr lang="en-GB" sz="1600" dirty="0"/>
              <a:t> »</a:t>
            </a:r>
          </a:p>
          <a:p>
            <a:r>
              <a:rPr lang="en-GB" sz="1600" dirty="0" err="1"/>
              <a:t>Y'a</a:t>
            </a:r>
            <a:r>
              <a:rPr lang="en-GB" sz="1600" dirty="0"/>
              <a:t> des « </a:t>
            </a:r>
            <a:r>
              <a:rPr lang="en-GB" sz="1600" dirty="0" err="1"/>
              <a:t>hiii</a:t>
            </a:r>
            <a:r>
              <a:rPr lang="en-GB" sz="1600" dirty="0"/>
              <a:t> </a:t>
            </a:r>
            <a:r>
              <a:rPr lang="en-GB" sz="1600" dirty="0" err="1"/>
              <a:t>hiii</a:t>
            </a:r>
            <a:r>
              <a:rPr lang="en-GB" sz="1600" dirty="0"/>
              <a:t> </a:t>
            </a:r>
            <a:r>
              <a:rPr lang="en-GB" sz="1600" dirty="0" err="1"/>
              <a:t>hiii</a:t>
            </a:r>
            <a:r>
              <a:rPr lang="en-GB" sz="1600" dirty="0"/>
              <a:t>, </a:t>
            </a:r>
            <a:r>
              <a:rPr lang="en-GB" sz="1600" dirty="0" err="1"/>
              <a:t>hiii</a:t>
            </a:r>
            <a:r>
              <a:rPr lang="en-GB" sz="1600" dirty="0"/>
              <a:t> »</a:t>
            </a:r>
          </a:p>
          <a:p>
            <a:r>
              <a:rPr lang="en-GB" sz="1600" dirty="0" err="1"/>
              <a:t>Dans</a:t>
            </a:r>
            <a:r>
              <a:rPr lang="en-GB" sz="1600" dirty="0"/>
              <a:t> la </a:t>
            </a:r>
            <a:r>
              <a:rPr lang="en-GB" sz="1600" dirty="0" err="1"/>
              <a:t>ferme</a:t>
            </a:r>
            <a:r>
              <a:rPr lang="en-GB" sz="1600" dirty="0"/>
              <a:t> à Mathurin, </a:t>
            </a:r>
            <a:r>
              <a:rPr lang="en-GB" sz="1600" dirty="0" err="1"/>
              <a:t>chacun</a:t>
            </a:r>
            <a:r>
              <a:rPr lang="en-GB" sz="1600" dirty="0"/>
              <a:t> son refrain</a:t>
            </a:r>
          </a:p>
          <a:p>
            <a:endParaRPr lang="en-GB" sz="1600" dirty="0"/>
          </a:p>
          <a:p>
            <a:r>
              <a:rPr lang="en-GB" sz="1600" dirty="0" err="1"/>
              <a:t>Dans</a:t>
            </a:r>
            <a:r>
              <a:rPr lang="en-GB" sz="1600" dirty="0"/>
              <a:t> la </a:t>
            </a:r>
            <a:r>
              <a:rPr lang="en-GB" sz="1600" dirty="0" err="1"/>
              <a:t>ferme</a:t>
            </a:r>
            <a:r>
              <a:rPr lang="en-GB" sz="1600" dirty="0"/>
              <a:t> à Mathurin, hiya </a:t>
            </a:r>
            <a:r>
              <a:rPr lang="en-GB" sz="1600" dirty="0" err="1"/>
              <a:t>hiya</a:t>
            </a:r>
            <a:r>
              <a:rPr lang="en-GB" sz="1600" dirty="0"/>
              <a:t> </a:t>
            </a:r>
            <a:r>
              <a:rPr lang="en-GB" sz="1600" dirty="0" err="1"/>
              <a:t>ho</a:t>
            </a:r>
            <a:endParaRPr lang="en-GB" sz="1600" dirty="0"/>
          </a:p>
          <a:p>
            <a:r>
              <a:rPr lang="en-GB" sz="1600" dirty="0" err="1"/>
              <a:t>Y'a</a:t>
            </a:r>
            <a:r>
              <a:rPr lang="en-GB" sz="1600" dirty="0"/>
              <a:t> des </a:t>
            </a:r>
            <a:r>
              <a:rPr lang="en-GB" sz="1600" dirty="0" err="1"/>
              <a:t>centaines</a:t>
            </a:r>
            <a:r>
              <a:rPr lang="en-GB" sz="1600" dirty="0"/>
              <a:t> de </a:t>
            </a:r>
            <a:r>
              <a:rPr lang="en-GB" sz="1600" dirty="0" err="1"/>
              <a:t>vaches</a:t>
            </a:r>
            <a:r>
              <a:rPr lang="en-GB" sz="1600" dirty="0"/>
              <a:t>, hiya </a:t>
            </a:r>
            <a:r>
              <a:rPr lang="en-GB" sz="1600" dirty="0" err="1"/>
              <a:t>hiya</a:t>
            </a:r>
            <a:r>
              <a:rPr lang="en-GB" sz="1600" dirty="0"/>
              <a:t> </a:t>
            </a:r>
            <a:r>
              <a:rPr lang="en-GB" sz="1600" dirty="0" err="1"/>
              <a:t>ho</a:t>
            </a:r>
            <a:endParaRPr lang="en-GB" sz="1600" dirty="0"/>
          </a:p>
          <a:p>
            <a:r>
              <a:rPr lang="en-GB" sz="1600" dirty="0" err="1"/>
              <a:t>Y'a</a:t>
            </a:r>
            <a:r>
              <a:rPr lang="en-GB" sz="1600" dirty="0"/>
              <a:t> des « </a:t>
            </a:r>
            <a:r>
              <a:rPr lang="en-GB" sz="1600" dirty="0" err="1"/>
              <a:t>meuh</a:t>
            </a:r>
            <a:r>
              <a:rPr lang="en-GB" sz="1600" dirty="0"/>
              <a:t> » par-ci, </a:t>
            </a:r>
            <a:r>
              <a:rPr lang="en-GB" sz="1600" dirty="0" err="1"/>
              <a:t>y'a</a:t>
            </a:r>
            <a:r>
              <a:rPr lang="en-GB" sz="1600" dirty="0"/>
              <a:t> des « </a:t>
            </a:r>
            <a:r>
              <a:rPr lang="en-GB" sz="1600" dirty="0" err="1"/>
              <a:t>meuh</a:t>
            </a:r>
            <a:r>
              <a:rPr lang="en-GB" sz="1600" dirty="0"/>
              <a:t> » par-</a:t>
            </a:r>
            <a:r>
              <a:rPr lang="en-GB" sz="1600" dirty="0" err="1"/>
              <a:t>là</a:t>
            </a:r>
            <a:endParaRPr lang="en-GB" sz="1600" dirty="0"/>
          </a:p>
          <a:p>
            <a:r>
              <a:rPr lang="en-GB" sz="1600" dirty="0" err="1"/>
              <a:t>Y'a</a:t>
            </a:r>
            <a:r>
              <a:rPr lang="en-GB" sz="1600" dirty="0"/>
              <a:t> des « </a:t>
            </a:r>
            <a:r>
              <a:rPr lang="en-GB" sz="1600" dirty="0" err="1"/>
              <a:t>meuh</a:t>
            </a:r>
            <a:r>
              <a:rPr lang="en-GB" sz="1600" dirty="0"/>
              <a:t> », </a:t>
            </a:r>
            <a:r>
              <a:rPr lang="en-GB" sz="1600" dirty="0" err="1"/>
              <a:t>y'a</a:t>
            </a:r>
            <a:r>
              <a:rPr lang="en-GB" sz="1600" dirty="0"/>
              <a:t> des « </a:t>
            </a:r>
            <a:r>
              <a:rPr lang="en-GB" sz="1600" dirty="0" err="1"/>
              <a:t>meuh</a:t>
            </a:r>
            <a:r>
              <a:rPr lang="en-GB" sz="1600" dirty="0"/>
              <a:t> »</a:t>
            </a:r>
          </a:p>
          <a:p>
            <a:r>
              <a:rPr lang="en-GB" sz="1600" dirty="0" err="1"/>
              <a:t>Y'a</a:t>
            </a:r>
            <a:r>
              <a:rPr lang="en-GB" sz="1600" dirty="0"/>
              <a:t> des « </a:t>
            </a:r>
            <a:r>
              <a:rPr lang="en-GB" sz="1600" dirty="0" err="1"/>
              <a:t>meuh</a:t>
            </a:r>
            <a:r>
              <a:rPr lang="en-GB" sz="1600" dirty="0"/>
              <a:t> </a:t>
            </a:r>
            <a:r>
              <a:rPr lang="en-GB" sz="1600" dirty="0" err="1"/>
              <a:t>meuh</a:t>
            </a:r>
            <a:r>
              <a:rPr lang="en-GB" sz="1600" dirty="0"/>
              <a:t> </a:t>
            </a:r>
            <a:r>
              <a:rPr lang="en-GB" sz="1600" dirty="0" err="1"/>
              <a:t>meuh</a:t>
            </a:r>
            <a:r>
              <a:rPr lang="en-GB" sz="1600" dirty="0"/>
              <a:t>, </a:t>
            </a:r>
            <a:r>
              <a:rPr lang="en-GB" sz="1600" dirty="0" err="1"/>
              <a:t>meuh</a:t>
            </a:r>
            <a:r>
              <a:rPr lang="en-GB" sz="1600" dirty="0"/>
              <a:t> »</a:t>
            </a:r>
          </a:p>
          <a:p>
            <a:r>
              <a:rPr lang="en-GB" sz="1600" dirty="0" err="1"/>
              <a:t>Dans</a:t>
            </a:r>
            <a:r>
              <a:rPr lang="en-GB" sz="1600" dirty="0"/>
              <a:t> la </a:t>
            </a:r>
            <a:r>
              <a:rPr lang="en-GB" sz="1600" dirty="0" err="1"/>
              <a:t>ferme</a:t>
            </a:r>
            <a:r>
              <a:rPr lang="en-GB" sz="1600" dirty="0"/>
              <a:t> à Mathurin, </a:t>
            </a:r>
            <a:r>
              <a:rPr lang="en-GB" sz="1600" dirty="0" err="1"/>
              <a:t>chacun</a:t>
            </a:r>
            <a:r>
              <a:rPr lang="en-GB" sz="1600" dirty="0"/>
              <a:t> son refrain</a:t>
            </a:r>
          </a:p>
          <a:p>
            <a:endParaRPr lang="en-GB" sz="1600" dirty="0"/>
          </a:p>
          <a:p>
            <a:r>
              <a:rPr lang="en-GB" sz="1600" dirty="0" err="1"/>
              <a:t>Dans</a:t>
            </a:r>
            <a:r>
              <a:rPr lang="en-GB" sz="1600" dirty="0"/>
              <a:t> la </a:t>
            </a:r>
            <a:r>
              <a:rPr lang="en-GB" sz="1600" dirty="0" err="1"/>
              <a:t>ferme</a:t>
            </a:r>
            <a:r>
              <a:rPr lang="en-GB" sz="1600" dirty="0"/>
              <a:t> à Mathurin, </a:t>
            </a:r>
            <a:r>
              <a:rPr lang="en-GB" sz="1600" dirty="0" err="1"/>
              <a:t>chacun</a:t>
            </a:r>
            <a:r>
              <a:rPr lang="en-GB" sz="1600" dirty="0"/>
              <a:t> son refrain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186" y="1061204"/>
            <a:ext cx="983967" cy="654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890" y="4261901"/>
            <a:ext cx="748172" cy="836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153" y="5561734"/>
            <a:ext cx="801921" cy="10446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11" y="3452109"/>
            <a:ext cx="651440" cy="6969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38" y="-1"/>
            <a:ext cx="877868" cy="8164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>
            <a:hlinkClick r:id="" action="ppaction://noaction">
              <a:snd r:embed="rId4" name="10patos.wav"/>
            </a:hlinkClick>
          </p:cNvPr>
          <p:cNvSpPr txBox="1">
            <a:spLocks noChangeArrowheads="1"/>
          </p:cNvSpPr>
          <p:nvPr/>
        </p:nvSpPr>
        <p:spPr bwMode="auto">
          <a:xfrm>
            <a:off x="-541338" y="5319713"/>
            <a:ext cx="7559676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Il y a dix canards.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1732523" cy="115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62" y="1901726"/>
            <a:ext cx="1732523" cy="11521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3336330"/>
            <a:ext cx="1732523" cy="11521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73" y="548680"/>
            <a:ext cx="1732523" cy="11521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955999"/>
            <a:ext cx="1732523" cy="11521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3417790"/>
            <a:ext cx="1732523" cy="11521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354" y="548680"/>
            <a:ext cx="1732523" cy="11521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956" y="1955999"/>
            <a:ext cx="1732523" cy="11521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409" y="3417790"/>
            <a:ext cx="1732523" cy="11521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409" y="4879581"/>
            <a:ext cx="1732523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1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>
            <a:hlinkClick r:id="" action="ppaction://noaction">
              <a:snd r:embed="rId4" name="patos.wav"/>
            </a:hlinkClick>
          </p:cNvPr>
          <p:cNvSpPr txBox="1">
            <a:spLocks noChangeArrowheads="1"/>
          </p:cNvSpPr>
          <p:nvPr/>
        </p:nvSpPr>
        <p:spPr bwMode="auto">
          <a:xfrm>
            <a:off x="252065" y="5482578"/>
            <a:ext cx="86398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Les canards </a:t>
            </a:r>
            <a:r>
              <a:rPr lang="en-GB" altLang="en-US" sz="4000" dirty="0" err="1"/>
              <a:t>disent</a:t>
            </a:r>
            <a:r>
              <a:rPr lang="en-GB" altLang="en-US" sz="4000" dirty="0"/>
              <a:t> ‘coin </a:t>
            </a:r>
            <a:r>
              <a:rPr lang="en-GB" altLang="en-US" sz="4000" dirty="0" err="1"/>
              <a:t>coin</a:t>
            </a:r>
            <a:r>
              <a:rPr lang="en-GB" altLang="en-US" sz="4000" dirty="0"/>
              <a:t>’.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539750" y="260350"/>
            <a:ext cx="1728788" cy="969963"/>
          </a:xfrm>
          <a:prstGeom prst="wedgeEllipseCallout">
            <a:avLst>
              <a:gd name="adj1" fmla="val 76630"/>
              <a:gd name="adj2" fmla="val 12528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Coin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3851275" y="188913"/>
            <a:ext cx="1728788" cy="969962"/>
          </a:xfrm>
          <a:prstGeom prst="wedgeEllipseCallout">
            <a:avLst>
              <a:gd name="adj1" fmla="val 53120"/>
              <a:gd name="adj2" fmla="val 90588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Coin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3888432" cy="2585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550" y="2015884"/>
            <a:ext cx="4032250" cy="2585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1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1455181" cy="1556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48880"/>
            <a:ext cx="1455181" cy="1556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77072"/>
            <a:ext cx="1455181" cy="1556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20688"/>
            <a:ext cx="1455181" cy="1556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48880"/>
            <a:ext cx="1455181" cy="1556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77072"/>
            <a:ext cx="1455181" cy="1556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20688"/>
            <a:ext cx="1455181" cy="1556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48880"/>
            <a:ext cx="1455181" cy="1556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77072"/>
            <a:ext cx="1455181" cy="15568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941168"/>
            <a:ext cx="1455181" cy="1556888"/>
          </a:xfrm>
          <a:prstGeom prst="rect">
            <a:avLst/>
          </a:prstGeom>
        </p:spPr>
      </p:pic>
      <p:sp>
        <p:nvSpPr>
          <p:cNvPr id="12" name="Text Box 5">
            <a:hlinkClick r:id="" action="ppaction://noaction">
              <a:snd r:embed="rId4" name="10patos.wav"/>
            </a:hlinkClick>
          </p:cNvPr>
          <p:cNvSpPr txBox="1">
            <a:spLocks noChangeArrowheads="1"/>
          </p:cNvSpPr>
          <p:nvPr/>
        </p:nvSpPr>
        <p:spPr bwMode="auto">
          <a:xfrm>
            <a:off x="-416400" y="5877272"/>
            <a:ext cx="7559676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Il y a dix moutons.</a:t>
            </a:r>
          </a:p>
        </p:txBody>
      </p:sp>
    </p:spTree>
    <p:extLst>
      <p:ext uri="{BB962C8B-B14F-4D97-AF65-F5344CB8AC3E}">
        <p14:creationId xmlns:p14="http://schemas.microsoft.com/office/powerpoint/2010/main" val="251807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1.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608" y="2005130"/>
            <a:ext cx="3024336" cy="2748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60848"/>
            <a:ext cx="2830635" cy="2637008"/>
          </a:xfrm>
          <a:prstGeom prst="rect">
            <a:avLst/>
          </a:prstGeom>
        </p:spPr>
      </p:pic>
      <p:sp>
        <p:nvSpPr>
          <p:cNvPr id="4" name="Text Box 4">
            <a:hlinkClick r:id="" action="ppaction://noaction">
              <a:snd r:embed="rId4" name="patos.wav"/>
            </a:hlinkClick>
          </p:cNvPr>
          <p:cNvSpPr txBox="1">
            <a:spLocks noChangeArrowheads="1"/>
          </p:cNvSpPr>
          <p:nvPr/>
        </p:nvSpPr>
        <p:spPr bwMode="auto">
          <a:xfrm>
            <a:off x="252065" y="5482578"/>
            <a:ext cx="86398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Les moutons </a:t>
            </a:r>
            <a:r>
              <a:rPr lang="en-GB" altLang="en-US" sz="4000" dirty="0" err="1"/>
              <a:t>disent</a:t>
            </a:r>
            <a:r>
              <a:rPr lang="en-GB" altLang="en-US" sz="4000" dirty="0"/>
              <a:t> ‘</a:t>
            </a:r>
            <a:r>
              <a:rPr lang="en-GB" altLang="en-US" sz="4000" dirty="0" err="1"/>
              <a:t>bê</a:t>
            </a:r>
            <a:r>
              <a:rPr lang="en-GB" altLang="en-US" sz="4000" dirty="0"/>
              <a:t> </a:t>
            </a:r>
            <a:r>
              <a:rPr lang="en-GB" altLang="en-US" sz="4000" dirty="0" err="1"/>
              <a:t>bê</a:t>
            </a:r>
            <a:r>
              <a:rPr lang="en-GB" altLang="en-US" sz="4000" dirty="0"/>
              <a:t>’.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259632" y="428174"/>
            <a:ext cx="1728788" cy="969963"/>
          </a:xfrm>
          <a:prstGeom prst="wedgeEllipseCallout">
            <a:avLst>
              <a:gd name="adj1" fmla="val 76630"/>
              <a:gd name="adj2" fmla="val 12528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err="1"/>
              <a:t>Bê</a:t>
            </a:r>
            <a:endParaRPr lang="en-GB" altLang="en-US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779912" y="791144"/>
            <a:ext cx="1728788" cy="969962"/>
          </a:xfrm>
          <a:prstGeom prst="wedgeEllipseCallout">
            <a:avLst>
              <a:gd name="adj1" fmla="val 53120"/>
              <a:gd name="adj2" fmla="val 90588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err="1"/>
              <a:t>Bê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8222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1.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hlinkClick r:id="" action="ppaction://noaction">
              <a:snd r:embed="rId3" name="10patos.wav"/>
            </a:hlinkClick>
          </p:cNvPr>
          <p:cNvSpPr txBox="1">
            <a:spLocks noChangeArrowheads="1"/>
          </p:cNvSpPr>
          <p:nvPr/>
        </p:nvSpPr>
        <p:spPr bwMode="auto">
          <a:xfrm>
            <a:off x="827584" y="5994944"/>
            <a:ext cx="7559676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Il y a dix </a:t>
            </a:r>
            <a:r>
              <a:rPr lang="en-GB" altLang="en-US" sz="4000" dirty="0" err="1"/>
              <a:t>cochons</a:t>
            </a:r>
            <a:r>
              <a:rPr lang="en-GB" altLang="en-US" sz="40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632"/>
            <a:ext cx="1505474" cy="1961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51802"/>
            <a:ext cx="1505474" cy="1961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33866"/>
            <a:ext cx="1505474" cy="1961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1505474" cy="1961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151802"/>
            <a:ext cx="1505474" cy="1961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33866"/>
            <a:ext cx="1505474" cy="1961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79586"/>
            <a:ext cx="1505474" cy="19610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114756"/>
            <a:ext cx="1505474" cy="19610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96820"/>
            <a:ext cx="1505474" cy="19610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671" y="4653136"/>
            <a:ext cx="1505474" cy="196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7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1.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hlinkClick r:id="" action="ppaction://noaction">
              <a:snd r:embed="rId3" name="patos.wav"/>
            </a:hlinkClick>
          </p:cNvPr>
          <p:cNvSpPr txBox="1">
            <a:spLocks noChangeArrowheads="1"/>
          </p:cNvSpPr>
          <p:nvPr/>
        </p:nvSpPr>
        <p:spPr bwMode="auto">
          <a:xfrm>
            <a:off x="323528" y="5733256"/>
            <a:ext cx="86398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Les </a:t>
            </a:r>
            <a:r>
              <a:rPr lang="en-GB" altLang="en-US" sz="4000" dirty="0" err="1"/>
              <a:t>cochons</a:t>
            </a:r>
            <a:r>
              <a:rPr lang="en-GB" altLang="en-US" sz="4000" dirty="0"/>
              <a:t> </a:t>
            </a:r>
            <a:r>
              <a:rPr lang="en-GB" altLang="en-US" sz="4000" dirty="0" err="1"/>
              <a:t>disent</a:t>
            </a:r>
            <a:r>
              <a:rPr lang="en-GB" altLang="en-US" sz="4000" dirty="0"/>
              <a:t> ‘groin </a:t>
            </a:r>
            <a:r>
              <a:rPr lang="en-GB" altLang="en-US" sz="4000" dirty="0" err="1"/>
              <a:t>groin</a:t>
            </a:r>
            <a:r>
              <a:rPr lang="en-GB" altLang="en-US" sz="4000" dirty="0"/>
              <a:t>’.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140968"/>
            <a:ext cx="1800200" cy="23449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05" y="1340768"/>
            <a:ext cx="3240360" cy="4220995"/>
          </a:xfrm>
          <a:prstGeom prst="rect">
            <a:avLst/>
          </a:prstGeom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73611" y="370805"/>
            <a:ext cx="1728788" cy="969963"/>
          </a:xfrm>
          <a:prstGeom prst="wedgeEllipseCallout">
            <a:avLst>
              <a:gd name="adj1" fmla="val 48249"/>
              <a:gd name="adj2" fmla="val 256348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/>
              <a:t>Groin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875958" y="855787"/>
            <a:ext cx="1728788" cy="969962"/>
          </a:xfrm>
          <a:prstGeom prst="wedgeEllipseCallout">
            <a:avLst>
              <a:gd name="adj1" fmla="val -31379"/>
              <a:gd name="adj2" fmla="val 243492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/>
              <a:t>Groin</a:t>
            </a:r>
          </a:p>
        </p:txBody>
      </p:sp>
    </p:spTree>
    <p:extLst>
      <p:ext uri="{BB962C8B-B14F-4D97-AF65-F5344CB8AC3E}">
        <p14:creationId xmlns:p14="http://schemas.microsoft.com/office/powerpoint/2010/main" val="355554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1.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3" y="144384"/>
            <a:ext cx="2042968" cy="1899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9" y="2044344"/>
            <a:ext cx="2042968" cy="1899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2" y="3888800"/>
            <a:ext cx="2042968" cy="1899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773" y="144384"/>
            <a:ext cx="2042968" cy="1899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00" y="2044344"/>
            <a:ext cx="2042968" cy="1899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40" y="3888800"/>
            <a:ext cx="2042968" cy="1899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88880"/>
            <a:ext cx="2042968" cy="1899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88840"/>
            <a:ext cx="2042968" cy="1899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398" y="3888800"/>
            <a:ext cx="2042968" cy="1899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041" y="4838780"/>
            <a:ext cx="2042968" cy="1899960"/>
          </a:xfrm>
          <a:prstGeom prst="rect">
            <a:avLst/>
          </a:prstGeom>
        </p:spPr>
      </p:pic>
      <p:sp>
        <p:nvSpPr>
          <p:cNvPr id="12" name="Text Box 5">
            <a:hlinkClick r:id="" action="ppaction://noaction">
              <a:snd r:embed="rId4" name="10patos.wav"/>
            </a:hlinkClick>
          </p:cNvPr>
          <p:cNvSpPr txBox="1">
            <a:spLocks noChangeArrowheads="1"/>
          </p:cNvSpPr>
          <p:nvPr/>
        </p:nvSpPr>
        <p:spPr bwMode="auto">
          <a:xfrm>
            <a:off x="827584" y="5994944"/>
            <a:ext cx="7559676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Il y a dix </a:t>
            </a:r>
            <a:r>
              <a:rPr lang="en-GB" altLang="en-US" sz="4000" dirty="0" err="1"/>
              <a:t>chevaux</a:t>
            </a:r>
            <a:r>
              <a:rPr lang="en-GB" alt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277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1.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4" y="2492896"/>
            <a:ext cx="3645664" cy="2948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92896"/>
            <a:ext cx="3365873" cy="3130261"/>
          </a:xfrm>
          <a:prstGeom prst="rect">
            <a:avLst/>
          </a:prstGeom>
        </p:spPr>
      </p:pic>
      <p:sp>
        <p:nvSpPr>
          <p:cNvPr id="4" name="Text Box 4">
            <a:hlinkClick r:id="" action="ppaction://noaction">
              <a:snd r:embed="rId4" name="patos.wav"/>
            </a:hlinkClick>
          </p:cNvPr>
          <p:cNvSpPr txBox="1">
            <a:spLocks noChangeArrowheads="1"/>
          </p:cNvSpPr>
          <p:nvPr/>
        </p:nvSpPr>
        <p:spPr bwMode="auto">
          <a:xfrm>
            <a:off x="323528" y="5733256"/>
            <a:ext cx="86398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Les </a:t>
            </a:r>
            <a:r>
              <a:rPr lang="en-GB" altLang="en-US" sz="4000" dirty="0" err="1"/>
              <a:t>chevaux</a:t>
            </a:r>
            <a:r>
              <a:rPr lang="en-GB" altLang="en-US" sz="4000" dirty="0"/>
              <a:t> </a:t>
            </a:r>
            <a:r>
              <a:rPr lang="en-GB" altLang="en-US" sz="4000" dirty="0" err="1"/>
              <a:t>disent</a:t>
            </a:r>
            <a:r>
              <a:rPr lang="en-GB" altLang="en-US" sz="4000" dirty="0"/>
              <a:t> ‘</a:t>
            </a:r>
            <a:r>
              <a:rPr lang="en-GB" altLang="en-US" sz="4000" dirty="0" err="1"/>
              <a:t>hiii</a:t>
            </a:r>
            <a:r>
              <a:rPr lang="en-GB" altLang="en-US" sz="4000" dirty="0"/>
              <a:t> </a:t>
            </a:r>
            <a:r>
              <a:rPr lang="en-GB" altLang="en-US" sz="4000" dirty="0" err="1"/>
              <a:t>hiii</a:t>
            </a:r>
            <a:r>
              <a:rPr lang="en-GB" altLang="en-US" sz="4000" dirty="0"/>
              <a:t>’.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115616" y="982902"/>
            <a:ext cx="1728788" cy="969963"/>
          </a:xfrm>
          <a:prstGeom prst="wedgeEllipseCallout">
            <a:avLst>
              <a:gd name="adj1" fmla="val 100497"/>
              <a:gd name="adj2" fmla="val 134485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err="1"/>
              <a:t>Hiii</a:t>
            </a:r>
            <a:endParaRPr lang="en-GB" altLang="en-US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652120" y="1052736"/>
            <a:ext cx="1728788" cy="969962"/>
          </a:xfrm>
          <a:prstGeom prst="wedgeEllipseCallout">
            <a:avLst>
              <a:gd name="adj1" fmla="val -64921"/>
              <a:gd name="adj2" fmla="val 9058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err="1"/>
              <a:t>Hiii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7828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1.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471</Words>
  <Application>Microsoft Office PowerPoint</Application>
  <PresentationFormat>On-screen Show (4:3)</PresentationFormat>
  <Paragraphs>119</Paragraphs>
  <Slides>16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COMBERTON VILLAGE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I.T.SUPPORT</dc:creator>
  <cp:lastModifiedBy>Rachel Hawkes</cp:lastModifiedBy>
  <cp:revision>45</cp:revision>
  <dcterms:created xsi:type="dcterms:W3CDTF">2009-01-28T13:33:48Z</dcterms:created>
  <dcterms:modified xsi:type="dcterms:W3CDTF">2018-12-02T06:03:50Z</dcterms:modified>
</cp:coreProperties>
</file>