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audio2.wav" ContentType="audio/x-wav"/>
  <Override PartName="/ppt/media/audio3.wav" ContentType="audio/x-wav"/>
  <Override PartName="/ppt/media/audio4.wav" ContentType="audio/x-wav"/>
  <Override PartName="/ppt/media/audio5.wav" ContentType="audio/x-wav"/>
  <Override PartName="/ppt/media/audio6.wav" ContentType="audio/x-wav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audio7.wav" ContentType="audio/x-wav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media/audio8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36" r:id="rId2"/>
    <p:sldId id="337" r:id="rId3"/>
    <p:sldId id="339" r:id="rId4"/>
    <p:sldId id="340" r:id="rId5"/>
    <p:sldId id="341" r:id="rId6"/>
    <p:sldId id="364" r:id="rId7"/>
    <p:sldId id="343" r:id="rId8"/>
    <p:sldId id="344" r:id="rId9"/>
    <p:sldId id="363" r:id="rId10"/>
    <p:sldId id="358" r:id="rId11"/>
    <p:sldId id="359" r:id="rId12"/>
    <p:sldId id="360" r:id="rId13"/>
    <p:sldId id="361" r:id="rId14"/>
    <p:sldId id="365" r:id="rId15"/>
  </p:sldIdLst>
  <p:sldSz cx="9144000" cy="6858000" type="screen4x3"/>
  <p:notesSz cx="6858000" cy="96869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5880FE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0783" autoAdjust="0"/>
  </p:normalViewPr>
  <p:slideViewPr>
    <p:cSldViewPr>
      <p:cViewPr varScale="1">
        <p:scale>
          <a:sx n="90" d="100"/>
          <a:sy n="90" d="100"/>
        </p:scale>
        <p:origin x="156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01150"/>
            <a:ext cx="2971800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01150"/>
            <a:ext cx="2971800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0F0A7D8-65D2-4B6A-B4FD-023EE5F3C76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778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6475" y="727075"/>
            <a:ext cx="4845050" cy="3632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00575"/>
            <a:ext cx="54864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01150"/>
            <a:ext cx="2971800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01150"/>
            <a:ext cx="2971800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BB5438-B098-4BBF-9F8A-24D6592B388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553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XPUmC51wGc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3E28CE-FD06-4970-90F9-750B86164C03}" type="slidenum">
              <a:rPr lang="en-GB"/>
              <a:pPr/>
              <a:t>1</a:t>
            </a:fld>
            <a:endParaRPr lang="en-GB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8063" y="727075"/>
            <a:ext cx="4841875" cy="3632200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</a:rPr>
              <a:t>Pupils will learn how to pronounce the vowel sounds in </a:t>
            </a:r>
            <a:r>
              <a:rPr lang="en-GB" dirty="0" smtClean="0">
                <a:latin typeface="Calibri" panose="020F0502020204030204" pitchFamily="34" charset="0"/>
              </a:rPr>
              <a:t>French - ‘las </a:t>
            </a:r>
            <a:r>
              <a:rPr lang="en-GB" dirty="0" err="1" smtClean="0">
                <a:latin typeface="Calibri" panose="020F0502020204030204" pitchFamily="34" charset="0"/>
              </a:rPr>
              <a:t>voyelles</a:t>
            </a:r>
            <a:r>
              <a:rPr lang="en-GB" dirty="0" smtClean="0">
                <a:latin typeface="Calibri" panose="020F0502020204030204" pitchFamily="34" charset="0"/>
              </a:rPr>
              <a:t>’ </a:t>
            </a:r>
            <a:r>
              <a:rPr lang="en-GB" dirty="0">
                <a:latin typeface="Calibri" panose="020F0502020204030204" pitchFamily="34" charset="0"/>
              </a:rPr>
              <a:t>= the vowels. </a:t>
            </a:r>
          </a:p>
        </p:txBody>
      </p:sp>
    </p:spTree>
    <p:extLst>
      <p:ext uri="{BB962C8B-B14F-4D97-AF65-F5344CB8AC3E}">
        <p14:creationId xmlns:p14="http://schemas.microsoft.com/office/powerpoint/2010/main" val="2924349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1E7208-C050-449D-BBEF-5F42B39307F5}" type="slidenum">
              <a:rPr lang="en-GB"/>
              <a:pPr/>
              <a:t>10</a:t>
            </a:fld>
            <a:endParaRPr lang="en-GB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8063" y="727075"/>
            <a:ext cx="4841875" cy="3632200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</a:rPr>
              <a:t>Pupils should imagine how these syllable sounds will be pronounced in </a:t>
            </a:r>
            <a:r>
              <a:rPr lang="en-GB" dirty="0" smtClean="0">
                <a:latin typeface="Calibri" panose="020F0502020204030204" pitchFamily="34" charset="0"/>
              </a:rPr>
              <a:t>French </a:t>
            </a:r>
            <a:r>
              <a:rPr lang="en-GB" dirty="0">
                <a:latin typeface="Calibri" panose="020F0502020204030204" pitchFamily="34" charset="0"/>
              </a:rPr>
              <a:t>(by slotting in the vowel sounds they already know). These is designed to reinforce the fact that their knowledge of English will at times be helpful in their </a:t>
            </a:r>
            <a:r>
              <a:rPr lang="en-GB" dirty="0" smtClean="0">
                <a:latin typeface="Calibri" panose="020F0502020204030204" pitchFamily="34" charset="0"/>
              </a:rPr>
              <a:t>French </a:t>
            </a:r>
            <a:r>
              <a:rPr lang="en-GB" dirty="0">
                <a:latin typeface="Calibri" panose="020F0502020204030204" pitchFamily="34" charset="0"/>
              </a:rPr>
              <a:t>learning</a:t>
            </a:r>
            <a:r>
              <a:rPr lang="en-GB" dirty="0" smtClean="0">
                <a:latin typeface="Calibri" panose="020F0502020204030204" pitchFamily="34" charset="0"/>
              </a:rPr>
              <a:t>.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They can do this in pairs.</a:t>
            </a:r>
          </a:p>
          <a:p>
            <a:endParaRPr lang="en-GB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342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8063" y="727075"/>
            <a:ext cx="4841875" cy="3632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Whole class reading</a:t>
            </a:r>
            <a:br>
              <a:rPr lang="en-GB" dirty="0" smtClean="0"/>
            </a:br>
            <a:r>
              <a:rPr lang="en-GB" dirty="0" smtClean="0"/>
              <a:t>Use gestures to build up repetition of these phrases</a:t>
            </a:r>
            <a:r>
              <a:rPr lang="en-GB" baseline="0" dirty="0" smtClean="0"/>
              <a:t> – ensure that pupils understand the meaning of the new words, too.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B5438-B098-4BBF-9F8A-24D6592B3889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651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8063" y="727075"/>
            <a:ext cx="4841875" cy="3632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conclude</a:t>
            </a:r>
            <a:r>
              <a:rPr lang="en-GB" baseline="0" dirty="0" smtClean="0"/>
              <a:t> the ‘</a:t>
            </a:r>
            <a:r>
              <a:rPr lang="en-GB" baseline="0" dirty="0" err="1" smtClean="0"/>
              <a:t>comptine</a:t>
            </a:r>
            <a:r>
              <a:rPr lang="en-GB" baseline="0" dirty="0" smtClean="0"/>
              <a:t>’ with a-e-</a:t>
            </a:r>
            <a:r>
              <a:rPr lang="en-GB" baseline="0" dirty="0" err="1" smtClean="0"/>
              <a:t>i</a:t>
            </a:r>
            <a:r>
              <a:rPr lang="en-GB" baseline="0" dirty="0" smtClean="0"/>
              <a:t>-o-u</a:t>
            </a:r>
          </a:p>
          <a:p>
            <a:endParaRPr lang="en-GB" baseline="0" dirty="0" smtClean="0"/>
          </a:p>
          <a:p>
            <a:r>
              <a:rPr lang="en-GB" baseline="0" dirty="0" smtClean="0"/>
              <a:t>Say it all with pupils several times, then try to elicit all of the French from just the pictures, on the next slide.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B5438-B098-4BBF-9F8A-24D6592B3889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504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8063" y="727075"/>
            <a:ext cx="4841875" cy="3632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 slide to recap the whole ‘</a:t>
            </a:r>
            <a:r>
              <a:rPr lang="en-GB" dirty="0" err="1" smtClean="0"/>
              <a:t>comptine</a:t>
            </a:r>
            <a:r>
              <a:rPr lang="en-GB" dirty="0" smtClean="0"/>
              <a:t>’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B5438-B098-4BBF-9F8A-24D6592B3889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919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8063" y="727075"/>
            <a:ext cx="4841875" cy="3632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Finally…</a:t>
            </a:r>
          </a:p>
          <a:p>
            <a:r>
              <a:rPr lang="en-GB" dirty="0" smtClean="0"/>
              <a:t>To finish with, a sure fire way to embed words and sounds in longer term memory – a song!</a:t>
            </a:r>
            <a:br>
              <a:rPr lang="en-GB" dirty="0" smtClean="0"/>
            </a:br>
            <a:r>
              <a:rPr lang="en-GB" dirty="0" smtClean="0"/>
              <a:t>First, elicit the words line by line without any singing.</a:t>
            </a:r>
          </a:p>
          <a:p>
            <a:r>
              <a:rPr lang="en-GB" dirty="0" smtClean="0"/>
              <a:t>Then click</a:t>
            </a:r>
            <a:r>
              <a:rPr lang="en-GB" baseline="0" dirty="0" smtClean="0"/>
              <a:t> on the icon to hear the song (or sing it yourself).</a:t>
            </a:r>
          </a:p>
          <a:p>
            <a:r>
              <a:rPr lang="en-GB" baseline="0" dirty="0" smtClean="0"/>
              <a:t>This can get faster and faster.</a:t>
            </a:r>
          </a:p>
          <a:p>
            <a:r>
              <a:rPr lang="en-GB" baseline="0" dirty="0" smtClean="0"/>
              <a:t>Pupils can sing and do the actions at the same time.</a:t>
            </a:r>
          </a:p>
          <a:p>
            <a:r>
              <a:rPr lang="en-GB" baseline="0" dirty="0" smtClean="0"/>
              <a:t>Teachers to focus on pupils’ pronunciation and ensure that it remains good even when speeding up!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B5438-B098-4BBF-9F8A-24D6592B3889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775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8063" y="727075"/>
            <a:ext cx="4841875" cy="3632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Part of essential classroom language – introduce pupils early to infinitive</a:t>
            </a:r>
            <a:r>
              <a:rPr lang="en-GB" baseline="0" dirty="0" smtClean="0"/>
              <a:t> verbs by miming and saying these 4 skills that pupils are going to use in their learning today (and in lots of future lessons).</a:t>
            </a:r>
          </a:p>
          <a:p>
            <a:r>
              <a:rPr lang="en-GB" baseline="0" dirty="0" smtClean="0"/>
              <a:t>Ensure pupils know what they mean, and what ‘nous </a:t>
            </a:r>
            <a:r>
              <a:rPr lang="en-GB" baseline="0" dirty="0" err="1" smtClean="0"/>
              <a:t>allons</a:t>
            </a:r>
            <a:r>
              <a:rPr lang="en-GB" baseline="0" dirty="0" smtClean="0"/>
              <a:t>’ means.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B5438-B098-4BBF-9F8A-24D6592B3889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033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2066D1-033B-440F-9A30-81CBEBF65F4B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8063" y="727075"/>
            <a:ext cx="4841875" cy="36322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 dirty="0" err="1" smtClean="0"/>
              <a:t>Present</a:t>
            </a:r>
            <a:r>
              <a:rPr lang="fr-FR" dirty="0" smtClean="0"/>
              <a:t> </a:t>
            </a:r>
            <a:r>
              <a:rPr lang="fr-FR" dirty="0" err="1" smtClean="0"/>
              <a:t>each</a:t>
            </a:r>
            <a:r>
              <a:rPr lang="fr-FR" dirty="0" smtClean="0"/>
              <a:t> of </a:t>
            </a:r>
            <a:r>
              <a:rPr lang="fr-FR" dirty="0" err="1" smtClean="0"/>
              <a:t>these</a:t>
            </a:r>
            <a:r>
              <a:rPr lang="fr-FR" dirty="0" smtClean="0"/>
              <a:t> five key </a:t>
            </a:r>
            <a:r>
              <a:rPr lang="fr-FR" dirty="0" err="1" smtClean="0"/>
              <a:t>phonics</a:t>
            </a:r>
            <a:r>
              <a:rPr lang="fr-FR" dirty="0" smtClean="0"/>
              <a:t> </a:t>
            </a:r>
            <a:r>
              <a:rPr lang="fr-FR" dirty="0" err="1" smtClean="0"/>
              <a:t>sounds</a:t>
            </a:r>
            <a:r>
              <a:rPr lang="fr-FR" dirty="0" smtClean="0"/>
              <a:t>,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saying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letter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alone</a:t>
            </a:r>
            <a:r>
              <a:rPr lang="fr-FR" baseline="0" dirty="0" smtClean="0"/>
              <a:t>, the </a:t>
            </a:r>
            <a:r>
              <a:rPr lang="fr-FR" baseline="0" dirty="0" err="1" smtClean="0"/>
              <a:t>whole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word</a:t>
            </a:r>
            <a:r>
              <a:rPr lang="fr-FR" baseline="0" dirty="0" smtClean="0"/>
              <a:t>, and </a:t>
            </a:r>
            <a:r>
              <a:rPr lang="fr-FR" baseline="0" dirty="0" err="1" smtClean="0"/>
              <a:t>doing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gesture</a:t>
            </a:r>
            <a:r>
              <a:rPr lang="fr-FR" baseline="0" dirty="0" smtClean="0"/>
              <a:t> for ‘banana’ – I </a:t>
            </a:r>
            <a:r>
              <a:rPr lang="fr-FR" baseline="0" dirty="0" err="1" smtClean="0"/>
              <a:t>just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suggest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making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shape</a:t>
            </a:r>
            <a:r>
              <a:rPr lang="fr-FR" baseline="0" dirty="0" smtClean="0"/>
              <a:t> of a banana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both</a:t>
            </a:r>
            <a:r>
              <a:rPr lang="fr-FR" baseline="0" dirty="0" smtClean="0"/>
              <a:t> hands – </a:t>
            </a:r>
            <a:r>
              <a:rPr lang="fr-FR" baseline="0" dirty="0" err="1" smtClean="0"/>
              <a:t>start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finger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tips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together</a:t>
            </a:r>
            <a:r>
              <a:rPr lang="fr-FR" baseline="0" dirty="0" smtClean="0"/>
              <a:t> in the middle, pull </a:t>
            </a:r>
            <a:r>
              <a:rPr lang="fr-FR" baseline="0" dirty="0" err="1" smtClean="0"/>
              <a:t>them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apart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upwards</a:t>
            </a:r>
            <a:r>
              <a:rPr lang="fr-FR" baseline="0" dirty="0" smtClean="0"/>
              <a:t> to trace the </a:t>
            </a:r>
            <a:r>
              <a:rPr lang="fr-FR" baseline="0" dirty="0" err="1" smtClean="0"/>
              <a:t>shape</a:t>
            </a:r>
            <a:r>
              <a:rPr lang="fr-FR" baseline="0" dirty="0" smtClean="0"/>
              <a:t> of a banana.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759793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7B1447-B512-412E-99B5-05790D426BDB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8063" y="727075"/>
            <a:ext cx="4841875" cy="36322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Gesture for horse</a:t>
            </a:r>
            <a:r>
              <a:rPr lang="en-US" baseline="0" dirty="0" smtClean="0"/>
              <a:t> – mime of </a:t>
            </a:r>
            <a:r>
              <a:rPr lang="en-US" baseline="0" dirty="0" err="1" smtClean="0"/>
              <a:t>horseriding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82961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6D977E-2BAC-4453-9C0F-E8599149A497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8063" y="727075"/>
            <a:ext cx="4841875" cy="36322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Gesture for midday – raise both arms above</a:t>
            </a:r>
            <a:r>
              <a:rPr lang="en-US" baseline="0" dirty="0" smtClean="0"/>
              <a:t> your head, palms touching to mime 12 o’clock.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78988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6D977E-2BAC-4453-9C0F-E8599149A497}" type="slidenum">
              <a:rPr lang="en-GB" smtClean="0">
                <a:solidFill>
                  <a:srgbClr val="000000"/>
                </a:solidFill>
              </a:rPr>
              <a:pPr/>
              <a:t>6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8063" y="727075"/>
            <a:ext cx="4841875" cy="36322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Gesture for </a:t>
            </a:r>
            <a:r>
              <a:rPr lang="en-US" dirty="0" smtClean="0"/>
              <a:t>moto – hands out in front as though gripping</a:t>
            </a:r>
            <a:r>
              <a:rPr lang="en-US" baseline="0" dirty="0" smtClean="0"/>
              <a:t> the handle bars, sway right and left as if riding quickly </a:t>
            </a:r>
            <a:r>
              <a:rPr lang="en-US" baseline="0" smtClean="0"/>
              <a:t>round corners.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8787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7396CC-AE4F-4117-BD50-4BA2316669F6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8063" y="727075"/>
            <a:ext cx="4841875" cy="36322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Gesture – start</a:t>
            </a:r>
            <a:r>
              <a:rPr lang="en-US" baseline="0" dirty="0" smtClean="0"/>
              <a:t> with hands in front about eye level and touching – draw them apart and around to trace the shape of the earth (yes, I know the earth is not the universe, but it’s a helpful gesture for the sound as well)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6732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B68DF6-F979-43E4-B49A-FBA5EF106036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Elicit the vowel sounds together.</a:t>
            </a:r>
          </a:p>
        </p:txBody>
      </p:sp>
    </p:spTree>
    <p:extLst>
      <p:ext uri="{BB962C8B-B14F-4D97-AF65-F5344CB8AC3E}">
        <p14:creationId xmlns:p14="http://schemas.microsoft.com/office/powerpoint/2010/main" val="903724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8063" y="727075"/>
            <a:ext cx="4841875" cy="3632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hlinkClick r:id="rId3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hlinkClick r:id="rId3"/>
              </a:rPr>
              <a:t>https://www.youtube.com/watch?v=lXPUmC51wGc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This song is good to sing along to – it includes ‘y’ as a vowel</a:t>
            </a:r>
            <a:r>
              <a:rPr lang="en-GB" baseline="0" dirty="0" smtClean="0"/>
              <a:t>, but the pronunciation is the same ‘I’ when used as a vowel.</a:t>
            </a:r>
          </a:p>
          <a:p>
            <a:r>
              <a:rPr lang="en-GB" baseline="0" dirty="0" smtClean="0"/>
              <a:t>Pretty soon pupils will learn this, when they learn ‘</a:t>
            </a:r>
            <a:r>
              <a:rPr lang="en-GB" baseline="0" dirty="0" err="1" smtClean="0"/>
              <a:t>stylo</a:t>
            </a:r>
            <a:r>
              <a:rPr lang="en-GB" baseline="0" dirty="0" smtClean="0"/>
              <a:t>’ and also ‘</a:t>
            </a:r>
            <a:r>
              <a:rPr lang="en-GB" baseline="0" dirty="0" err="1" smtClean="0"/>
              <a:t>il</a:t>
            </a:r>
            <a:r>
              <a:rPr lang="en-GB" baseline="0" dirty="0" smtClean="0"/>
              <a:t> y a’ when it is an adverbial pronoun meaning ‘there’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B5438-B098-4BBF-9F8A-24D6592B3889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549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A6A223-248C-478A-9E03-6B8E50A0DEF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912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3069D-7699-4DA6-ADAF-C05010187AE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441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CC54F-4FEA-42AB-8BAA-A663251491D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509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4684D-1839-42CE-97B1-A82AFE4435A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913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BE0F3-8B88-4C0C-AD6E-35876283C9B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202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2A1E3-2F6B-4FDE-A9F2-11363C0357F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193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F605E-D6B4-4FF1-B741-F05BED84EB6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025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329AA-16A0-4552-9A86-FE7D1B0B36D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77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A49EF-6E15-4C71-B721-CBF36D40F25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732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EEC44-66D2-44EB-B021-07BFD94E887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361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99F31-DD06-420A-BFCB-3815AAC5B97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926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785249B-9FC6-48A1-87FF-09B4A419C3A6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15.png"/><Relationship Id="rId5" Type="http://schemas.openxmlformats.org/officeDocument/2006/relationships/audio" Target="../media/audio4.wav"/><Relationship Id="rId10" Type="http://schemas.openxmlformats.org/officeDocument/2006/relationships/image" Target="../media/image14.png"/><Relationship Id="rId4" Type="http://schemas.openxmlformats.org/officeDocument/2006/relationships/audio" Target="../media/audio3.wav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4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13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16.jpeg"/><Relationship Id="rId4" Type="http://schemas.openxmlformats.org/officeDocument/2006/relationships/image" Target="../media/image19.png"/><Relationship Id="rId9" Type="http://schemas.openxmlformats.org/officeDocument/2006/relationships/image" Target="../media/image23.png"/><Relationship Id="rId1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2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3.png"/><Relationship Id="rId9" Type="http://schemas.openxmlformats.org/officeDocument/2006/relationships/audio" Target="../media/audio8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XPUmC51wGc" TargetMode="Externa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63" name="Text Box 15">
            <a:hlinkClick r:id="" action="ppaction://noaction">
              <a:snd r:embed="rId3" name="lasvocales.wav"/>
            </a:hlinkClick>
          </p:cNvPr>
          <p:cNvSpPr txBox="1">
            <a:spLocks noChangeArrowheads="1"/>
          </p:cNvSpPr>
          <p:nvPr/>
        </p:nvSpPr>
        <p:spPr bwMode="auto">
          <a:xfrm>
            <a:off x="1979613" y="2997200"/>
            <a:ext cx="5184775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6600" dirty="0" smtClean="0">
                <a:latin typeface="Calibri" panose="020F0502020204030204" pitchFamily="34" charset="0"/>
              </a:rPr>
              <a:t>les </a:t>
            </a:r>
            <a:r>
              <a:rPr lang="en-GB" sz="6600" dirty="0" err="1" smtClean="0">
                <a:latin typeface="Calibri" panose="020F0502020204030204" pitchFamily="34" charset="0"/>
              </a:rPr>
              <a:t>voyelles</a:t>
            </a:r>
            <a:endParaRPr lang="en-GB" sz="6600" dirty="0"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6829" y="-902996"/>
            <a:ext cx="2127505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w Cen MT" panose="020B0602020104020603" pitchFamily="34" charset="0"/>
              </a:rPr>
              <a:t>a</a:t>
            </a:r>
            <a:endParaRPr lang="en-US" sz="287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w Cen MT" panose="020B06020201040206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20950" y="-902996"/>
            <a:ext cx="1947969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w Cen MT" panose="020B0602020104020603" pitchFamily="34" charset="0"/>
              </a:rPr>
              <a:t>e</a:t>
            </a:r>
            <a:endParaRPr lang="en-US" sz="287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w Cen MT" panose="020B06020201040206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54174" y="-832938"/>
            <a:ext cx="1140056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w Cen MT" panose="020B0602020104020603" pitchFamily="34" charset="0"/>
              </a:rPr>
              <a:t>i</a:t>
            </a:r>
            <a:endParaRPr lang="en-US" sz="287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w Cen MT" panose="020B06020201040206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0923" y="-880809"/>
            <a:ext cx="2138727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w Cen MT" panose="020B0602020104020603" pitchFamily="34" charset="0"/>
              </a:rPr>
              <a:t>o</a:t>
            </a:r>
            <a:endParaRPr lang="en-US" sz="287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w Cen MT" panose="020B06020201040206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31323" y="-928680"/>
            <a:ext cx="2138727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w Cen MT" panose="020B0602020104020603" pitchFamily="34" charset="0"/>
              </a:rPr>
              <a:t>u</a:t>
            </a:r>
            <a:endParaRPr lang="en-US" sz="287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w Cen MT" panose="020B06020201040206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Text Box 5">
            <a:hlinkClick r:id="" action="ppaction://noaction">
              <a:snd r:embed="rId3" name="la.wav"/>
            </a:hlinkClick>
          </p:cNvPr>
          <p:cNvSpPr txBox="1">
            <a:spLocks noChangeArrowheads="1"/>
          </p:cNvSpPr>
          <p:nvPr/>
        </p:nvSpPr>
        <p:spPr bwMode="auto">
          <a:xfrm>
            <a:off x="250825" y="2349500"/>
            <a:ext cx="8569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b="1">
                <a:latin typeface="Gulim" panose="020B0600000101010101" pitchFamily="34" charset="-127"/>
                <a:ea typeface="Gulim" panose="020B0600000101010101" pitchFamily="34" charset="-127"/>
              </a:rPr>
              <a:t>la		le		li		lo		lu</a:t>
            </a:r>
          </a:p>
        </p:txBody>
      </p:sp>
      <p:sp>
        <p:nvSpPr>
          <p:cNvPr id="69638" name="Text Box 6">
            <a:hlinkClick r:id="" action="ppaction://noaction">
              <a:snd r:embed="rId4" name="fa.wav"/>
            </a:hlinkClick>
          </p:cNvPr>
          <p:cNvSpPr txBox="1">
            <a:spLocks noChangeArrowheads="1"/>
          </p:cNvSpPr>
          <p:nvPr/>
        </p:nvSpPr>
        <p:spPr bwMode="auto">
          <a:xfrm>
            <a:off x="250825" y="1125538"/>
            <a:ext cx="85693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b="1" dirty="0" smtClean="0">
                <a:latin typeface="Gulim" panose="020B0600000101010101" pitchFamily="34" charset="-127"/>
                <a:ea typeface="Gulim" panose="020B0600000101010101" pitchFamily="34" charset="-127"/>
              </a:rPr>
              <a:t>a</a:t>
            </a:r>
            <a:r>
              <a:rPr lang="en-GB" sz="4000" b="1" dirty="0">
                <a:latin typeface="Gulim" panose="020B0600000101010101" pitchFamily="34" charset="-127"/>
                <a:ea typeface="Gulim" panose="020B0600000101010101" pitchFamily="34" charset="-127"/>
              </a:rPr>
              <a:t>		</a:t>
            </a:r>
            <a:r>
              <a:rPr lang="en-GB" sz="4000" b="1" dirty="0" smtClean="0">
                <a:latin typeface="Gulim" panose="020B0600000101010101" pitchFamily="34" charset="-127"/>
                <a:ea typeface="Gulim" panose="020B0600000101010101" pitchFamily="34" charset="-127"/>
              </a:rPr>
              <a:t>e       </a:t>
            </a:r>
            <a:r>
              <a:rPr lang="en-GB" sz="4000" b="1" dirty="0">
                <a:latin typeface="Gulim" panose="020B0600000101010101" pitchFamily="34" charset="-127"/>
                <a:ea typeface="Gulim" panose="020B0600000101010101" pitchFamily="34" charset="-127"/>
              </a:rPr>
              <a:t>	</a:t>
            </a:r>
            <a:r>
              <a:rPr lang="en-GB" sz="4000" b="1" dirty="0" err="1" smtClean="0">
                <a:latin typeface="Gulim" panose="020B0600000101010101" pitchFamily="34" charset="-127"/>
                <a:ea typeface="Gulim" panose="020B0600000101010101" pitchFamily="34" charset="-127"/>
              </a:rPr>
              <a:t>i</a:t>
            </a:r>
            <a:r>
              <a:rPr lang="en-GB" sz="4000" b="1" dirty="0">
                <a:latin typeface="Gulim" panose="020B0600000101010101" pitchFamily="34" charset="-127"/>
                <a:ea typeface="Gulim" panose="020B0600000101010101" pitchFamily="34" charset="-127"/>
              </a:rPr>
              <a:t>		</a:t>
            </a:r>
            <a:r>
              <a:rPr lang="en-GB" sz="4000" b="1" dirty="0" smtClean="0">
                <a:latin typeface="Gulim" panose="020B0600000101010101" pitchFamily="34" charset="-127"/>
                <a:ea typeface="Gulim" panose="020B0600000101010101" pitchFamily="34" charset="-127"/>
              </a:rPr>
              <a:t>o</a:t>
            </a:r>
            <a:r>
              <a:rPr lang="en-GB" sz="4000" b="1" dirty="0">
                <a:latin typeface="Gulim" panose="020B0600000101010101" pitchFamily="34" charset="-127"/>
                <a:ea typeface="Gulim" panose="020B0600000101010101" pitchFamily="34" charset="-127"/>
              </a:rPr>
              <a:t>		</a:t>
            </a:r>
            <a:r>
              <a:rPr lang="en-GB" sz="4000" b="1" dirty="0" smtClean="0">
                <a:latin typeface="Gulim" panose="020B0600000101010101" pitchFamily="34" charset="-127"/>
                <a:ea typeface="Gulim" panose="020B0600000101010101" pitchFamily="34" charset="-127"/>
              </a:rPr>
              <a:t>u</a:t>
            </a:r>
            <a:endParaRPr lang="en-GB" sz="4000" b="1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69639" name="Text Box 7">
            <a:hlinkClick r:id="" action="ppaction://noaction">
              <a:snd r:embed="rId5" name="pa.wav"/>
            </a:hlinkClick>
          </p:cNvPr>
          <p:cNvSpPr txBox="1">
            <a:spLocks noChangeArrowheads="1"/>
          </p:cNvSpPr>
          <p:nvPr/>
        </p:nvSpPr>
        <p:spPr bwMode="auto">
          <a:xfrm>
            <a:off x="250825" y="4652963"/>
            <a:ext cx="8569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b="1" dirty="0">
                <a:latin typeface="Gulim" panose="020B0600000101010101" pitchFamily="34" charset="-127"/>
                <a:ea typeface="Gulim" panose="020B0600000101010101" pitchFamily="34" charset="-127"/>
              </a:rPr>
              <a:t>d</a:t>
            </a:r>
            <a:r>
              <a:rPr lang="en-GB" sz="4000" b="1" dirty="0" smtClean="0">
                <a:latin typeface="Gulim" panose="020B0600000101010101" pitchFamily="34" charset="-127"/>
                <a:ea typeface="Gulim" panose="020B0600000101010101" pitchFamily="34" charset="-127"/>
              </a:rPr>
              <a:t>a</a:t>
            </a:r>
            <a:r>
              <a:rPr lang="en-GB" sz="4000" b="1" dirty="0">
                <a:latin typeface="Gulim" panose="020B0600000101010101" pitchFamily="34" charset="-127"/>
                <a:ea typeface="Gulim" panose="020B0600000101010101" pitchFamily="34" charset="-127"/>
              </a:rPr>
              <a:t>		d</a:t>
            </a:r>
            <a:r>
              <a:rPr lang="en-GB" sz="4000" b="1" dirty="0" smtClean="0">
                <a:latin typeface="Gulim" panose="020B0600000101010101" pitchFamily="34" charset="-127"/>
                <a:ea typeface="Gulim" panose="020B0600000101010101" pitchFamily="34" charset="-127"/>
              </a:rPr>
              <a:t>e</a:t>
            </a:r>
            <a:r>
              <a:rPr lang="en-GB" sz="4000" b="1" dirty="0">
                <a:latin typeface="Gulim" panose="020B0600000101010101" pitchFamily="34" charset="-127"/>
                <a:ea typeface="Gulim" panose="020B0600000101010101" pitchFamily="34" charset="-127"/>
              </a:rPr>
              <a:t>		</a:t>
            </a:r>
            <a:r>
              <a:rPr lang="en-GB" sz="4000" b="1" dirty="0" smtClean="0">
                <a:latin typeface="Gulim" panose="020B0600000101010101" pitchFamily="34" charset="-127"/>
                <a:ea typeface="Gulim" panose="020B0600000101010101" pitchFamily="34" charset="-127"/>
              </a:rPr>
              <a:t>di</a:t>
            </a:r>
            <a:r>
              <a:rPr lang="en-GB" sz="4000" b="1" dirty="0">
                <a:latin typeface="Gulim" panose="020B0600000101010101" pitchFamily="34" charset="-127"/>
                <a:ea typeface="Gulim" panose="020B0600000101010101" pitchFamily="34" charset="-127"/>
              </a:rPr>
              <a:t>		d</a:t>
            </a:r>
            <a:r>
              <a:rPr lang="en-GB" sz="4000" b="1" dirty="0" smtClean="0">
                <a:latin typeface="Gulim" panose="020B0600000101010101" pitchFamily="34" charset="-127"/>
                <a:ea typeface="Gulim" panose="020B0600000101010101" pitchFamily="34" charset="-127"/>
              </a:rPr>
              <a:t>o</a:t>
            </a:r>
            <a:r>
              <a:rPr lang="en-GB" sz="4000" b="1" dirty="0">
                <a:latin typeface="Gulim" panose="020B0600000101010101" pitchFamily="34" charset="-127"/>
                <a:ea typeface="Gulim" panose="020B0600000101010101" pitchFamily="34" charset="-127"/>
              </a:rPr>
              <a:t>		d</a:t>
            </a:r>
            <a:r>
              <a:rPr lang="en-GB" sz="4000" b="1" dirty="0" smtClean="0">
                <a:latin typeface="Gulim" panose="020B0600000101010101" pitchFamily="34" charset="-127"/>
                <a:ea typeface="Gulim" panose="020B0600000101010101" pitchFamily="34" charset="-127"/>
              </a:rPr>
              <a:t>u</a:t>
            </a:r>
            <a:endParaRPr lang="en-GB" sz="4000" b="1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69640" name="Text Box 8">
            <a:hlinkClick r:id="" action="ppaction://noaction">
              <a:snd r:embed="rId6" name="ta.wav"/>
            </a:hlinkClick>
          </p:cNvPr>
          <p:cNvSpPr txBox="1">
            <a:spLocks noChangeArrowheads="1"/>
          </p:cNvSpPr>
          <p:nvPr/>
        </p:nvSpPr>
        <p:spPr bwMode="auto">
          <a:xfrm>
            <a:off x="250825" y="5876925"/>
            <a:ext cx="8569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b="1">
                <a:latin typeface="Gulim" panose="020B0600000101010101" pitchFamily="34" charset="-127"/>
                <a:ea typeface="Gulim" panose="020B0600000101010101" pitchFamily="34" charset="-127"/>
              </a:rPr>
              <a:t>ta		te		ti		to		tu</a:t>
            </a:r>
          </a:p>
        </p:txBody>
      </p:sp>
      <p:sp>
        <p:nvSpPr>
          <p:cNvPr id="69642" name="Text Box 10">
            <a:hlinkClick r:id="" action="ppaction://noaction">
              <a:snd r:embed="rId7" name="ma.wav"/>
            </a:hlinkClick>
          </p:cNvPr>
          <p:cNvSpPr txBox="1">
            <a:spLocks noChangeArrowheads="1"/>
          </p:cNvSpPr>
          <p:nvPr/>
        </p:nvSpPr>
        <p:spPr bwMode="auto">
          <a:xfrm>
            <a:off x="250825" y="3429000"/>
            <a:ext cx="8569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b="1">
                <a:latin typeface="Gulim" panose="020B0600000101010101" pitchFamily="34" charset="-127"/>
                <a:ea typeface="Gulim" panose="020B0600000101010101" pitchFamily="34" charset="-127"/>
              </a:rPr>
              <a:t>ma		me		mi		mo		mu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34" y="385572"/>
            <a:ext cx="1224136" cy="7242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93582"/>
            <a:ext cx="1152128" cy="9082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64200"/>
            <a:ext cx="566427" cy="539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669234"/>
            <a:ext cx="534390" cy="532609"/>
          </a:xfrm>
          <a:prstGeom prst="rect">
            <a:avLst/>
          </a:prstGeom>
        </p:spPr>
      </p:pic>
      <p:pic>
        <p:nvPicPr>
          <p:cNvPr id="12" name="Picture 7" descr="cosmos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85572"/>
            <a:ext cx="1050239" cy="68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102" y="144480"/>
            <a:ext cx="1267537" cy="103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9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/>
      <p:bldP spid="69638" grpId="0"/>
      <p:bldP spid="69639" grpId="0"/>
      <p:bldP spid="69640" grpId="0"/>
      <p:bldP spid="696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-180528" y="-99392"/>
            <a:ext cx="9611097" cy="25527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GB" sz="7200" dirty="0" smtClean="0">
                <a:latin typeface="Tw Cen MT" panose="020B0602020104020603" pitchFamily="34" charset="0"/>
              </a:rPr>
              <a:t>P</a:t>
            </a:r>
            <a:r>
              <a:rPr lang="en-GB" sz="72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a</a:t>
            </a:r>
            <a:r>
              <a:rPr lang="en-GB" sz="7200" dirty="0" smtClean="0">
                <a:latin typeface="Tw Cen MT" panose="020B0602020104020603" pitchFamily="34" charset="0"/>
              </a:rPr>
              <a:t>p</a:t>
            </a:r>
            <a:r>
              <a:rPr lang="en-GB" sz="72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a</a:t>
            </a:r>
            <a:r>
              <a:rPr lang="en-GB" sz="7200" dirty="0" smtClean="0">
                <a:latin typeface="Tw Cen MT" panose="020B0602020104020603" pitchFamily="34" charset="0"/>
              </a:rPr>
              <a:t>  </a:t>
            </a:r>
            <a:r>
              <a:rPr lang="en-GB" sz="7200" dirty="0" err="1" smtClean="0">
                <a:latin typeface="Tw Cen MT" panose="020B0602020104020603" pitchFamily="34" charset="0"/>
              </a:rPr>
              <a:t>v</a:t>
            </a:r>
            <a:r>
              <a:rPr lang="en-GB" sz="7200" b="1" u="sng" dirty="0" err="1" smtClean="0">
                <a:solidFill>
                  <a:srgbClr val="FF33CC"/>
                </a:solidFill>
                <a:latin typeface="Tw Cen MT" panose="020B0602020104020603" pitchFamily="34" charset="0"/>
              </a:rPr>
              <a:t>a</a:t>
            </a:r>
            <a:r>
              <a:rPr lang="en-GB" sz="7200" dirty="0" smtClean="0">
                <a:latin typeface="Tw Cen MT" panose="020B0602020104020603" pitchFamily="34" charset="0"/>
              </a:rPr>
              <a:t>  </a:t>
            </a:r>
            <a:r>
              <a:rPr lang="en-GB" sz="72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à</a:t>
            </a:r>
            <a:r>
              <a:rPr lang="en-GB" sz="7200" dirty="0" smtClean="0">
                <a:solidFill>
                  <a:srgbClr val="FF3300"/>
                </a:solidFill>
                <a:latin typeface="Tw Cen MT" panose="020B0602020104020603" pitchFamily="34" charset="0"/>
              </a:rPr>
              <a:t> </a:t>
            </a:r>
            <a:r>
              <a:rPr lang="en-GB" sz="7200" dirty="0" smtClean="0">
                <a:latin typeface="Tw Cen MT" panose="020B0602020104020603" pitchFamily="34" charset="0"/>
              </a:rPr>
              <a:t> l</a:t>
            </a:r>
            <a:r>
              <a:rPr lang="en-GB" sz="72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a</a:t>
            </a:r>
            <a:r>
              <a:rPr lang="en-GB" sz="7200" dirty="0" smtClean="0">
                <a:latin typeface="Tw Cen MT" panose="020B0602020104020603" pitchFamily="34" charset="0"/>
              </a:rPr>
              <a:t>  </a:t>
            </a:r>
            <a:r>
              <a:rPr lang="en-GB" sz="7200" dirty="0" err="1" smtClean="0">
                <a:latin typeface="Tw Cen MT" panose="020B0602020104020603" pitchFamily="34" charset="0"/>
              </a:rPr>
              <a:t>c</a:t>
            </a:r>
            <a:r>
              <a:rPr lang="en-GB" sz="7200" b="1" dirty="0" err="1" smtClean="0">
                <a:solidFill>
                  <a:srgbClr val="FF33CC"/>
                </a:solidFill>
                <a:latin typeface="Tw Cen MT" panose="020B0602020104020603" pitchFamily="34" charset="0"/>
              </a:rPr>
              <a:t>a</a:t>
            </a:r>
            <a:r>
              <a:rPr lang="en-GB" sz="7200" dirty="0" err="1" smtClean="0">
                <a:latin typeface="Tw Cen MT" panose="020B0602020104020603" pitchFamily="34" charset="0"/>
              </a:rPr>
              <a:t>b</a:t>
            </a:r>
            <a:r>
              <a:rPr lang="en-GB" sz="7200" b="1" u="sng" dirty="0" err="1" smtClean="0">
                <a:solidFill>
                  <a:srgbClr val="FF33CC"/>
                </a:solidFill>
                <a:latin typeface="Tw Cen MT" panose="020B0602020104020603" pitchFamily="34" charset="0"/>
              </a:rPr>
              <a:t>a</a:t>
            </a:r>
            <a:r>
              <a:rPr lang="en-GB" sz="7200" dirty="0" err="1" smtClean="0">
                <a:latin typeface="Tw Cen MT" panose="020B0602020104020603" pitchFamily="34" charset="0"/>
              </a:rPr>
              <a:t>ne</a:t>
            </a:r>
            <a:r>
              <a:rPr lang="en-GB" sz="7200" dirty="0" smtClean="0">
                <a:latin typeface="Tw Cen MT" panose="020B0602020104020603" pitchFamily="34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052736"/>
            <a:ext cx="2186141" cy="17197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535" y="1428356"/>
            <a:ext cx="1274374" cy="9685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764" y="1148327"/>
            <a:ext cx="1419400" cy="13247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24" y="1150711"/>
            <a:ext cx="1208406" cy="2492337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-324544" y="3686183"/>
            <a:ext cx="9611097" cy="25527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GB" sz="7200" dirty="0" smtClean="0">
                <a:latin typeface="Tw Cen MT" panose="020B0602020104020603" pitchFamily="34" charset="0"/>
              </a:rPr>
              <a:t>L</a:t>
            </a:r>
            <a:r>
              <a:rPr lang="en-GB" sz="72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e</a:t>
            </a:r>
            <a:r>
              <a:rPr lang="en-GB" sz="7200" dirty="0" smtClean="0">
                <a:latin typeface="Tw Cen MT" panose="020B0602020104020603" pitchFamily="34" charset="0"/>
              </a:rPr>
              <a:t> ch</a:t>
            </a:r>
            <a:r>
              <a:rPr lang="en-GB" sz="72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e</a:t>
            </a:r>
            <a:r>
              <a:rPr lang="en-GB" sz="7200" dirty="0" smtClean="0">
                <a:latin typeface="Tw Cen MT" panose="020B0602020104020603" pitchFamily="34" charset="0"/>
              </a:rPr>
              <a:t>val </a:t>
            </a:r>
            <a:r>
              <a:rPr lang="en-GB" sz="7200" dirty="0" err="1" smtClean="0">
                <a:latin typeface="Tw Cen MT" panose="020B0602020104020603" pitchFamily="34" charset="0"/>
              </a:rPr>
              <a:t>auss</a:t>
            </a:r>
            <a:r>
              <a:rPr lang="en-GB" sz="7200" u="sng" dirty="0" err="1" smtClean="0">
                <a:solidFill>
                  <a:srgbClr val="FF33CC"/>
                </a:solidFill>
                <a:latin typeface="Tw Cen MT" panose="020B0602020104020603" pitchFamily="34" charset="0"/>
              </a:rPr>
              <a:t>i</a:t>
            </a:r>
            <a:r>
              <a:rPr lang="en-GB" sz="7200" dirty="0" smtClean="0">
                <a:latin typeface="Tw Cen MT" panose="020B0602020104020603" pitchFamily="34" charset="0"/>
              </a:rPr>
              <a:t>, </a:t>
            </a:r>
            <a:r>
              <a:rPr lang="en-GB" sz="72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à</a:t>
            </a:r>
            <a:r>
              <a:rPr lang="en-GB" sz="7200" dirty="0" smtClean="0">
                <a:latin typeface="Tw Cen MT" panose="020B0602020104020603" pitchFamily="34" charset="0"/>
              </a:rPr>
              <a:t> m</a:t>
            </a:r>
            <a:r>
              <a:rPr lang="en-GB" sz="72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i</a:t>
            </a:r>
            <a:r>
              <a:rPr lang="en-GB" sz="7200" dirty="0" smtClean="0">
                <a:latin typeface="Tw Cen MT" panose="020B0602020104020603" pitchFamily="34" charset="0"/>
              </a:rPr>
              <a:t>d</a:t>
            </a:r>
            <a:r>
              <a:rPr lang="en-GB" sz="72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i</a:t>
            </a:r>
            <a:r>
              <a:rPr lang="en-GB" sz="7200" dirty="0" smtClean="0">
                <a:latin typeface="Tw Cen MT" panose="020B0602020104020603" pitchFamily="34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36" y="4938864"/>
            <a:ext cx="1699188" cy="1339527"/>
          </a:xfrm>
          <a:prstGeom prst="rect">
            <a:avLst/>
          </a:prstGeom>
        </p:spPr>
      </p:pic>
      <p:sp>
        <p:nvSpPr>
          <p:cNvPr id="9" name="Cross 8"/>
          <p:cNvSpPr/>
          <p:nvPr/>
        </p:nvSpPr>
        <p:spPr>
          <a:xfrm>
            <a:off x="4460813" y="5085184"/>
            <a:ext cx="864096" cy="770723"/>
          </a:xfrm>
          <a:prstGeom prst="plus">
            <a:avLst/>
          </a:prstGeom>
          <a:solidFill>
            <a:srgbClr val="5880FE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836" y="4742957"/>
            <a:ext cx="1080120" cy="10279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927" y="5822766"/>
            <a:ext cx="1019029" cy="101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5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-252536" y="188640"/>
            <a:ext cx="9611097" cy="25527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GB" sz="5400" dirty="0" smtClean="0">
                <a:latin typeface="Tw Cen MT" panose="020B0602020104020603" pitchFamily="34" charset="0"/>
              </a:rPr>
              <a:t>L</a:t>
            </a:r>
            <a:r>
              <a:rPr lang="en-GB" sz="5400" b="1" u="sng" dirty="0">
                <a:solidFill>
                  <a:srgbClr val="FF33CC"/>
                </a:solidFill>
                <a:latin typeface="Tw Cen MT" panose="020B0602020104020603" pitchFamily="34" charset="0"/>
              </a:rPr>
              <a:t>a</a:t>
            </a:r>
            <a:r>
              <a:rPr lang="en-GB" sz="5400" dirty="0" smtClean="0">
                <a:latin typeface="Tw Cen MT" panose="020B0602020104020603" pitchFamily="34" charset="0"/>
              </a:rPr>
              <a:t> </a:t>
            </a:r>
            <a:r>
              <a:rPr lang="en-GB" sz="5400" dirty="0" smtClean="0">
                <a:latin typeface="Tw Cen MT" panose="020B0602020104020603" pitchFamily="34" charset="0"/>
              </a:rPr>
              <a:t>m</a:t>
            </a:r>
            <a:r>
              <a:rPr lang="en-GB" sz="54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o</a:t>
            </a:r>
            <a:r>
              <a:rPr lang="en-GB" sz="5400" dirty="0">
                <a:latin typeface="Tw Cen MT" panose="020B0602020104020603" pitchFamily="34" charset="0"/>
              </a:rPr>
              <a:t>t</a:t>
            </a:r>
            <a:r>
              <a:rPr lang="en-GB" sz="54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o</a:t>
            </a:r>
            <a:r>
              <a:rPr lang="en-GB" sz="5400" dirty="0" smtClean="0">
                <a:latin typeface="Tw Cen MT" panose="020B0602020104020603" pitchFamily="34" charset="0"/>
              </a:rPr>
              <a:t> </a:t>
            </a:r>
            <a:r>
              <a:rPr lang="en-GB" sz="5400" dirty="0" err="1" smtClean="0">
                <a:latin typeface="Tw Cen MT" panose="020B0602020104020603" pitchFamily="34" charset="0"/>
              </a:rPr>
              <a:t>perd</a:t>
            </a:r>
            <a:r>
              <a:rPr lang="en-GB" sz="5400" b="1" u="sng" dirty="0" err="1" smtClean="0">
                <a:solidFill>
                  <a:srgbClr val="FF33CC"/>
                </a:solidFill>
                <a:latin typeface="Tw Cen MT" panose="020B0602020104020603" pitchFamily="34" charset="0"/>
              </a:rPr>
              <a:t>u</a:t>
            </a:r>
            <a:r>
              <a:rPr lang="en-GB" sz="5400" dirty="0" err="1" smtClean="0">
                <a:latin typeface="Tw Cen MT" panose="020B0602020104020603" pitchFamily="34" charset="0"/>
              </a:rPr>
              <a:t>e</a:t>
            </a:r>
            <a:r>
              <a:rPr lang="en-GB" sz="5400" dirty="0" smtClean="0">
                <a:latin typeface="Tw Cen MT" panose="020B0602020104020603" pitchFamily="34" charset="0"/>
              </a:rPr>
              <a:t>,</a:t>
            </a:r>
            <a:r>
              <a:rPr lang="en-GB" sz="5400" dirty="0" smtClean="0">
                <a:latin typeface="Tw Cen MT" panose="020B0602020104020603" pitchFamily="34" charset="0"/>
              </a:rPr>
              <a:t> </a:t>
            </a:r>
            <a:r>
              <a:rPr lang="en-GB" sz="5400" dirty="0" err="1" smtClean="0">
                <a:latin typeface="Tw Cen MT" panose="020B0602020104020603" pitchFamily="34" charset="0"/>
              </a:rPr>
              <a:t>dans</a:t>
            </a:r>
            <a:r>
              <a:rPr lang="en-GB" sz="5400" dirty="0" smtClean="0">
                <a:latin typeface="Tw Cen MT" panose="020B0602020104020603" pitchFamily="34" charset="0"/>
              </a:rPr>
              <a:t> </a:t>
            </a:r>
            <a:r>
              <a:rPr lang="en-GB" sz="5400" dirty="0" err="1" smtClean="0">
                <a:latin typeface="Tw Cen MT" panose="020B0602020104020603" pitchFamily="34" charset="0"/>
              </a:rPr>
              <a:t>l’</a:t>
            </a:r>
            <a:r>
              <a:rPr lang="en-GB" sz="5400" b="1" u="sng" dirty="0" err="1" smtClean="0">
                <a:solidFill>
                  <a:srgbClr val="FF33CC"/>
                </a:solidFill>
                <a:latin typeface="Tw Cen MT" panose="020B0602020104020603" pitchFamily="34" charset="0"/>
              </a:rPr>
              <a:t>u</a:t>
            </a:r>
            <a:r>
              <a:rPr lang="en-GB" sz="5400" dirty="0" err="1" smtClean="0">
                <a:latin typeface="Tw Cen MT" panose="020B0602020104020603" pitchFamily="34" charset="0"/>
              </a:rPr>
              <a:t>n</a:t>
            </a:r>
            <a:r>
              <a:rPr lang="en-GB" sz="5400" b="1" u="sng" dirty="0" err="1" smtClean="0">
                <a:solidFill>
                  <a:srgbClr val="FF33CC"/>
                </a:solidFill>
                <a:latin typeface="Tw Cen MT" panose="020B0602020104020603" pitchFamily="34" charset="0"/>
              </a:rPr>
              <a:t>i</a:t>
            </a:r>
            <a:r>
              <a:rPr lang="en-GB" sz="5400" dirty="0" err="1" smtClean="0">
                <a:latin typeface="Tw Cen MT" panose="020B0602020104020603" pitchFamily="34" charset="0"/>
              </a:rPr>
              <a:t>vers</a:t>
            </a:r>
            <a:endParaRPr lang="en-GB" sz="5400" dirty="0" smtClean="0">
              <a:latin typeface="Tw Cen MT" panose="020B0602020104020603" pitchFamily="34" charset="0"/>
            </a:endParaRPr>
          </a:p>
        </p:txBody>
      </p:sp>
      <p:pic>
        <p:nvPicPr>
          <p:cNvPr id="4" name="Picture 7" descr="cosmo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32953"/>
            <a:ext cx="1801786" cy="118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114826"/>
            <a:ext cx="1350865" cy="133510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74783" y="2796025"/>
            <a:ext cx="827717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96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a</a:t>
            </a:r>
            <a:r>
              <a:rPr lang="en-GB" sz="9600" dirty="0" smtClean="0">
                <a:latin typeface="Tw Cen MT" panose="020B0602020104020603" pitchFamily="34" charset="0"/>
              </a:rPr>
              <a:t> – </a:t>
            </a:r>
            <a:r>
              <a:rPr lang="en-GB" sz="96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e</a:t>
            </a:r>
            <a:r>
              <a:rPr lang="en-GB" sz="9600" dirty="0" smtClean="0">
                <a:latin typeface="Tw Cen MT" panose="020B0602020104020603" pitchFamily="34" charset="0"/>
              </a:rPr>
              <a:t> – </a:t>
            </a:r>
            <a:r>
              <a:rPr lang="en-GB" sz="9600" b="1" u="sng" dirty="0" err="1" smtClean="0">
                <a:solidFill>
                  <a:srgbClr val="FF33CC"/>
                </a:solidFill>
                <a:latin typeface="Tw Cen MT" panose="020B0602020104020603" pitchFamily="34" charset="0"/>
              </a:rPr>
              <a:t>i</a:t>
            </a:r>
            <a:r>
              <a:rPr lang="en-GB" sz="9600" b="1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 </a:t>
            </a:r>
            <a:r>
              <a:rPr lang="en-GB" sz="9600" dirty="0" smtClean="0">
                <a:latin typeface="Tw Cen MT" panose="020B0602020104020603" pitchFamily="34" charset="0"/>
              </a:rPr>
              <a:t>– </a:t>
            </a:r>
            <a:r>
              <a:rPr lang="en-GB" sz="96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o</a:t>
            </a:r>
            <a:r>
              <a:rPr lang="en-GB" sz="9600" dirty="0" smtClean="0">
                <a:latin typeface="Tw Cen MT" panose="020B0602020104020603" pitchFamily="34" charset="0"/>
              </a:rPr>
              <a:t> – </a:t>
            </a:r>
            <a:r>
              <a:rPr lang="en-GB" sz="96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u</a:t>
            </a:r>
            <a:r>
              <a:rPr lang="en-GB" sz="9600" dirty="0" smtClean="0">
                <a:latin typeface="Tw Cen MT" panose="020B0602020104020603" pitchFamily="34" charset="0"/>
              </a:rPr>
              <a:t>  </a:t>
            </a:r>
            <a:endParaRPr lang="en-GB" sz="9600" b="1" u="sng" dirty="0">
              <a:solidFill>
                <a:srgbClr val="FF33CC"/>
              </a:solidFill>
              <a:latin typeface="Tw Cen MT" panose="020B06020201040206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43" y="1321743"/>
            <a:ext cx="1267537" cy="10335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92080" y="1342019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Century Gothic" panose="020B0502020202020204" pitchFamily="34" charset="0"/>
              </a:rPr>
              <a:t>[in]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08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.6_la_m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124" y="165057"/>
            <a:ext cx="2186141" cy="17197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555" y="540677"/>
            <a:ext cx="1274374" cy="9685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60648"/>
            <a:ext cx="1419400" cy="13247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44" y="263032"/>
            <a:ext cx="1208406" cy="24923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96" y="2612475"/>
            <a:ext cx="1699188" cy="1339527"/>
          </a:xfrm>
          <a:prstGeom prst="rect">
            <a:avLst/>
          </a:prstGeom>
        </p:spPr>
      </p:pic>
      <p:sp>
        <p:nvSpPr>
          <p:cNvPr id="7" name="Cross 6"/>
          <p:cNvSpPr/>
          <p:nvPr/>
        </p:nvSpPr>
        <p:spPr>
          <a:xfrm>
            <a:off x="4237773" y="2758795"/>
            <a:ext cx="864096" cy="770723"/>
          </a:xfrm>
          <a:prstGeom prst="plus">
            <a:avLst/>
          </a:prstGeom>
          <a:solidFill>
            <a:srgbClr val="5880FE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796" y="2416568"/>
            <a:ext cx="1080120" cy="10279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887" y="3496377"/>
            <a:ext cx="1019029" cy="1015633"/>
          </a:xfrm>
          <a:prstGeom prst="rect">
            <a:avLst/>
          </a:prstGeom>
        </p:spPr>
      </p:pic>
      <p:pic>
        <p:nvPicPr>
          <p:cNvPr id="11" name="Picture 7" descr="cosmos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767" y="4708363"/>
            <a:ext cx="1801786" cy="118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319" y="4590236"/>
            <a:ext cx="1350865" cy="133510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753912" y="4957416"/>
            <a:ext cx="1268127" cy="900370"/>
            <a:chOff x="5202030" y="3789040"/>
            <a:chExt cx="1268127" cy="90037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2030" y="3789040"/>
              <a:ext cx="1268127" cy="90037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800"/>
            <a:stretch/>
          </p:blipFill>
          <p:spPr>
            <a:xfrm rot="398851">
              <a:off x="5589452" y="3889876"/>
              <a:ext cx="509143" cy="190928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327294" y="5387157"/>
            <a:ext cx="827717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96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a</a:t>
            </a:r>
            <a:r>
              <a:rPr lang="en-GB" sz="9600" dirty="0" smtClean="0">
                <a:latin typeface="Tw Cen MT" panose="020B0602020104020603" pitchFamily="34" charset="0"/>
              </a:rPr>
              <a:t> – </a:t>
            </a:r>
            <a:r>
              <a:rPr lang="en-GB" sz="96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e</a:t>
            </a:r>
            <a:r>
              <a:rPr lang="en-GB" sz="9600" dirty="0" smtClean="0">
                <a:latin typeface="Tw Cen MT" panose="020B0602020104020603" pitchFamily="34" charset="0"/>
              </a:rPr>
              <a:t> – </a:t>
            </a:r>
            <a:r>
              <a:rPr lang="en-GB" sz="9600" b="1" u="sng" dirty="0" err="1" smtClean="0">
                <a:solidFill>
                  <a:srgbClr val="FF33CC"/>
                </a:solidFill>
                <a:latin typeface="Tw Cen MT" panose="020B0602020104020603" pitchFamily="34" charset="0"/>
              </a:rPr>
              <a:t>i</a:t>
            </a:r>
            <a:r>
              <a:rPr lang="en-GB" sz="9600" b="1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 </a:t>
            </a:r>
            <a:r>
              <a:rPr lang="en-GB" sz="9600" dirty="0" smtClean="0">
                <a:latin typeface="Tw Cen MT" panose="020B0602020104020603" pitchFamily="34" charset="0"/>
              </a:rPr>
              <a:t>– </a:t>
            </a:r>
            <a:r>
              <a:rPr lang="en-GB" sz="96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o</a:t>
            </a:r>
            <a:r>
              <a:rPr lang="en-GB" sz="9600" dirty="0" smtClean="0">
                <a:latin typeface="Tw Cen MT" panose="020B0602020104020603" pitchFamily="34" charset="0"/>
              </a:rPr>
              <a:t> – </a:t>
            </a:r>
            <a:r>
              <a:rPr lang="en-GB" sz="96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u</a:t>
            </a:r>
            <a:r>
              <a:rPr lang="en-GB" sz="9600" dirty="0" smtClean="0">
                <a:latin typeface="Tw Cen MT" panose="020B0602020104020603" pitchFamily="34" charset="0"/>
              </a:rPr>
              <a:t>  </a:t>
            </a:r>
            <a:endParaRPr lang="en-GB" sz="9600" b="1" u="sng" dirty="0">
              <a:solidFill>
                <a:srgbClr val="FF33CC"/>
              </a:solidFill>
              <a:latin typeface="Tw Cen MT" panose="020B0602020104020603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73" y="4560982"/>
            <a:ext cx="1267537" cy="103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90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34" y="355041"/>
            <a:ext cx="1833463" cy="108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581" y="195213"/>
            <a:ext cx="1656184" cy="1305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27198"/>
            <a:ext cx="763249" cy="7336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832298"/>
            <a:ext cx="720080" cy="724896"/>
          </a:xfrm>
          <a:prstGeom prst="rect">
            <a:avLst/>
          </a:prstGeom>
        </p:spPr>
      </p:pic>
      <p:pic>
        <p:nvPicPr>
          <p:cNvPr id="7" name="Picture 7" descr="cosmos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20024"/>
            <a:ext cx="1705975" cy="1118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69" y="1892489"/>
            <a:ext cx="763249" cy="7336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69" y="2497589"/>
            <a:ext cx="720080" cy="7248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78" y="3761043"/>
            <a:ext cx="1833463" cy="1084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825" y="3601215"/>
            <a:ext cx="1656184" cy="13056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356" y="3633200"/>
            <a:ext cx="763249" cy="73366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356" y="4238300"/>
            <a:ext cx="720080" cy="724896"/>
          </a:xfrm>
          <a:prstGeom prst="rect">
            <a:avLst/>
          </a:prstGeom>
        </p:spPr>
      </p:pic>
      <p:pic>
        <p:nvPicPr>
          <p:cNvPr id="23" name="Picture 7" descr="cosmos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4" y="5451773"/>
            <a:ext cx="1705975" cy="1118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825" y="1848897"/>
            <a:ext cx="1696377" cy="13832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96" y="5147185"/>
            <a:ext cx="1696377" cy="1383229"/>
          </a:xfrm>
          <a:prstGeom prst="rect">
            <a:avLst/>
          </a:prstGeom>
        </p:spPr>
      </p:pic>
      <p:sp>
        <p:nvSpPr>
          <p:cNvPr id="8" name="Action Button: Forward or Next 7">
            <a:hlinkClick r:id="" action="ppaction://hlinkshowjump?jump=nextslide" highlightClick="1">
              <a:snd r:embed="rId9" name="Song.wav"/>
            </a:hlinkClick>
          </p:cNvPr>
          <p:cNvSpPr/>
          <p:nvPr/>
        </p:nvSpPr>
        <p:spPr>
          <a:xfrm>
            <a:off x="8172400" y="227198"/>
            <a:ext cx="648072" cy="605100"/>
          </a:xfrm>
          <a:prstGeom prst="actionButtonForwardNext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83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807264" y="28883"/>
            <a:ext cx="7772400" cy="1143000"/>
          </a:xfrm>
        </p:spPr>
        <p:txBody>
          <a:bodyPr/>
          <a:lstStyle/>
          <a:p>
            <a:r>
              <a:rPr lang="en-GB" sz="9600" dirty="0" smtClean="0">
                <a:latin typeface="Tw Cen MT" panose="020B0602020104020603" pitchFamily="34" charset="0"/>
              </a:rPr>
              <a:t>Nous </a:t>
            </a:r>
            <a:r>
              <a:rPr lang="en-GB" sz="9600" dirty="0" err="1" smtClean="0">
                <a:latin typeface="Tw Cen MT" panose="020B0602020104020603" pitchFamily="34" charset="0"/>
              </a:rPr>
              <a:t>allons</a:t>
            </a:r>
            <a:r>
              <a:rPr lang="en-GB" sz="9600" dirty="0" smtClean="0">
                <a:latin typeface="Tw Cen MT" panose="020B0602020104020603" pitchFamily="34" charset="0"/>
              </a:rPr>
              <a:t>…</a:t>
            </a:r>
            <a:endParaRPr lang="en-US" sz="9600" dirty="0" smtClean="0">
              <a:latin typeface="Tw Cen MT" panose="020B0602020104020603" pitchFamily="34" charset="0"/>
            </a:endParaRP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945009" y="3217949"/>
            <a:ext cx="356894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6600" b="1" dirty="0" err="1">
                <a:latin typeface="Tw Cen MT" panose="020B0602020104020603" pitchFamily="34" charset="0"/>
              </a:rPr>
              <a:t>regarder</a:t>
            </a:r>
            <a:endParaRPr lang="en-US" sz="6600" b="1" dirty="0">
              <a:latin typeface="Tw Cen MT" panose="020B0602020104020603" pitchFamily="34" charset="0"/>
            </a:endParaRPr>
          </a:p>
        </p:txBody>
      </p:sp>
      <p:sp>
        <p:nvSpPr>
          <p:cNvPr id="3079" name="TextBox 24"/>
          <p:cNvSpPr txBox="1">
            <a:spLocks noChangeArrowheads="1"/>
          </p:cNvSpPr>
          <p:nvPr/>
        </p:nvSpPr>
        <p:spPr bwMode="auto">
          <a:xfrm>
            <a:off x="4938390" y="3212306"/>
            <a:ext cx="356894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6600" b="1">
                <a:latin typeface="Tw Cen MT" panose="020B0602020104020603" pitchFamily="34" charset="0"/>
              </a:rPr>
              <a:t>écouter</a:t>
            </a:r>
            <a:endParaRPr lang="en-US" sz="6600" b="1">
              <a:latin typeface="Tw Cen MT" panose="020B0602020104020603" pitchFamily="34" charset="0"/>
            </a:endParaRPr>
          </a:p>
        </p:txBody>
      </p:sp>
      <p:sp>
        <p:nvSpPr>
          <p:cNvPr id="3080" name="TextBox 25"/>
          <p:cNvSpPr txBox="1">
            <a:spLocks noChangeArrowheads="1"/>
          </p:cNvSpPr>
          <p:nvPr/>
        </p:nvSpPr>
        <p:spPr bwMode="auto">
          <a:xfrm>
            <a:off x="1090019" y="5788428"/>
            <a:ext cx="356894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6600" b="1" dirty="0" err="1">
                <a:latin typeface="Tw Cen MT" panose="020B0602020104020603" pitchFamily="34" charset="0"/>
              </a:rPr>
              <a:t>penser</a:t>
            </a:r>
            <a:endParaRPr lang="en-US" sz="6600" b="1" dirty="0">
              <a:latin typeface="Tw Cen MT" panose="020B0602020104020603" pitchFamily="34" charset="0"/>
            </a:endParaRPr>
          </a:p>
        </p:txBody>
      </p:sp>
      <p:sp>
        <p:nvSpPr>
          <p:cNvPr id="3084" name="TextBox 27"/>
          <p:cNvSpPr txBox="1">
            <a:spLocks noChangeArrowheads="1"/>
          </p:cNvSpPr>
          <p:nvPr/>
        </p:nvSpPr>
        <p:spPr bwMode="auto">
          <a:xfrm>
            <a:off x="4711237" y="5806727"/>
            <a:ext cx="431247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6600" b="1" dirty="0" err="1">
                <a:latin typeface="Tw Cen MT" panose="020B0602020104020603" pitchFamily="34" charset="0"/>
              </a:rPr>
              <a:t>parler</a:t>
            </a:r>
            <a:endParaRPr lang="en-US" sz="6600" b="1" dirty="0">
              <a:latin typeface="Tw Cen MT" panose="020B06020201040206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205245"/>
            <a:ext cx="2541860" cy="35741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49697" y="955866"/>
            <a:ext cx="2636267" cy="40728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7704" y="4205918"/>
            <a:ext cx="2315482" cy="20103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85263" y="4205918"/>
            <a:ext cx="1675201" cy="2025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940425" y="476250"/>
            <a:ext cx="2160588" cy="22320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GB" sz="17200">
                <a:latin typeface="Snap ITC" pitchFamily="82" charset="0"/>
              </a:rPr>
              <a:t>a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779912" y="5157192"/>
            <a:ext cx="48250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7200" dirty="0" smtClean="0">
                <a:latin typeface="Arial Rounded MT Bold" pitchFamily="34" charset="0"/>
              </a:rPr>
              <a:t>l</a:t>
            </a:r>
            <a:r>
              <a:rPr lang="en-GB" sz="7200" b="1" u="sng" dirty="0" smtClean="0">
                <a:solidFill>
                  <a:srgbClr val="FF33CC"/>
                </a:solidFill>
                <a:latin typeface="Arial Rounded MT Bold" pitchFamily="34" charset="0"/>
              </a:rPr>
              <a:t>a</a:t>
            </a:r>
            <a:r>
              <a:rPr lang="en-GB" sz="7200" dirty="0" smtClean="0">
                <a:latin typeface="Arial Rounded MT Bold" pitchFamily="34" charset="0"/>
              </a:rPr>
              <a:t> </a:t>
            </a:r>
            <a:r>
              <a:rPr lang="en-GB" sz="7200" dirty="0" err="1" smtClean="0">
                <a:latin typeface="Arial Rounded MT Bold" pitchFamily="34" charset="0"/>
              </a:rPr>
              <a:t>b</a:t>
            </a:r>
            <a:r>
              <a:rPr lang="en-GB" sz="7200" b="1" u="sng" dirty="0" err="1" smtClean="0">
                <a:solidFill>
                  <a:srgbClr val="FF33CC"/>
                </a:solidFill>
                <a:latin typeface="Arial Rounded MT Bold" pitchFamily="34" charset="0"/>
              </a:rPr>
              <a:t>a</a:t>
            </a:r>
            <a:r>
              <a:rPr lang="en-GB" sz="7200" dirty="0" err="1" smtClean="0">
                <a:latin typeface="Arial Rounded MT Bold" pitchFamily="34" charset="0"/>
              </a:rPr>
              <a:t>n</a:t>
            </a:r>
            <a:r>
              <a:rPr lang="en-GB" sz="7200" b="1" u="sng" dirty="0" err="1" smtClean="0">
                <a:solidFill>
                  <a:srgbClr val="FF33CC"/>
                </a:solidFill>
                <a:latin typeface="Arial Rounded MT Bold" pitchFamily="34" charset="0"/>
              </a:rPr>
              <a:t>a</a:t>
            </a:r>
            <a:r>
              <a:rPr lang="en-GB" sz="7200" dirty="0" err="1" smtClean="0">
                <a:latin typeface="Arial Rounded MT Bold" pitchFamily="34" charset="0"/>
              </a:rPr>
              <a:t>ne</a:t>
            </a:r>
            <a:endParaRPr lang="en-US" sz="7200" dirty="0">
              <a:latin typeface="Arial Rounded MT Bold" pitchFamily="34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4950167" cy="2928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 autoUpdateAnimBg="0"/>
      <p:bldP spid="205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6443663" y="404813"/>
            <a:ext cx="2160587" cy="22320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GB" sz="17200">
                <a:latin typeface="Snap ITC" pitchFamily="82" charset="0"/>
              </a:rPr>
              <a:t>e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309331" y="5229200"/>
            <a:ext cx="45370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7200" dirty="0" smtClean="0">
                <a:latin typeface="Arial Rounded MT Bold" pitchFamily="34" charset="0"/>
              </a:rPr>
              <a:t>l</a:t>
            </a:r>
            <a:r>
              <a:rPr lang="en-GB" sz="7200" b="1" u="sng" dirty="0" smtClean="0">
                <a:solidFill>
                  <a:srgbClr val="FF33CC"/>
                </a:solidFill>
                <a:latin typeface="Arial Rounded MT Bold" pitchFamily="34" charset="0"/>
              </a:rPr>
              <a:t>e</a:t>
            </a:r>
            <a:r>
              <a:rPr lang="en-GB" sz="7200" dirty="0" smtClean="0">
                <a:latin typeface="Arial Rounded MT Bold" pitchFamily="34" charset="0"/>
              </a:rPr>
              <a:t> ch</a:t>
            </a:r>
            <a:r>
              <a:rPr lang="en-GB" sz="7200" b="1" u="sng" dirty="0" smtClean="0">
                <a:solidFill>
                  <a:srgbClr val="FF33CC"/>
                </a:solidFill>
                <a:latin typeface="Arial Rounded MT Bold" pitchFamily="34" charset="0"/>
              </a:rPr>
              <a:t>e</a:t>
            </a:r>
            <a:r>
              <a:rPr lang="en-GB" sz="7200" dirty="0" smtClean="0">
                <a:latin typeface="Arial Rounded MT Bold" pitchFamily="34" charset="0"/>
              </a:rPr>
              <a:t>val</a:t>
            </a:r>
            <a:endParaRPr lang="en-US" sz="7200" dirty="0"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6148" name="AutoShape 6" descr="data:image/jpeg;base64,/9j/4AAQSkZJRgABAQAAAQABAAD/2wCEAAkGBhQSERUUEhQVFRQVFxgWFxUVFhQXFBUXFxQVFhYUFBQXHSYeFxkkGhcUHy8gIycpLCwsFx4xNTAqNSYrLCkBCQoKDgwOGg8PGiwkHBwsKSkpLCwtKSwpLCwsKSwsLCwsKSksLCwpLCwsKSksLCwpKSksKSwsLCwsKSwsLCwsLP/AABEIAMIBAwMBIgACEQEDEQH/xAAbAAABBQEBAAAAAAAAAAAAAAADAAECBAUGB//EAEcQAAEDAgIGBgcGBAMHBQAAAAEAAhEDIQQxBRJBUWFxBiKBkaGxExUyUsHR8BQjQmJykjOC0uEkssMlNENzs8LxU1SDoqT/xAAaAQADAQEBAQAAAAAAAAAAAAAAAQIDBAUG/8QALREAAgIBAgYABAYDAAAAAAAAAAECEQMSMQQTFCFBUSKxwdEFMmFxkaEVgfD/2gAMAwEAAhEDEQA/AO9dkgozskEhZMtDkIdc2RQEDEZFAFOhUl3IT4KvVJnL6hFoZOPId6zcfj3UyS0Ai1jO0u2g8EmFlumTuCtsqkbB3LNwWNL2ySGndBPjrI32lw2t7nfNOMXLb5oTkluaTax90KWsfdCzm45493uPzSOk6mzU/a7+pdHTZfX9ox5+P38zRv7oTEH3R3Ki3S1TaGdgI+Ki7S9TYGdod/Ujpsvr5Bz8fs0Jd7oSBd7oWYdL1fyftd/Um9cVdzP2u/qR0uT0PnwNQud7oTazvdCy/XFXcz9p/qS9c1NzP2n5o6bJ6DnwNSXe6Epd7oWX64qfk/afml63qfl7j80umyeg58DTh3uhLVduCy/W9X8n7T8040tV/L+3+6Omyeg58DT9G7cE/ozuHgs0aUqfl/b/AHR/WroHVAdtNoP8sW70dPk9D50C4KR3BIsO4KgNIv3j9rfkiM0iYuATvsPCEdPk9BzolkMKes3I7k2Fp1qnsMc4bw0R+4iFqUdCVXS1wa0gSZMmTJAtbtlRLHKO5ayJ7GU+moNpK5jaGqBB/DJttkjyA71PD4FzjqiJvysooqzIxjfJApiyv46gY5SFUYyyiQxNCCrDQgEXQBKEk0pIA6R+SGiPQ1TEhnlBxI6p5Izxkg4r2TyQBRHVY3iSe4LLxVMFrv5f8zlq4psADc2O/Nc7p7SZogQ0HWjblBcUvInsXKWGJ9iJjaYCT6bxmx3Mdb/LdXcA2/Z8ldIXZhwRyQt7nPkyyhKkYHpDsnyPcn+2OHFXtJt6zP0vTN0cwtBiCQLgnduyUQhPW4wexc5R0pyW5UGkRtBHK6s0yHCRkq2L0YGiQ4m4F42ztHyRtGjqH9R+C6sWTJr0TOecIadUQhppnsGxGKiV1WYoD6NMaaMUyVjoD6NP6NEhNCVhRDUUgxTCcJWURDFr6M6L1azQ8arWGYLjexgwAN4OcLNC6LE6cfhNG06lMNLpcOtMe2/cscs3FWjSEU3RdwnQimP4j3OO5sNHxPiFqUtGYegNYMY2PxOuR/M6SFxtTTleoAXVXAEAw2Gjsi/ijUf9zxUkmQy5JJzO0rCanpts1i43SR0dTphhx7DvScaYLm22a46viqbOkWu8ObTLQ57KZ1iJuT1uqTvPcuM6Pf7tT5H/ADFb+jGyY/NTd3VAPJxTWJabFrd0XNKUoc4do5fUK9o5kVXfzKvpzOR7vzVvB2eeZXMbGVjMPMjeXLJFFb9Yf5is2vTglS0UmUadO5VWs2D3rSpN6yo4lufP5qGUASTSnUgdE/JRUnpgFb3ERqIVVsiEWpmouR5AzMW+54mPBcj0vbZn17y6qts7T4LK0lgm1HDXEgNnbnrAbOBKErZM3S/j+2XaWIaxus4wIF77Y3JHTlL3/B3yVbHU5pEcvMLIfg+HiF7XAY4yxW/Z8/8AifFzw5tMfS+p0NSs2oGuaZEPG3hvQTpem3ql1xYiDsUdHU4pN/8Ak/7VlYzCgvcbXJU8Pji880zTi+KnDhcc1u/saz8c2ow6hmHN8db5KvQ0gymCHG8k/XcoaKowypzp/wDeqWNoguv9XKaxrqnHxRMuKkuBjl8t/Vmk7TVPee5R9cs49yyPQhJuHC7+TE8r/I5PZreuWcfBL1uzbPcskUBxUhRG66TwxKX4hkfk1m6Wpb3/ALW/1JHS1PYXdw+ayDSHFIMG7zU8mJXXz2s2BpWntnuHzUvWtPee4fNY3oQl6MBLkxL6+fv+jbGlWcfBbWnqwfoemRkXP8KjwuN9EOPcV1mNZ/sSkPzVP+rUXHxmNRha9/c9HgOJllyNN+H80UKGk6eqLnIbNsLbwGIa/B4rVMxqA25riBRXVdGm/wCCxeftU8+1HEY0sTaHwvESnmUX+pm6Gx7GUKYJuBcRxJW1obStM1qY1s3BsXvNhfLOFxeGpS1vIK/ouj/iKN/+NS/6jVaxJ41+30IlxU1ka7dn9T0TTDoqAbx/dHwrrlA06Lh2cCe5Ewbs15B7YDE/i7VUxQyO8K1iz8fJAqjqjgkykUWjrKnixd31tCu/iVbEjrHt8lBZRhJShJSBvvSamKdqpbi8ECbqNXI8k4zUK56pQBlVs+z4FVqzbE8Gjvcfkrbm3P1sVesOo7+TzekiZK1/HzI6oIg7ghGg3bParuDw4eYM5TYwrfqdp/EW8yPkuvDkyxj8L7HFxHD4MsryLuZ9PUbTDRn1tm8NjyKquwTSZkK1jcNqVGtBlpa4yc5G7giM0W5wBBF77fhKePNOM3JbvcWbhMWTFGD2WxDA6Phr4v7HgXfNZ1TAlxJEZnPmVcxuAdTAJAIJAtO2b3AtZaOiaINMz7xE921aQzPmub3McvCQ6ZYlsmc96tdub3FI6NcNg7Gn4ldW/Di8RCEcF9bF3LiTyf8AHpHLfYnbu4D5obsOdx8F1hwHBAGCG5V1Bm+AaOa+yHd9diZ2DduA+uK6R2A5KL8BAmyfPM3wRzwwp4dkSpswsb1sfZvqEN1HmnzbDp1EzxS+iF0+Kw5OiKQAJOtUsASf4tTYsj7PzK67CaaGD0dTqFjngF4gEB38R52rl4qVw/39z1Pw5Vlf7P5o4uhoWs6Io1Tb/wBN4HeQum0JoGs3DYhjqeq6oWaoJaJiZ2ngrB6eFwBbSAkTd058lOj0mqPoVqmq0OphsRJB1pznkssuTJKHddjfh8eGOVOMrl38HP4PoDiA1ocaIgCes4nwbfvWlgugzm1GPdVb1HtfAYTOq4OiS4RlnCz8H0txNWm1xc1pMzqtEWJFplFwumq7qrA6o6C9gIsJBcJGSpPNp7NVRMlwym7Tbv8A70dFpodV3I/FRwz+t3omlcjyVZxgzx+S4D1/JHHut2nyUG3anx56p7fJDwrpb2KfJRVfmECv7Q5jzVisLqvi1BRTLUkSu3rHv77pJDNdS2KIU3ZJoTBBDr+yiFBxpt2IAzJuPrYoVx1H82edRTGz62KNY/dv5s86qkGWtD+3a/V+S13NJHswN5nzWRof2/5eHBbRMCxM7h9eS6cf5TmyfmMXTI+8Z+hy0MKD6Nufsjut2qlpz+K39DlpYJoNNkzZozjhlwTj2kxzXwooabZ92D+dndDk2iGgsM++e8R3I2m3TSyECo2In829NoVk0znGu7LfZNP4hNfAWvRkuJGXHPZkk6lEib23mx4DJEFPZl5xxTvaGuEdYdhv8FTkZaSGpAIBHC1zz4IcdWA0l3gL8M/BWn6oEhvwAtlKTXwDAg5bSe5LUw0gDhScxB2qJog5nLbb49iK15d2bYuoupjbfjIjlCepk6ECFBurJJJ3A/2sghgOzxt3q+6nFhJO3gkXTkL+PcVXMZLxIpHB7YROk4/2W3mfN6NUNgHC53X4ofSgf7MEZS7zepnPUqNMONRla9GRh8J1W/pHkFo0aIbhsTA2Mn/7KWGp9Rk2Oo2LW9kXlWsU2MNW5N+KvJkuNGOLCo5FI5TQmFmgw8Dv94rTwuEAqMP52+Dgm6OM/wALTyyd/wBR2zctOlQbrt3hwz/UFqsnw0YSw/Hf6l/SDs/0/wBShUbY9vwT472v5fjKf68lwHrrcpV3dTv8kPBvslirAjn5IeGcpe5a2JYoKriMlbxOSqVckmNEmU5APAeSSjSqWCSOwF5qlUKZgScUvADbeXxVfGHPkVYpqtidvJHgDNGY+tijW9h/NnnUUpUa/sO/Uz/VUoGXNCjr2935LcbSMZjibhczh6zmmWmDHPwVh2kax/Ef2j5LaEqRlOFuw+mKIDxBBhjsstlvJaOAb92yw9kZzuz4Lna+KeXBridYgkA2JG0gbRZTa+uWiBV1QLQ1+rGyDEJqXdsHHskbOmac0+Os2eGdlh6G0hVDqbCAKb8TWadpe1tF722ItdoMg7IhNisXWYPvDUDXGBra0E7vDwU9GWdhif8A3NYf/lq371cX3JkqidIymSZjLfbtKkabnkADtgDu4IlWwiJj2idvenc1oe2x5zv/AAxuRbIoEWA2EkjO3elSwt7AgDOB2KzVGqZy5XvvO4KFTEQBHaQPG0Sk2x0Be0BxjkWxu4lRf7MxnzjmbxtT1nXkCIi22dt93G6fXIjK+2fjvSTYh6NGLk58e7tQ3tInKR3lSp0zqk53vJjzUcWLN2i/ZltNinYqB44RTcQSSGl0nOQNiytMYmt9iNOpTDWaodTeDOtM64PEOO4Z7VpYpsUapiAGvGz3TmFexVeg2hQdiQ30Oq+ddus2+rGsACEmzSCKlBrvR07idRsTkOqLXy5omJB+zVpJNm7Z2nJalLGYYgagEQIim+I2R1U1WrRNN3s6g9qxAjihsUY07OV6OQcI0CZ68jf13Cy0sPJc2YzF5vnvKtYN+Ha0CkWBomNU2uSTF95KO30JIgtmbdbbstKrUTy+9gdIGKjeUd8hTA+KDpc9YRnbzR6fzWZuZuPbn9bFWo7Fexo8/gqLRZQy0GqZKnUyVvYqtUZoYIACkouKSkZtNUHlSmyi0XVEkojuVOqbFW3mxVSsOr2H4pMaM7aFGuOo7mzzqKW0JVvYd+qn/qqUDLmhCRUsYOofhuW4WgAF0574HNYeg/4gj3fkuh9G8CXAAi94Fju2reD7GM13Oa6RsjEs4U3DxJ+K29HUi6mycg1u+wjNYunx9+z/AJb/ADK2tGYgmm0CI1QOIhu5C3Y5bIzOlLtam2+T2jwcszQGHrOfRkBzG4qs62YaaD2t1j2xzK1+lLQ2k1o2PaTaL3Ge1P0aqAU4i/pDe+0DKNqadMlq4mmXCdpA3W7RJRK7idUy0N2TfLfGaCNeS47eHWPNSDbReRMzETG/Ygkeq8a14gxsN/n3JvQySQRwz+GZUm0iG5gCchAPGCrWGww1dsbN6Aoq1bBodDeMGeKlhn5tBBBnf3kRcIlSiLuJk5CTMDcd2SVF4BB1bxfaBs7EmMDWeRTAAmDmIMW22kDuQ69QxrHqkWcDB42gfUqQ1iXC4bcyYkEHMic9napastsTaRG6LJWIrYzCuLKmpJL6boaLe00xMrF6Q0K7cIWVtQ0wz7vVEEGPvGubci8XkzwW1Tc5t5JG7nuUemrf8BO6c87g/wBkyoksHR6lPL2W5EbgjY+Ps9fVNtQfFBwtGGsmbtF5EzAzR9IsjD1p93ynNAo7mN0Qp/4SmIkS82IDh9664tzstwsaS1zdaRFjnBOe6FhdEz/hmZ5vy/5jlsvpQWkEn2bgGM9++PrNMkWmD1m9nmUce0eZVfTGY7PMooPWI4lR5NyppH2T2+SptV3SF2nt8lQpGwSZSCUygVQitN1Gq26QykQknKSkZrPOxPTG1DlF2KiSFY2Vev7P8vwRsQdiHicjyUsZmRcKNX2HfqZ/qqU3CVYfdn9TfKokDLOhgfSCM4+S3vQxYmbg3ntHFYeh6mrUn8u8DdtK1sRjWzPpGgZxId5T5LWL7GM13MvT4mu0xH3b+2+a28FVa2jTgSdRkkxEwJ4rE0ti2PeHNcDDS2wcImN45qTNNsaxrdQlzWgSTFwImLoT7spp0h9PdZm867Se82Ruj7CKUwSPSOsBJ2XGxUcd0ic9uqWMAsds225geC0ujNYNpEuPVLnAiJ2NRfcVUjWILcgeUiVCg4Oa52y460zlbxUHVesAw6rTkd4PA7E5xAaYtYmSQI3RfhfciyRU3N1esIkzN8jtkmwRq2IAaNQON4ls5bTkqoGc7RlA57IRatRoLtaIsQRIb2GRPelYwTazi4tN2zY7TuvkT4KFYw8ujLblIG2JtyUKl5c0kCcsiJkjWIOU37FYZSdA2uBF4mW7eAlKxBsLVF9YwYtbtVUs1XS297NJvxg7VCk0nWOvqyfZIEg75TB5qWI6w2iwgb/rsRYMNTAd7WfjPDiqvS6+AN5uc5m2tvVnCRmQbZOM/wDiyvYzA08RR1KjjquJu0gEkzlIPHYqTHEp4Fg1GmPwg+F8/q6hpCpNCtIjq/NarcCGt1QbRFxJiIzBHkqOOwRNJ7WxLhAE2HePmmCVMw+jTf8AB0iN9SeH3r7rVp14fGtM7CdmcCdqraCwNSlh20qmrZzjDTJEvcZkZ5yp1HEPAvEiJEAZJkPsE0w645fEojj1j+o+KBpg5cviUZwu7n8lPk2AYv2T2+SosFldrmx7fJVBkkykQJT1iou2pyeqkMq1GXKSshMigLVIXRCo0xCeboECeZd2+ShiMjyTtPW701fI8lBRl7RySrewf1N8npDMJsQ7qn9TfJ6QmEw+HLzA3Tt4blfqaAc1sue0cACTfuUdANmpnENnxauhe8fqPEWz2jOFokRJ0cZpOj6Ou1gMtLC4znMkbMgtrR+jqZaNZgcXMBEk5xOV1ndIqjTiaZbH8J0wLTrOyWpo9p1WcWC+4aoFvrYhCk+yMvpXgg2kyzR942IAFutsHGbrQ6PAmn1SOq90jmGwqvSkD7MyL/etvwh/gi9Gj1HE+yHOFomSAEC8G7XjVIIuYyiBGZ4X2IL33E5Eyd5GURuTYsBrWxLgdo8bJMj2Y2SJ3nJphDYiVZ5tkIsbGDN7Tsugura0hou2G5TGfVNvPenxdSDGTgIgQefPMIprZGOtY5kZckrQgD2WEuLb3aIy92Mh4IzsSyIl0jKTw2AZqdVzZ6wzz3zGx2QPPNU2Uw4wbEjM5cgQQp2GGw9cvEO32nPsi6stqi8CSD+InvgboUKhFM60DlsOWX1KqaSrOYZYNk7zO4R3TCdhsWm49sOeYMZ27gASbdqy+mrtfRzpbEuy3QTCvYd/U1staz4ANztv9XCpdMAfsDpM3JkbQdYgpxYy1o6hGGo5Bxpt9gwfYBk6t5T4jEvZRquBktbLda4m+e07EHRNY06NMPZYsZBbnBbZNjKQFGvDp6o7M800+9CBaB0o+vh2VXBgc4uBaJAGq9zZBJJyAOW1aBxJa4Ag32tuO2Yhc70cqtGEpi4dL7gTf0js8tkbVuuIOqdZ0gDrbHXjLZuRq70Kwelj5fEqzTuXdvkFT0o7y+Kt0D1j9bAq8mhVrHxMeCABZTx2R5nyTMdIB3ifn4pFIA5Mw5hPUCg03SGNrJJiUkDNAFNNimlM8wECB0symr5HkpMQ8Qc+SgZQAyXMdMx1qXaunBuOSwOlWCfUNMsbIaYOVpmPIoRMtjq9A/xMiers5tWn/wAQlpm+Ud5J2hY+i6jgTqZlpHl8lsYHDhoLqhIMcYjbffkq70ZS/MYXSVuriWZCaRPVynWIW9o+k30DC45sbEchFpz4hc/0hE1g4ZejN5mbi9lv6PxdNlKkajmgCm2ziPdGz+yEV4KHSyThmDdVaRPtRqu8EPo/reiMbajgMuF7ptPaew9QEDWJkGWi1p3lF6I1B6M6wkekJjd7NxuTBrsbDmNosHpCC52wnjmJyRaTmloHVcZ87id2xB0kC5+QLQZ6uXD5JUcP1iZDRG2RnshFE2QqUDrS7InzPLgmYXF1h2Z27UzMUACGgvIP4yb32Ree1GcHP1YGpedXZt3ZpMRPF0C6DZpGetZArYISTUIhsEAXzyi1hCK52bbGDznhKiaIkta0yYnzkDj8ENWMak6RmBxJMCxiAdtt6Di8a0tax7TI2tMSYiSUYtgOZtOTsoi5EbEGi3XkCmCQJLzEgjPiodrsgD08T92AANWb6wmDbVjha5WZ0sJOAMiDJ2RsdsRsK5zQQRaL3MRaIGy6NidGjE4U02O1ZLhLgTBBc24B3q47gmVsDjKTWUxrHW9HTOq6Mw0Xbe6s48Th6roABbsGe/mb5qGJ0C8NZqBji1jGzEklrdVxg7+SjiHO+y1A8EECL/JCTu2C3owujVHWoMacnawkTI+8dfdlZdBUdTpwBrCLXydNp/8AAXO9GifQMv1ZdlnJeb2uurqD0lMEsIIvrXj9SVK6JRznTcxTF4z/AMrluYU/XYFjdNKJdTGqCTfITsctjCj67AtWaIr6RyPb5FAwburyR8cLO7VTwjlJa2CVUAlWKoVd5SGO9t0lNjhCSYi0VCubKU3QqpupY0TCFiMjyRAh4jI8vmpGUCesOShifZP6m+T05IkclNtPWabEmQYAJMDWmw2XSEyWAxIY6XZRsEmZHFWMX0o9xg/mJPgLKgzCl5I1msG95g7rNznnCvUujrXNBa41DNwLDwv47FSZLrdmNjNKPqWJEbAGgZ7oCVDQ1Z4kNIG9xDQO+/cF19LBGlIpUgI2hp1nCPez7FKthXw0AGD7QLbznn2p0S5+jCw3RJuprVKhO4MECf1O+QWtgMO2nSAYBZxBgnaN5m9oRKlNwMGA0DPO+UWRMK4NbEAybDtzcmiW29yQLiIG/kSIylCwuGc2odZ3UiwzPCyvtruIs0ceHIIFezrNMHMx2JsQUUWwXDMXv/2hVP4h9I1zhqZtvqkZ9mWexXKjiWkNMCOMztsn0fhw0EHbmXACexDVjBHENIDgBd0bRbzN4RMa94LXMNjYyervtxz7kMt1QQ0WyzkDPIfFV8I58OBBF7EgixJnz8Uq7UFj1qMua5gc7Mmdw28rnjdKhiNar1BBvG4GPZk5orKQY12rMgWtY3BjnEhZtZjw/J1xsBI4jLNS4iuidasA8AtMEwY8TH1v4rSoViDEj0fvH2iTshuSz34Z+pI1g7fJm1xbYFOjXcGAPYSZgkAyQeHBTL4XYJmgNKNmDmN1xzynwVh7m1GkGHNNiDf+4WVXw5/C0nK95I3Em5hSdQeQCIG4HyPzWqbHqAV+j9NohmsxoyAuB2G/imHpWCGkOBzE6sj9J/qV59MloBkOjrRJE8AqrqDgdp7Ch0x9gGkDZWsMZJJ2x5BVNJPAbcgGMrStDCMkyNw/yhJblFLGCxHEjwWbQyWnjxB/n+BWc4QUMpB3FVqiK11kN6YweskoEpJAabUFx6yMFUe+9kmCLI7PFJ7QQRv5qi7GuH4Z5FN6yPuKbQBvsI3pfYrzI7kH1ifdTjSR91FoCw7Bk5unnKTcBG2OSENIn3U/rE+4U7QUXqdao3Kpbii/aahzcFmjSR90p/WJ90p6haTRaBturdKswbFiDSR9wpxpI+4fBPUhaToRjm7ikce3cVz40l+Q+Cf1l+Qo1C0G+Mc3cUxxzdxWF6x/IfBL1l+Uo1oNBvDHt3FMce3cVg+tPyuSOk/ylGsNBv8A29m4pvt7dywPWf5Sm9Zj3SjWGg6H1ixR9YMXPu0mPcKidJ/kPejWGg6P1kxJukGLmvWn5T4JjpX8p8EtY9B1f2tnvN7wkcXTt1hfiFyZ0qPdd4KJ0qPdPgnrQaDpK+IbJhzRFjMZxln2KVLSNMXJHYW7IFhM+GzlPLO0mPdd4IbtIj3HeHzRqQ9J0WPqU3izwDrT+E7DnBy+Y4xm1WrMOkR7rvBXKGK12SBwui0w2JB0EcbJVEJ4Ji22USqZEoGQLZSUZSRYGkclXbtSSUsEShRhJJSUOQkGpkkgCBqmGpJJiEWp9VJJAxw0J9UJJIEPqp9VJJAD6oUS0JJIAbVCQaNySSAG1RuS1RuSSQAxYNwUHMG4JJIAiWDcEiwbgkkgBtQbh3IbmDcEkkADcwbghuaN31KSSAAvaFawQ6vb8kySaAk5OzJMkrQiEJJJIGf/2Q=="/>
          <p:cNvSpPr>
            <a:spLocks noChangeAspect="1" noChangeArrowheads="1"/>
          </p:cNvSpPr>
          <p:nvPr/>
        </p:nvSpPr>
        <p:spPr bwMode="auto">
          <a:xfrm>
            <a:off x="76200" y="-896938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149" name="AutoShape 8" descr="data:image/jpeg;base64,/9j/4AAQSkZJRgABAQAAAQABAAD/2wCEAAkGBhQSERUUEhQVFRQVFxgWFxUVFhQXFBUXFxQVFhYUFBQXHSYeFxkkGhcUHy8gIycpLCwsFx4xNTAqNSYrLCkBCQoKDgwOGg8PGiwkHBwsKSkpLCwtKSwpLCwsKSwsLCwsKSksLCwpLCwsKSksLCwpKSksKSwsLCwsKSwsLCwsLP/AABEIAMIBAwMBIgACEQEDEQH/xAAbAAABBQEBAAAAAAAAAAAAAAADAAECBAUGB//EAEcQAAEDAgIGBgcGBAMHBQAAAAEAAhEDIQQxBRJBUWFxBiKBkaGxExUyUsHR8BQjQmJykjOC0uEkssMlNENzs8LxU1SDoqT/xAAaAQADAQEBAQAAAAAAAAAAAAAAAQIDBAUG/8QALREAAgIBAgYABAYDAAAAAAAAAAECEQMSMQQTFCFBUSKxwdEFMmFxkaEVgfD/2gAMAwEAAhEDEQA/AO9dkgozskEhZMtDkIdc2RQEDEZFAFOhUl3IT4KvVJnL6hFoZOPId6zcfj3UyS0Ai1jO0u2g8EmFlumTuCtsqkbB3LNwWNL2ySGndBPjrI32lw2t7nfNOMXLb5oTkluaTax90KWsfdCzm45493uPzSOk6mzU/a7+pdHTZfX9ox5+P38zRv7oTEH3R3Ki3S1TaGdgI+Ki7S9TYGdod/Ujpsvr5Bz8fs0Jd7oSBd7oWYdL1fyftd/Um9cVdzP2u/qR0uT0PnwNQud7oTazvdCy/XFXcz9p/qS9c1NzP2n5o6bJ6DnwNSXe6Epd7oWX64qfk/afml63qfl7j80umyeg58DTh3uhLVduCy/W9X8n7T8040tV/L+3+6Omyeg58DT9G7cE/ozuHgs0aUqfl/b/AHR/WroHVAdtNoP8sW70dPk9D50C4KR3BIsO4KgNIv3j9rfkiM0iYuATvsPCEdPk9BzolkMKes3I7k2Fp1qnsMc4bw0R+4iFqUdCVXS1wa0gSZMmTJAtbtlRLHKO5ayJ7GU+moNpK5jaGqBB/DJttkjyA71PD4FzjqiJvysooqzIxjfJApiyv46gY5SFUYyyiQxNCCrDQgEXQBKEk0pIA6R+SGiPQ1TEhnlBxI6p5Izxkg4r2TyQBRHVY3iSe4LLxVMFrv5f8zlq4psADc2O/Nc7p7SZogQ0HWjblBcUvInsXKWGJ9iJjaYCT6bxmx3Mdb/LdXcA2/Z8ldIXZhwRyQt7nPkyyhKkYHpDsnyPcn+2OHFXtJt6zP0vTN0cwtBiCQLgnduyUQhPW4wexc5R0pyW5UGkRtBHK6s0yHCRkq2L0YGiQ4m4F42ztHyRtGjqH9R+C6sWTJr0TOecIadUQhppnsGxGKiV1WYoD6NMaaMUyVjoD6NP6NEhNCVhRDUUgxTCcJWURDFr6M6L1azQ8arWGYLjexgwAN4OcLNC6LE6cfhNG06lMNLpcOtMe2/cscs3FWjSEU3RdwnQimP4j3OO5sNHxPiFqUtGYegNYMY2PxOuR/M6SFxtTTleoAXVXAEAw2Gjsi/ijUf9zxUkmQy5JJzO0rCanpts1i43SR0dTphhx7DvScaYLm22a46viqbOkWu8ObTLQ57KZ1iJuT1uqTvPcuM6Pf7tT5H/ADFb+jGyY/NTd3VAPJxTWJabFrd0XNKUoc4do5fUK9o5kVXfzKvpzOR7vzVvB2eeZXMbGVjMPMjeXLJFFb9Yf5is2vTglS0UmUadO5VWs2D3rSpN6yo4lufP5qGUASTSnUgdE/JRUnpgFb3ERqIVVsiEWpmouR5AzMW+54mPBcj0vbZn17y6qts7T4LK0lgm1HDXEgNnbnrAbOBKErZM3S/j+2XaWIaxus4wIF77Y3JHTlL3/B3yVbHU5pEcvMLIfg+HiF7XAY4yxW/Z8/8AifFzw5tMfS+p0NSs2oGuaZEPG3hvQTpem3ql1xYiDsUdHU4pN/8Ak/7VlYzCgvcbXJU8Pji880zTi+KnDhcc1u/saz8c2ow6hmHN8db5KvQ0gymCHG8k/XcoaKowypzp/wDeqWNoguv9XKaxrqnHxRMuKkuBjl8t/Vmk7TVPee5R9cs49yyPQhJuHC7+TE8r/I5PZreuWcfBL1uzbPcskUBxUhRG66TwxKX4hkfk1m6Wpb3/ALW/1JHS1PYXdw+ayDSHFIMG7zU8mJXXz2s2BpWntnuHzUvWtPee4fNY3oQl6MBLkxL6+fv+jbGlWcfBbWnqwfoemRkXP8KjwuN9EOPcV1mNZ/sSkPzVP+rUXHxmNRha9/c9HgOJllyNN+H80UKGk6eqLnIbNsLbwGIa/B4rVMxqA25riBRXVdGm/wCCxeftU8+1HEY0sTaHwvESnmUX+pm6Gx7GUKYJuBcRxJW1obStM1qY1s3BsXvNhfLOFxeGpS1vIK/ouj/iKN/+NS/6jVaxJ41+30IlxU1ka7dn9T0TTDoqAbx/dHwrrlA06Lh2cCe5Ewbs15B7YDE/i7VUxQyO8K1iz8fJAqjqjgkykUWjrKnixd31tCu/iVbEjrHt8lBZRhJShJSBvvSamKdqpbi8ECbqNXI8k4zUK56pQBlVs+z4FVqzbE8Gjvcfkrbm3P1sVesOo7+TzekiZK1/HzI6oIg7ghGg3bParuDw4eYM5TYwrfqdp/EW8yPkuvDkyxj8L7HFxHD4MsryLuZ9PUbTDRn1tm8NjyKquwTSZkK1jcNqVGtBlpa4yc5G7giM0W5wBBF77fhKePNOM3JbvcWbhMWTFGD2WxDA6Phr4v7HgXfNZ1TAlxJEZnPmVcxuAdTAJAIJAtO2b3AtZaOiaINMz7xE921aQzPmub3McvCQ6ZYlsmc96tdub3FI6NcNg7Gn4ldW/Di8RCEcF9bF3LiTyf8AHpHLfYnbu4D5obsOdx8F1hwHBAGCG5V1Bm+AaOa+yHd9diZ2DduA+uK6R2A5KL8BAmyfPM3wRzwwp4dkSpswsb1sfZvqEN1HmnzbDp1EzxS+iF0+Kw5OiKQAJOtUsASf4tTYsj7PzK67CaaGD0dTqFjngF4gEB38R52rl4qVw/39z1Pw5Vlf7P5o4uhoWs6Io1Tb/wBN4HeQum0JoGs3DYhjqeq6oWaoJaJiZ2ngrB6eFwBbSAkTd058lOj0mqPoVqmq0OphsRJB1pznkssuTJKHddjfh8eGOVOMrl38HP4PoDiA1ocaIgCes4nwbfvWlgugzm1GPdVb1HtfAYTOq4OiS4RlnCz8H0txNWm1xc1pMzqtEWJFplFwumq7qrA6o6C9gIsJBcJGSpPNp7NVRMlwym7Tbv8A70dFpodV3I/FRwz+t3omlcjyVZxgzx+S4D1/JHHut2nyUG3anx56p7fJDwrpb2KfJRVfmECv7Q5jzVisLqvi1BRTLUkSu3rHv77pJDNdS2KIU3ZJoTBBDr+yiFBxpt2IAzJuPrYoVx1H82edRTGz62KNY/dv5s86qkGWtD+3a/V+S13NJHswN5nzWRof2/5eHBbRMCxM7h9eS6cf5TmyfmMXTI+8Z+hy0MKD6Nufsjut2qlpz+K39DlpYJoNNkzZozjhlwTj2kxzXwooabZ92D+dndDk2iGgsM++e8R3I2m3TSyECo2In829NoVk0znGu7LfZNP4hNfAWvRkuJGXHPZkk6lEib23mx4DJEFPZl5xxTvaGuEdYdhv8FTkZaSGpAIBHC1zz4IcdWA0l3gL8M/BWn6oEhvwAtlKTXwDAg5bSe5LUw0gDhScxB2qJog5nLbb49iK15d2bYuoupjbfjIjlCepk6ECFBurJJJ3A/2sghgOzxt3q+6nFhJO3gkXTkL+PcVXMZLxIpHB7YROk4/2W3mfN6NUNgHC53X4ofSgf7MEZS7zepnPUqNMONRla9GRh8J1W/pHkFo0aIbhsTA2Mn/7KWGp9Rk2Oo2LW9kXlWsU2MNW5N+KvJkuNGOLCo5FI5TQmFmgw8Dv94rTwuEAqMP52+Dgm6OM/wALTyyd/wBR2zctOlQbrt3hwz/UFqsnw0YSw/Hf6l/SDs/0/wBShUbY9vwT472v5fjKf68lwHrrcpV3dTv8kPBvslirAjn5IeGcpe5a2JYoKriMlbxOSqVckmNEmU5APAeSSjSqWCSOwF5qlUKZgScUvADbeXxVfGHPkVYpqtidvJHgDNGY+tijW9h/NnnUUpUa/sO/Uz/VUoGXNCjr2935LcbSMZjibhczh6zmmWmDHPwVh2kax/Ef2j5LaEqRlOFuw+mKIDxBBhjsstlvJaOAb92yw9kZzuz4Lna+KeXBridYgkA2JG0gbRZTa+uWiBV1QLQ1+rGyDEJqXdsHHskbOmac0+Os2eGdlh6G0hVDqbCAKb8TWadpe1tF722ItdoMg7IhNisXWYPvDUDXGBra0E7vDwU9GWdhif8A3NYf/lq371cX3JkqidIymSZjLfbtKkabnkADtgDu4IlWwiJj2idvenc1oe2x5zv/AAxuRbIoEWA2EkjO3elSwt7AgDOB2KzVGqZy5XvvO4KFTEQBHaQPG0Sk2x0Be0BxjkWxu4lRf7MxnzjmbxtT1nXkCIi22dt93G6fXIjK+2fjvSTYh6NGLk58e7tQ3tInKR3lSp0zqk53vJjzUcWLN2i/ZltNinYqB44RTcQSSGl0nOQNiytMYmt9iNOpTDWaodTeDOtM64PEOO4Z7VpYpsUapiAGvGz3TmFexVeg2hQdiQ30Oq+ddus2+rGsACEmzSCKlBrvR07idRsTkOqLXy5omJB+zVpJNm7Z2nJalLGYYgagEQIim+I2R1U1WrRNN3s6g9qxAjihsUY07OV6OQcI0CZ68jf13Cy0sPJc2YzF5vnvKtYN+Ha0CkWBomNU2uSTF95KO30JIgtmbdbbstKrUTy+9gdIGKjeUd8hTA+KDpc9YRnbzR6fzWZuZuPbn9bFWo7Fexo8/gqLRZQy0GqZKnUyVvYqtUZoYIACkouKSkZtNUHlSmyi0XVEkojuVOqbFW3mxVSsOr2H4pMaM7aFGuOo7mzzqKW0JVvYd+qn/qqUDLmhCRUsYOofhuW4WgAF0574HNYeg/4gj3fkuh9G8CXAAi94Fju2reD7GM13Oa6RsjEs4U3DxJ+K29HUi6mycg1u+wjNYunx9+z/AJb/ADK2tGYgmm0CI1QOIhu5C3Y5bIzOlLtam2+T2jwcszQGHrOfRkBzG4qs62YaaD2t1j2xzK1+lLQ2k1o2PaTaL3Ge1P0aqAU4i/pDe+0DKNqadMlq4mmXCdpA3W7RJRK7idUy0N2TfLfGaCNeS47eHWPNSDbReRMzETG/Ygkeq8a14gxsN/n3JvQySQRwz+GZUm0iG5gCchAPGCrWGww1dsbN6Aoq1bBodDeMGeKlhn5tBBBnf3kRcIlSiLuJk5CTMDcd2SVF4BB1bxfaBs7EmMDWeRTAAmDmIMW22kDuQ69QxrHqkWcDB42gfUqQ1iXC4bcyYkEHMic9napastsTaRG6LJWIrYzCuLKmpJL6boaLe00xMrF6Q0K7cIWVtQ0wz7vVEEGPvGubci8XkzwW1Tc5t5JG7nuUemrf8BO6c87g/wBkyoksHR6lPL2W5EbgjY+Ps9fVNtQfFBwtGGsmbtF5EzAzR9IsjD1p93ynNAo7mN0Qp/4SmIkS82IDh9664tzstwsaS1zdaRFjnBOe6FhdEz/hmZ5vy/5jlsvpQWkEn2bgGM9++PrNMkWmD1m9nmUce0eZVfTGY7PMooPWI4lR5NyppH2T2+SptV3SF2nt8lQpGwSZSCUygVQitN1Gq26QykQknKSkZrPOxPTG1DlF2KiSFY2Vev7P8vwRsQdiHicjyUsZmRcKNX2HfqZ/qqU3CVYfdn9TfKokDLOhgfSCM4+S3vQxYmbg3ntHFYeh6mrUn8u8DdtK1sRjWzPpGgZxId5T5LWL7GM13MvT4mu0xH3b+2+a28FVa2jTgSdRkkxEwJ4rE0ti2PeHNcDDS2wcImN45qTNNsaxrdQlzWgSTFwImLoT7spp0h9PdZm867Se82Ruj7CKUwSPSOsBJ2XGxUcd0ic9uqWMAsds225geC0ujNYNpEuPVLnAiJ2NRfcVUjWILcgeUiVCg4Oa52y460zlbxUHVesAw6rTkd4PA7E5xAaYtYmSQI3RfhfciyRU3N1esIkzN8jtkmwRq2IAaNQON4ls5bTkqoGc7RlA57IRatRoLtaIsQRIb2GRPelYwTazi4tN2zY7TuvkT4KFYw8ujLblIG2JtyUKl5c0kCcsiJkjWIOU37FYZSdA2uBF4mW7eAlKxBsLVF9YwYtbtVUs1XS297NJvxg7VCk0nWOvqyfZIEg75TB5qWI6w2iwgb/rsRYMNTAd7WfjPDiqvS6+AN5uc5m2tvVnCRmQbZOM/wDiyvYzA08RR1KjjquJu0gEkzlIPHYqTHEp4Fg1GmPwg+F8/q6hpCpNCtIjq/NarcCGt1QbRFxJiIzBHkqOOwRNJ7WxLhAE2HePmmCVMw+jTf8AB0iN9SeH3r7rVp14fGtM7CdmcCdqraCwNSlh20qmrZzjDTJEvcZkZ5yp1HEPAvEiJEAZJkPsE0w645fEojj1j+o+KBpg5cviUZwu7n8lPk2AYv2T2+SosFldrmx7fJVBkkykQJT1iou2pyeqkMq1GXKSshMigLVIXRCo0xCeboECeZd2+ShiMjyTtPW701fI8lBRl7RySrewf1N8npDMJsQ7qn9TfJ6QmEw+HLzA3Tt4blfqaAc1sue0cACTfuUdANmpnENnxauhe8fqPEWz2jOFokRJ0cZpOj6Ou1gMtLC4znMkbMgtrR+jqZaNZgcXMBEk5xOV1ndIqjTiaZbH8J0wLTrOyWpo9p1WcWC+4aoFvrYhCk+yMvpXgg2kyzR942IAFutsHGbrQ6PAmn1SOq90jmGwqvSkD7MyL/etvwh/gi9Gj1HE+yHOFomSAEC8G7XjVIIuYyiBGZ4X2IL33E5Eyd5GURuTYsBrWxLgdo8bJMj2Y2SJ3nJphDYiVZ5tkIsbGDN7Tsugura0hou2G5TGfVNvPenxdSDGTgIgQefPMIprZGOtY5kZckrQgD2WEuLb3aIy92Mh4IzsSyIl0jKTw2AZqdVzZ6wzz3zGx2QPPNU2Uw4wbEjM5cgQQp2GGw9cvEO32nPsi6stqi8CSD+InvgboUKhFM60DlsOWX1KqaSrOYZYNk7zO4R3TCdhsWm49sOeYMZ27gASbdqy+mrtfRzpbEuy3QTCvYd/U1staz4ANztv9XCpdMAfsDpM3JkbQdYgpxYy1o6hGGo5Bxpt9gwfYBk6t5T4jEvZRquBktbLda4m+e07EHRNY06NMPZYsZBbnBbZNjKQFGvDp6o7M800+9CBaB0o+vh2VXBgc4uBaJAGq9zZBJJyAOW1aBxJa4Ag32tuO2Yhc70cqtGEpi4dL7gTf0js8tkbVuuIOqdZ0gDrbHXjLZuRq70Kwelj5fEqzTuXdvkFT0o7y+Kt0D1j9bAq8mhVrHxMeCABZTx2R5nyTMdIB3ifn4pFIA5Mw5hPUCg03SGNrJJiUkDNAFNNimlM8wECB0symr5HkpMQ8Qc+SgZQAyXMdMx1qXaunBuOSwOlWCfUNMsbIaYOVpmPIoRMtjq9A/xMiers5tWn/wAQlpm+Ud5J2hY+i6jgTqZlpHl8lsYHDhoLqhIMcYjbffkq70ZS/MYXSVuriWZCaRPVynWIW9o+k30DC45sbEchFpz4hc/0hE1g4ZejN5mbi9lv6PxdNlKkajmgCm2ziPdGz+yEV4KHSyThmDdVaRPtRqu8EPo/reiMbajgMuF7ptPaew9QEDWJkGWi1p3lF6I1B6M6wkekJjd7NxuTBrsbDmNosHpCC52wnjmJyRaTmloHVcZ87id2xB0kC5+QLQZ6uXD5JUcP1iZDRG2RnshFE2QqUDrS7InzPLgmYXF1h2Z27UzMUACGgvIP4yb32Ree1GcHP1YGpedXZt3ZpMRPF0C6DZpGetZArYISTUIhsEAXzyi1hCK52bbGDznhKiaIkta0yYnzkDj8ENWMak6RmBxJMCxiAdtt6Di8a0tax7TI2tMSYiSUYtgOZtOTsoi5EbEGi3XkCmCQJLzEgjPiodrsgD08T92AANWb6wmDbVjha5WZ0sJOAMiDJ2RsdsRsK5zQQRaL3MRaIGy6NidGjE4U02O1ZLhLgTBBc24B3q47gmVsDjKTWUxrHW9HTOq6Mw0Xbe6s48Th6roABbsGe/mb5qGJ0C8NZqBji1jGzEklrdVxg7+SjiHO+y1A8EECL/JCTu2C3owujVHWoMacnawkTI+8dfdlZdBUdTpwBrCLXydNp/8AAXO9GifQMv1ZdlnJeb2uurqD0lMEsIIvrXj9SVK6JRznTcxTF4z/AMrluYU/XYFjdNKJdTGqCTfITsctjCj67AtWaIr6RyPb5FAwburyR8cLO7VTwjlJa2CVUAlWKoVd5SGO9t0lNjhCSYi0VCubKU3QqpupY0TCFiMjyRAh4jI8vmpGUCesOShifZP6m+T05IkclNtPWabEmQYAJMDWmw2XSEyWAxIY6XZRsEmZHFWMX0o9xg/mJPgLKgzCl5I1msG95g7rNznnCvUujrXNBa41DNwLDwv47FSZLrdmNjNKPqWJEbAGgZ7oCVDQ1Z4kNIG9xDQO+/cF19LBGlIpUgI2hp1nCPez7FKthXw0AGD7QLbznn2p0S5+jCw3RJuprVKhO4MECf1O+QWtgMO2nSAYBZxBgnaN5m9oRKlNwMGA0DPO+UWRMK4NbEAybDtzcmiW29yQLiIG/kSIylCwuGc2odZ3UiwzPCyvtruIs0ceHIIFezrNMHMx2JsQUUWwXDMXv/2hVP4h9I1zhqZtvqkZ9mWexXKjiWkNMCOMztsn0fhw0EHbmXACexDVjBHENIDgBd0bRbzN4RMa94LXMNjYyervtxz7kMt1QQ0WyzkDPIfFV8I58OBBF7EgixJnz8Uq7UFj1qMua5gc7Mmdw28rnjdKhiNar1BBvG4GPZk5orKQY12rMgWtY3BjnEhZtZjw/J1xsBI4jLNS4iuidasA8AtMEwY8TH1v4rSoViDEj0fvH2iTshuSz34Z+pI1g7fJm1xbYFOjXcGAPYSZgkAyQeHBTL4XYJmgNKNmDmN1xzynwVh7m1GkGHNNiDf+4WVXw5/C0nK95I3Em5hSdQeQCIG4HyPzWqbHqAV+j9NohmsxoyAuB2G/imHpWCGkOBzE6sj9J/qV59MloBkOjrRJE8AqrqDgdp7Ch0x9gGkDZWsMZJJ2x5BVNJPAbcgGMrStDCMkyNw/yhJblFLGCxHEjwWbQyWnjxB/n+BWc4QUMpB3FVqiK11kN6YweskoEpJAabUFx6yMFUe+9kmCLI7PFJ7QQRv5qi7GuH4Z5FN6yPuKbQBvsI3pfYrzI7kH1ifdTjSR91FoCw7Bk5unnKTcBG2OSENIn3U/rE+4U7QUXqdao3Kpbii/aahzcFmjSR90p/WJ90p6haTRaBturdKswbFiDSR9wpxpI+4fBPUhaToRjm7ikce3cVz40l+Q+Cf1l+Qo1C0G+Mc3cUxxzdxWF6x/IfBL1l+Uo1oNBvDHt3FMce3cVg+tPyuSOk/ylGsNBv8A29m4pvt7dywPWf5Sm9Zj3SjWGg6H1ixR9YMXPu0mPcKidJ/kPejWGg6P1kxJukGLmvWn5T4JjpX8p8EtY9B1f2tnvN7wkcXTt1hfiFyZ0qPdd4KJ0qPdPgnrQaDpK+IbJhzRFjMZxln2KVLSNMXJHYW7IFhM+GzlPLO0mPdd4IbtIj3HeHzRqQ9J0WPqU3izwDrT+E7DnBy+Y4xm1WrMOkR7rvBXKGK12SBwui0w2JB0EcbJVEJ4Ji22USqZEoGQLZSUZSRYGkclXbtSSUsEShRhJJSUOQkGpkkgCBqmGpJJiEWp9VJJAxw0J9UJJIEPqp9VJJAD6oUS0JJIAbVCQaNySSAG1RuS1RuSSQAxYNwUHMG4JJIAiWDcEiwbgkkgBtQbh3IbmDcEkkADcwbghuaN31KSSAAvaFawQ6vb8kySaAk5OzJMkrQiEJJJIGf/2Q=="/>
          <p:cNvSpPr>
            <a:spLocks noChangeAspect="1" noChangeArrowheads="1"/>
          </p:cNvSpPr>
          <p:nvPr/>
        </p:nvSpPr>
        <p:spPr bwMode="auto">
          <a:xfrm>
            <a:off x="76200" y="-896938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67310"/>
            <a:ext cx="5555555" cy="4379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 autoUpdateAnimBg="0"/>
      <p:bldP spid="1536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787900" y="4941888"/>
            <a:ext cx="37449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7200" dirty="0" smtClean="0">
                <a:latin typeface="Arial Rounded MT Bold" pitchFamily="34" charset="0"/>
              </a:rPr>
              <a:t>à m</a:t>
            </a:r>
            <a:r>
              <a:rPr lang="en-GB" sz="7200" b="1" u="sng" dirty="0" smtClean="0">
                <a:solidFill>
                  <a:srgbClr val="FF33CC"/>
                </a:solidFill>
                <a:latin typeface="Arial Rounded MT Bold" pitchFamily="34" charset="0"/>
              </a:rPr>
              <a:t>i</a:t>
            </a:r>
            <a:r>
              <a:rPr lang="en-GB" sz="7200" dirty="0" smtClean="0">
                <a:latin typeface="Arial Rounded MT Bold" pitchFamily="34" charset="0"/>
              </a:rPr>
              <a:t>d</a:t>
            </a:r>
            <a:r>
              <a:rPr lang="en-GB" sz="7200" u="sng" dirty="0" smtClean="0">
                <a:solidFill>
                  <a:srgbClr val="FF33CC"/>
                </a:solidFill>
                <a:latin typeface="Arial Rounded MT Bold" pitchFamily="34" charset="0"/>
              </a:rPr>
              <a:t>i</a:t>
            </a:r>
            <a:endParaRPr lang="en-US" sz="7200" u="sng" dirty="0">
              <a:solidFill>
                <a:srgbClr val="FF33CC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6300192" y="1628800"/>
            <a:ext cx="2160588" cy="22320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GB" sz="17200">
                <a:latin typeface="Snap ITC" pitchFamily="82" charset="0"/>
              </a:rPr>
              <a:t>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60648"/>
            <a:ext cx="2394403" cy="22786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313" y="2744812"/>
            <a:ext cx="3319167" cy="3308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787900" y="4941888"/>
            <a:ext cx="37449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7200" dirty="0" smtClean="0">
                <a:solidFill>
                  <a:srgbClr val="000000"/>
                </a:solidFill>
                <a:latin typeface="Arial Rounded MT Bold" pitchFamily="34" charset="0"/>
              </a:rPr>
              <a:t> la m</a:t>
            </a:r>
            <a:r>
              <a:rPr lang="en-GB" sz="7200" b="1" u="sng" dirty="0" smtClean="0">
                <a:solidFill>
                  <a:srgbClr val="FF33CC"/>
                </a:solidFill>
                <a:latin typeface="Arial Rounded MT Bold" pitchFamily="34" charset="0"/>
              </a:rPr>
              <a:t>o</a:t>
            </a:r>
            <a:r>
              <a:rPr lang="en-GB" sz="7200" dirty="0" smtClean="0">
                <a:solidFill>
                  <a:srgbClr val="000000"/>
                </a:solidFill>
                <a:latin typeface="Arial Rounded MT Bold" pitchFamily="34" charset="0"/>
              </a:rPr>
              <a:t>t</a:t>
            </a:r>
            <a:r>
              <a:rPr lang="en-GB" sz="7200" u="sng" dirty="0" smtClean="0">
                <a:solidFill>
                  <a:srgbClr val="FF33CC"/>
                </a:solidFill>
                <a:latin typeface="Arial Rounded MT Bold" pitchFamily="34" charset="0"/>
              </a:rPr>
              <a:t>o</a:t>
            </a:r>
            <a:endParaRPr lang="en-US" sz="7200" u="sng" dirty="0">
              <a:solidFill>
                <a:srgbClr val="FF33CC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6588224" y="260648"/>
            <a:ext cx="2160588" cy="22320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GB" sz="17200" dirty="0" smtClean="0">
                <a:solidFill>
                  <a:srgbClr val="000000"/>
                </a:solidFill>
                <a:latin typeface="Snap ITC" pitchFamily="82" charset="0"/>
              </a:rPr>
              <a:t>o</a:t>
            </a:r>
            <a:endParaRPr lang="en-GB" sz="17200" dirty="0">
              <a:solidFill>
                <a:srgbClr val="000000"/>
              </a:solidFill>
              <a:latin typeface="Snap ITC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36380"/>
            <a:ext cx="4789873" cy="390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297460" y="5445224"/>
            <a:ext cx="4824413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7200" dirty="0" err="1" smtClean="0">
                <a:latin typeface="Arial Rounded MT Bold" pitchFamily="34" charset="0"/>
              </a:rPr>
              <a:t>l’</a:t>
            </a:r>
            <a:r>
              <a:rPr lang="en-GB" sz="7200" b="1" u="sng" dirty="0" err="1" smtClean="0">
                <a:solidFill>
                  <a:srgbClr val="FF33CC"/>
                </a:solidFill>
                <a:latin typeface="Arial Rounded MT Bold" pitchFamily="34" charset="0"/>
              </a:rPr>
              <a:t>u</a:t>
            </a:r>
            <a:r>
              <a:rPr lang="en-GB" sz="7200" dirty="0" err="1" smtClean="0">
                <a:latin typeface="Arial Rounded MT Bold" pitchFamily="34" charset="0"/>
              </a:rPr>
              <a:t>nivers</a:t>
            </a:r>
            <a:endParaRPr lang="en-US" sz="7200" dirty="0"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732588" y="333375"/>
            <a:ext cx="2160587" cy="22320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GB" sz="17200">
                <a:latin typeface="Snap ITC" pitchFamily="82" charset="0"/>
              </a:rPr>
              <a:t>u</a:t>
            </a:r>
          </a:p>
        </p:txBody>
      </p:sp>
      <p:pic>
        <p:nvPicPr>
          <p:cNvPr id="5" name="Picture 7" descr="cosmo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5346024" cy="350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307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95288" y="476250"/>
            <a:ext cx="2160587" cy="22320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GB" sz="17200" dirty="0">
                <a:latin typeface="Snap ITC" pitchFamily="82" charset="0"/>
              </a:rPr>
              <a:t>a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563938" y="476250"/>
            <a:ext cx="2160587" cy="22320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GB" sz="17200">
                <a:latin typeface="Snap ITC" pitchFamily="82" charset="0"/>
              </a:rPr>
              <a:t>e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6516688" y="476250"/>
            <a:ext cx="2160587" cy="22320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GB" sz="17200">
                <a:latin typeface="Snap ITC" pitchFamily="82" charset="0"/>
              </a:rPr>
              <a:t>i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1906588" y="3429000"/>
            <a:ext cx="2160587" cy="22320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GB" sz="17200">
                <a:latin typeface="Snap ITC" pitchFamily="82" charset="0"/>
              </a:rPr>
              <a:t>o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5148263" y="3429000"/>
            <a:ext cx="2160587" cy="22320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GB" sz="17200">
                <a:latin typeface="Snap ITC" pitchFamily="82" charset="0"/>
              </a:rPr>
              <a:t>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  <p:bldP spid="31749" grpId="0" animBg="1"/>
      <p:bldP spid="31750" grpId="0" animBg="1"/>
      <p:bldP spid="31751" grpId="0" animBg="1"/>
      <p:bldP spid="317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XPUmC51wGc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83568" y="1412776"/>
            <a:ext cx="7808868" cy="43924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5928" y="188640"/>
            <a:ext cx="7184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w Cen MT" panose="020B0602020104020603" pitchFamily="34" charset="0"/>
              </a:rPr>
              <a:t>La chanson des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w Cen MT" panose="020B0602020104020603" pitchFamily="34" charset="0"/>
              </a:rPr>
              <a:t>voyelles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86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Settings\Family\Application Data\Microsoft\Templates\Blank Presentation.pot</Template>
  <TotalTime>3250</TotalTime>
  <Words>520</Words>
  <Application>Microsoft Office PowerPoint</Application>
  <PresentationFormat>On-screen Show (4:3)</PresentationFormat>
  <Paragraphs>79</Paragraphs>
  <Slides>14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Gulim</vt:lpstr>
      <vt:lpstr>Arial</vt:lpstr>
      <vt:lpstr>Arial Rounded MT Bold</vt:lpstr>
      <vt:lpstr>Calibri</vt:lpstr>
      <vt:lpstr>Century Gothic</vt:lpstr>
      <vt:lpstr>Snap ITC</vt:lpstr>
      <vt:lpstr>Times New Roman</vt:lpstr>
      <vt:lpstr>Tw Cen MT</vt:lpstr>
      <vt:lpstr>Blank Presentation</vt:lpstr>
      <vt:lpstr>PowerPoint Presentation</vt:lpstr>
      <vt:lpstr>Nous allons…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Family</dc:creator>
  <cp:lastModifiedBy>Rachel Hawkes</cp:lastModifiedBy>
  <cp:revision>114</cp:revision>
  <dcterms:created xsi:type="dcterms:W3CDTF">2007-09-16T18:14:47Z</dcterms:created>
  <dcterms:modified xsi:type="dcterms:W3CDTF">2019-05-19T11:44:35Z</dcterms:modified>
</cp:coreProperties>
</file>