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89" r:id="rId3"/>
    <p:sldId id="290" r:id="rId4"/>
    <p:sldId id="285" r:id="rId5"/>
    <p:sldId id="303" r:id="rId6"/>
    <p:sldId id="286" r:id="rId7"/>
    <p:sldId id="292" r:id="rId8"/>
    <p:sldId id="293" r:id="rId9"/>
    <p:sldId id="294" r:id="rId10"/>
    <p:sldId id="295" r:id="rId11"/>
    <p:sldId id="296" r:id="rId12"/>
    <p:sldId id="297" r:id="rId13"/>
    <p:sldId id="299" r:id="rId14"/>
    <p:sldId id="300" r:id="rId15"/>
    <p:sldId id="305" r:id="rId16"/>
    <p:sldId id="304" r:id="rId17"/>
    <p:sldId id="287" r:id="rId18"/>
    <p:sldId id="288" r:id="rId19"/>
    <p:sldId id="298" r:id="rId20"/>
    <p:sldId id="301" r:id="rId21"/>
    <p:sldId id="302" r:id="rId22"/>
  </p:sldIdLst>
  <p:sldSz cx="9144000" cy="6858000" type="screen4x3"/>
  <p:notesSz cx="6858000" cy="91440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0649" autoAdjust="0"/>
  </p:normalViewPr>
  <p:slideViewPr>
    <p:cSldViewPr>
      <p:cViewPr varScale="1">
        <p:scale>
          <a:sx n="36" d="100"/>
          <a:sy n="36" d="100"/>
        </p:scale>
        <p:origin x="1488" y="5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cs typeface="+mn-cs"/>
              </a:defRPr>
            </a:lvl1pPr>
          </a:lstStyle>
          <a:p>
            <a:pPr>
              <a:defRPr/>
            </a:pPr>
            <a:endParaRPr lang="en-GB"/>
          </a:p>
        </p:txBody>
      </p:sp>
      <p:sp>
        <p:nvSpPr>
          <p:cNvPr id="23555"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cs typeface="+mn-cs"/>
              </a:defRPr>
            </a:lvl1pPr>
          </a:lstStyle>
          <a:p>
            <a:pPr>
              <a:defRPr/>
            </a:pPr>
            <a:endParaRPr lang="en-GB"/>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558"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cs typeface="+mn-cs"/>
              </a:defRPr>
            </a:lvl1pPr>
          </a:lstStyle>
          <a:p>
            <a:pPr>
              <a:defRPr/>
            </a:pPr>
            <a:endParaRPr lang="en-GB"/>
          </a:p>
        </p:txBody>
      </p:sp>
      <p:sp>
        <p:nvSpPr>
          <p:cNvPr id="23559"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3AF07FF0-1BFC-4D05-8998-6F4143AD8603}" type="slidenum">
              <a:rPr lang="en-GB" altLang="en-US"/>
              <a:pPr>
                <a:defRPr/>
              </a:pPr>
              <a:t>‹#›</a:t>
            </a:fld>
            <a:endParaRPr lang="en-GB" altLang="en-US"/>
          </a:p>
        </p:txBody>
      </p:sp>
    </p:spTree>
    <p:extLst>
      <p:ext uri="{BB962C8B-B14F-4D97-AF65-F5344CB8AC3E}">
        <p14:creationId xmlns:p14="http://schemas.microsoft.com/office/powerpoint/2010/main" val="16865607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https://www.youtube.com/watch?v=4C_nBszH_no </a:t>
            </a:r>
          </a:p>
        </p:txBody>
      </p:sp>
      <p:sp>
        <p:nvSpPr>
          <p:cNvPr id="163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A3E055E-BCB9-4352-B4B4-6859F352759D}" type="slidenum">
              <a:rPr lang="en-GB" altLang="en-US"/>
              <a:pPr>
                <a:spcBef>
                  <a:spcPct val="0"/>
                </a:spcBef>
              </a:pPr>
              <a:t>1</a:t>
            </a:fld>
            <a:endParaRPr lang="en-GB" altLang="en-US"/>
          </a:p>
        </p:txBody>
      </p:sp>
    </p:spTree>
    <p:extLst>
      <p:ext uri="{BB962C8B-B14F-4D97-AF65-F5344CB8AC3E}">
        <p14:creationId xmlns:p14="http://schemas.microsoft.com/office/powerpoint/2010/main" val="1553534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ANSWERS</a:t>
            </a:r>
          </a:p>
        </p:txBody>
      </p:sp>
      <p:sp>
        <p:nvSpPr>
          <p:cNvPr id="4" name="Slide Number Placeholder 3"/>
          <p:cNvSpPr>
            <a:spLocks noGrp="1"/>
          </p:cNvSpPr>
          <p:nvPr>
            <p:ph type="sldNum" sz="quarter" idx="10"/>
          </p:nvPr>
        </p:nvSpPr>
        <p:spPr/>
        <p:txBody>
          <a:bodyPr/>
          <a:lstStyle/>
          <a:p>
            <a:pPr>
              <a:defRPr/>
            </a:pPr>
            <a:fld id="{3AF07FF0-1BFC-4D05-8998-6F4143AD8603}" type="slidenum">
              <a:rPr lang="en-GB" altLang="en-US" smtClean="0"/>
              <a:pPr>
                <a:defRPr/>
              </a:pPr>
              <a:t>11</a:t>
            </a:fld>
            <a:endParaRPr lang="en-GB" altLang="en-US"/>
          </a:p>
        </p:txBody>
      </p:sp>
    </p:spTree>
    <p:extLst>
      <p:ext uri="{BB962C8B-B14F-4D97-AF65-F5344CB8AC3E}">
        <p14:creationId xmlns:p14="http://schemas.microsoft.com/office/powerpoint/2010/main" val="3373643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latin typeface="Arial" panose="020B0604020202020204" pitchFamily="34" charset="0"/>
                <a:cs typeface="Arial" panose="020B0604020202020204" pitchFamily="34" charset="0"/>
              </a:rPr>
              <a:t>Un ours</a:t>
            </a:r>
            <a:r>
              <a:rPr lang="en-GB" sz="1200" baseline="0" dirty="0">
                <a:latin typeface="Arial" panose="020B0604020202020204" pitchFamily="34" charset="0"/>
                <a:cs typeface="Arial" panose="020B0604020202020204" pitchFamily="34" charset="0"/>
              </a:rPr>
              <a:t> </a:t>
            </a:r>
            <a:r>
              <a:rPr lang="en-GB" sz="1200" baseline="0" dirty="0" err="1">
                <a:latin typeface="Arial" panose="020B0604020202020204" pitchFamily="34" charset="0"/>
                <a:cs typeface="Arial" panose="020B0604020202020204" pitchFamily="34" charset="0"/>
              </a:rPr>
              <a:t>brun</a:t>
            </a:r>
            <a:r>
              <a:rPr lang="en-GB" sz="1200" baseline="0" dirty="0">
                <a:latin typeface="Arial" panose="020B0604020202020204" pitchFamily="34" charset="0"/>
                <a:cs typeface="Arial" panose="020B0604020202020204" pitchFamily="34" charset="0"/>
              </a:rPr>
              <a:t> </a:t>
            </a:r>
            <a:r>
              <a:rPr lang="en-GB" sz="1200" baseline="0" dirty="0" err="1">
                <a:latin typeface="Arial" panose="020B0604020202020204" pitchFamily="34" charset="0"/>
                <a:cs typeface="Arial" panose="020B0604020202020204" pitchFamily="34" charset="0"/>
              </a:rPr>
              <a:t>c’est</a:t>
            </a:r>
            <a:r>
              <a:rPr lang="en-GB" sz="1200" baseline="0" dirty="0">
                <a:latin typeface="Arial" panose="020B0604020202020204" pitchFamily="34" charset="0"/>
                <a:cs typeface="Arial" panose="020B0604020202020204" pitchFamily="34" charset="0"/>
              </a:rPr>
              <a:t> possible ?</a:t>
            </a:r>
            <a:r>
              <a:rPr lang="en-GB" sz="1200" dirty="0">
                <a:latin typeface="Arial" panose="020B0604020202020204" pitchFamily="34" charset="0"/>
                <a:cs typeface="Arial" panose="020B0604020202020204" pitchFamily="34" charset="0"/>
              </a:rPr>
              <a:t> </a:t>
            </a:r>
            <a:r>
              <a:rPr lang="fr-FR" sz="1200" b="1" dirty="0">
                <a:latin typeface="Arial" panose="020B0604020202020204" pitchFamily="34" charset="0"/>
                <a:cs typeface="Arial" panose="020B0604020202020204" pitchFamily="34" charset="0"/>
              </a:rPr>
              <a:t>Oui</a:t>
            </a:r>
            <a:r>
              <a:rPr lang="fr-FR" sz="1200" b="1" baseline="0" dirty="0">
                <a:latin typeface="Arial" panose="020B0604020202020204" pitchFamily="34" charset="0"/>
                <a:cs typeface="Arial" panose="020B0604020202020204" pitchFamily="34" charset="0"/>
              </a:rPr>
              <a:t> ou</a:t>
            </a:r>
            <a:r>
              <a:rPr lang="fr-FR" sz="1200" b="1" dirty="0">
                <a:latin typeface="Arial" panose="020B0604020202020204" pitchFamily="34" charset="0"/>
                <a:cs typeface="Arial" panose="020B0604020202020204" pitchFamily="34" charset="0"/>
              </a:rPr>
              <a:t> non? (go</a:t>
            </a:r>
            <a:r>
              <a:rPr lang="fr-FR" sz="1200" b="1" baseline="0" dirty="0">
                <a:latin typeface="Arial" panose="020B0604020202020204" pitchFamily="34" charset="0"/>
                <a:cs typeface="Arial" panose="020B0604020202020204" pitchFamily="34" charset="0"/>
              </a:rPr>
              <a:t> </a:t>
            </a:r>
            <a:r>
              <a:rPr lang="fr-FR" sz="1200" b="1" baseline="0" dirty="0" err="1">
                <a:latin typeface="Arial" panose="020B0604020202020204" pitchFamily="34" charset="0"/>
                <a:cs typeface="Arial" panose="020B0604020202020204" pitchFamily="34" charset="0"/>
              </a:rPr>
              <a:t>through</a:t>
            </a:r>
            <a:r>
              <a:rPr lang="fr-FR" sz="1200" b="1" baseline="0" dirty="0">
                <a:latin typeface="Arial" panose="020B0604020202020204" pitchFamily="34" charset="0"/>
                <a:cs typeface="Arial" panose="020B0604020202020204" pitchFamily="34" charset="0"/>
              </a:rPr>
              <a:t> all of the </a:t>
            </a:r>
            <a:r>
              <a:rPr lang="fr-FR" sz="1200" b="1" baseline="0" dirty="0" err="1">
                <a:latin typeface="Arial" panose="020B0604020202020204" pitchFamily="34" charset="0"/>
                <a:cs typeface="Arial" panose="020B0604020202020204" pitchFamily="34" charset="0"/>
              </a:rPr>
              <a:t>animals</a:t>
            </a:r>
            <a:r>
              <a:rPr lang="fr-FR" sz="1200" b="1" baseline="0" dirty="0">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1" baseline="0" dirty="0" err="1">
                <a:latin typeface="Arial" panose="020B0604020202020204" pitchFamily="34" charset="0"/>
                <a:cs typeface="Arial" panose="020B0604020202020204" pitchFamily="34" charset="0"/>
              </a:rPr>
              <a:t>When</a:t>
            </a:r>
            <a:r>
              <a:rPr lang="fr-FR" sz="1200" b="1" baseline="0" dirty="0">
                <a:latin typeface="Arial" panose="020B0604020202020204" pitchFamily="34" charset="0"/>
                <a:cs typeface="Arial" panose="020B0604020202020204" pitchFamily="34" charset="0"/>
              </a:rPr>
              <a:t> </a:t>
            </a:r>
            <a:r>
              <a:rPr lang="fr-FR" sz="1200" b="1" baseline="0" dirty="0" err="1">
                <a:latin typeface="Arial" panose="020B0604020202020204" pitchFamily="34" charset="0"/>
                <a:cs typeface="Arial" panose="020B0604020202020204" pitchFamily="34" charset="0"/>
              </a:rPr>
              <a:t>we</a:t>
            </a:r>
            <a:r>
              <a:rPr lang="fr-FR" sz="1200" b="1" baseline="0" dirty="0">
                <a:latin typeface="Arial" panose="020B0604020202020204" pitchFamily="34" charset="0"/>
                <a:cs typeface="Arial" panose="020B0604020202020204" pitchFamily="34" charset="0"/>
              </a:rPr>
              <a:t> are </a:t>
            </a:r>
            <a:r>
              <a:rPr lang="fr-FR" sz="1200" b="1" baseline="0" dirty="0" err="1">
                <a:latin typeface="Arial" panose="020B0604020202020204" pitchFamily="34" charset="0"/>
                <a:cs typeface="Arial" panose="020B0604020202020204" pitchFamily="34" charset="0"/>
              </a:rPr>
              <a:t>asking</a:t>
            </a:r>
            <a:r>
              <a:rPr lang="fr-FR" sz="1200" b="1" baseline="0" dirty="0">
                <a:latin typeface="Arial" panose="020B0604020202020204" pitchFamily="34" charset="0"/>
                <a:cs typeface="Arial" panose="020B0604020202020204" pitchFamily="34" charset="0"/>
              </a:rPr>
              <a:t> ‘</a:t>
            </a:r>
            <a:r>
              <a:rPr lang="fr-FR" sz="1200" b="1" baseline="0" dirty="0" err="1">
                <a:latin typeface="Arial" panose="020B0604020202020204" pitchFamily="34" charset="0"/>
                <a:cs typeface="Arial" panose="020B0604020202020204" pitchFamily="34" charset="0"/>
              </a:rPr>
              <a:t>is</a:t>
            </a:r>
            <a:r>
              <a:rPr lang="fr-FR" sz="1200" b="1" baseline="0" dirty="0">
                <a:latin typeface="Arial" panose="020B0604020202020204" pitchFamily="34" charset="0"/>
                <a:cs typeface="Arial" panose="020B0604020202020204" pitchFamily="34" charset="0"/>
              </a:rPr>
              <a:t> </a:t>
            </a:r>
            <a:r>
              <a:rPr lang="fr-FR" sz="1200" b="1" baseline="0" dirty="0" err="1">
                <a:latin typeface="Arial" panose="020B0604020202020204" pitchFamily="34" charset="0"/>
                <a:cs typeface="Arial" panose="020B0604020202020204" pitchFamily="34" charset="0"/>
              </a:rPr>
              <a:t>it</a:t>
            </a:r>
            <a:r>
              <a:rPr lang="fr-FR" sz="1200" b="1" baseline="0" dirty="0">
                <a:latin typeface="Arial" panose="020B0604020202020204" pitchFamily="34" charset="0"/>
                <a:cs typeface="Arial" panose="020B0604020202020204" pitchFamily="34" charset="0"/>
              </a:rPr>
              <a:t> possible’ </a:t>
            </a:r>
            <a:r>
              <a:rPr lang="fr-FR" sz="1200" b="1" baseline="0" dirty="0" err="1">
                <a:latin typeface="Arial" panose="020B0604020202020204" pitchFamily="34" charset="0"/>
                <a:cs typeface="Arial" panose="020B0604020202020204" pitchFamily="34" charset="0"/>
              </a:rPr>
              <a:t>we</a:t>
            </a:r>
            <a:r>
              <a:rPr lang="fr-FR" sz="1200" b="1" baseline="0" dirty="0">
                <a:latin typeface="Arial" panose="020B0604020202020204" pitchFamily="34" charset="0"/>
                <a:cs typeface="Arial" panose="020B0604020202020204" pitchFamily="34" charset="0"/>
              </a:rPr>
              <a:t> are </a:t>
            </a:r>
            <a:r>
              <a:rPr lang="fr-FR" sz="1200" b="1" baseline="0" dirty="0" err="1">
                <a:latin typeface="Arial" panose="020B0604020202020204" pitchFamily="34" charset="0"/>
                <a:cs typeface="Arial" panose="020B0604020202020204" pitchFamily="34" charset="0"/>
              </a:rPr>
              <a:t>talking</a:t>
            </a:r>
            <a:r>
              <a:rPr lang="fr-FR" sz="1200" b="1" baseline="0" dirty="0">
                <a:latin typeface="Arial" panose="020B0604020202020204" pitchFamily="34" charset="0"/>
                <a:cs typeface="Arial" panose="020B0604020202020204" pitchFamily="34" charset="0"/>
              </a:rPr>
              <a:t> about the </a:t>
            </a:r>
            <a:r>
              <a:rPr lang="fr-FR" sz="1200" b="1" baseline="0" dirty="0" err="1">
                <a:latin typeface="Arial" panose="020B0604020202020204" pitchFamily="34" charset="0"/>
                <a:cs typeface="Arial" panose="020B0604020202020204" pitchFamily="34" charset="0"/>
              </a:rPr>
              <a:t>difference</a:t>
            </a:r>
            <a:r>
              <a:rPr lang="fr-FR" sz="1200" b="1" baseline="0" dirty="0">
                <a:latin typeface="Arial" panose="020B0604020202020204" pitchFamily="34" charset="0"/>
                <a:cs typeface="Arial" panose="020B0604020202020204" pitchFamily="34" charset="0"/>
              </a:rPr>
              <a:t> </a:t>
            </a:r>
            <a:r>
              <a:rPr lang="fr-FR" sz="1200" b="1" baseline="0" dirty="0" err="1">
                <a:latin typeface="Arial" panose="020B0604020202020204" pitchFamily="34" charset="0"/>
                <a:cs typeface="Arial" panose="020B0604020202020204" pitchFamily="34" charset="0"/>
              </a:rPr>
              <a:t>between</a:t>
            </a:r>
            <a:r>
              <a:rPr lang="fr-FR" sz="1200" b="1" baseline="0" dirty="0">
                <a:latin typeface="Arial" panose="020B0604020202020204" pitchFamily="34" charset="0"/>
                <a:cs typeface="Arial" panose="020B0604020202020204" pitchFamily="34" charset="0"/>
              </a:rPr>
              <a:t> the </a:t>
            </a:r>
            <a:r>
              <a:rPr lang="fr-FR" sz="1200" b="1" baseline="0" dirty="0" err="1">
                <a:latin typeface="Arial" panose="020B0604020202020204" pitchFamily="34" charset="0"/>
                <a:cs typeface="Arial" panose="020B0604020202020204" pitchFamily="34" charset="0"/>
              </a:rPr>
              <a:t>colours</a:t>
            </a:r>
            <a:r>
              <a:rPr lang="fr-FR" sz="1200" b="1" baseline="0" dirty="0">
                <a:latin typeface="Arial" panose="020B0604020202020204" pitchFamily="34" charset="0"/>
                <a:cs typeface="Arial" panose="020B0604020202020204" pitchFamily="34" charset="0"/>
              </a:rPr>
              <a:t> </a:t>
            </a:r>
            <a:r>
              <a:rPr lang="fr-FR" sz="1200" b="1" baseline="0" dirty="0" err="1">
                <a:latin typeface="Arial" panose="020B0604020202020204" pitchFamily="34" charset="0"/>
                <a:cs typeface="Arial" panose="020B0604020202020204" pitchFamily="34" charset="0"/>
              </a:rPr>
              <a:t>these</a:t>
            </a:r>
            <a:r>
              <a:rPr lang="fr-FR" sz="1200" b="1" baseline="0" dirty="0">
                <a:latin typeface="Arial" panose="020B0604020202020204" pitchFamily="34" charset="0"/>
                <a:cs typeface="Arial" panose="020B0604020202020204" pitchFamily="34" charset="0"/>
              </a:rPr>
              <a:t> </a:t>
            </a:r>
            <a:r>
              <a:rPr lang="fr-FR" sz="1200" b="1" baseline="0" dirty="0" err="1">
                <a:latin typeface="Arial" panose="020B0604020202020204" pitchFamily="34" charset="0"/>
                <a:cs typeface="Arial" panose="020B0604020202020204" pitchFamily="34" charset="0"/>
              </a:rPr>
              <a:t>animals</a:t>
            </a:r>
            <a:r>
              <a:rPr lang="fr-FR" sz="1200" b="1" baseline="0" dirty="0">
                <a:latin typeface="Arial" panose="020B0604020202020204" pitchFamily="34" charset="0"/>
                <a:cs typeface="Arial" panose="020B0604020202020204" pitchFamily="34" charset="0"/>
              </a:rPr>
              <a:t> are in nature, as </a:t>
            </a:r>
            <a:r>
              <a:rPr lang="fr-FR" sz="1200" b="1" baseline="0" dirty="0" err="1">
                <a:latin typeface="Arial" panose="020B0604020202020204" pitchFamily="34" charset="0"/>
                <a:cs typeface="Arial" panose="020B0604020202020204" pitchFamily="34" charset="0"/>
              </a:rPr>
              <a:t>opposed</a:t>
            </a:r>
            <a:r>
              <a:rPr lang="fr-FR" sz="1200" b="1" baseline="0" dirty="0">
                <a:latin typeface="Arial" panose="020B0604020202020204" pitchFamily="34" charset="0"/>
                <a:cs typeface="Arial" panose="020B0604020202020204" pitchFamily="34" charset="0"/>
              </a:rPr>
              <a:t> to fiction / imagination.</a:t>
            </a:r>
            <a:br>
              <a:rPr lang="fr-FR" sz="1200" b="1" baseline="0" dirty="0">
                <a:latin typeface="Arial" panose="020B0604020202020204" pitchFamily="34" charset="0"/>
                <a:cs typeface="Arial" panose="020B0604020202020204" pitchFamily="34" charset="0"/>
              </a:rPr>
            </a:br>
            <a:r>
              <a:rPr lang="fr-FR" sz="1200" b="1" baseline="0" dirty="0">
                <a:latin typeface="Arial" panose="020B0604020202020204" pitchFamily="34" charset="0"/>
                <a:cs typeface="Arial" panose="020B0604020202020204" pitchFamily="34" charset="0"/>
              </a:rPr>
              <a:t>I </a:t>
            </a:r>
            <a:r>
              <a:rPr lang="fr-FR" sz="1200" b="1" baseline="0" dirty="0" err="1">
                <a:latin typeface="Arial" panose="020B0604020202020204" pitchFamily="34" charset="0"/>
                <a:cs typeface="Arial" panose="020B0604020202020204" pitchFamily="34" charset="0"/>
              </a:rPr>
              <a:t>think</a:t>
            </a:r>
            <a:r>
              <a:rPr lang="fr-FR" sz="1200" b="1" baseline="0" dirty="0">
                <a:latin typeface="Arial" panose="020B0604020202020204" pitchFamily="34" charset="0"/>
                <a:cs typeface="Arial" panose="020B0604020202020204" pitchFamily="34" charset="0"/>
              </a:rPr>
              <a:t> </a:t>
            </a:r>
            <a:r>
              <a:rPr lang="fr-FR" sz="1200" b="1" baseline="0" dirty="0" err="1">
                <a:latin typeface="Arial" panose="020B0604020202020204" pitchFamily="34" charset="0"/>
                <a:cs typeface="Arial" panose="020B0604020202020204" pitchFamily="34" charset="0"/>
              </a:rPr>
              <a:t>we</a:t>
            </a:r>
            <a:r>
              <a:rPr lang="fr-FR" sz="1200" b="1" baseline="0" dirty="0">
                <a:latin typeface="Arial" panose="020B0604020202020204" pitchFamily="34" charset="0"/>
                <a:cs typeface="Arial" panose="020B0604020202020204" pitchFamily="34" charset="0"/>
              </a:rPr>
              <a:t> </a:t>
            </a:r>
            <a:r>
              <a:rPr lang="fr-FR" sz="1200" b="1" baseline="0" dirty="0" err="1">
                <a:latin typeface="Arial" panose="020B0604020202020204" pitchFamily="34" charset="0"/>
                <a:cs typeface="Arial" panose="020B0604020202020204" pitchFamily="34" charset="0"/>
              </a:rPr>
              <a:t>would</a:t>
            </a:r>
            <a:r>
              <a:rPr lang="fr-FR" sz="1200" b="1" baseline="0" dirty="0">
                <a:latin typeface="Arial" panose="020B0604020202020204" pitchFamily="34" charset="0"/>
                <a:cs typeface="Arial" panose="020B0604020202020204" pitchFamily="34" charset="0"/>
              </a:rPr>
              <a:t> </a:t>
            </a:r>
            <a:r>
              <a:rPr lang="fr-FR" sz="1200" b="1" baseline="0" dirty="0" err="1">
                <a:latin typeface="Arial" panose="020B0604020202020204" pitchFamily="34" charset="0"/>
                <a:cs typeface="Arial" panose="020B0604020202020204" pitchFamily="34" charset="0"/>
              </a:rPr>
              <a:t>logically</a:t>
            </a:r>
            <a:r>
              <a:rPr lang="fr-FR" sz="1200" b="1" baseline="0" dirty="0">
                <a:latin typeface="Arial" panose="020B0604020202020204" pitchFamily="34" charset="0"/>
                <a:cs typeface="Arial" panose="020B0604020202020204" pitchFamily="34" charset="0"/>
              </a:rPr>
              <a:t> </a:t>
            </a:r>
            <a:r>
              <a:rPr lang="fr-FR" sz="1200" b="1" baseline="0" dirty="0" err="1">
                <a:latin typeface="Arial" panose="020B0604020202020204" pitchFamily="34" charset="0"/>
                <a:cs typeface="Arial" panose="020B0604020202020204" pitchFamily="34" charset="0"/>
              </a:rPr>
              <a:t>say</a:t>
            </a:r>
            <a:r>
              <a:rPr lang="fr-FR" sz="1200" b="1" baseline="0" dirty="0">
                <a:latin typeface="Arial" panose="020B0604020202020204" pitchFamily="34" charset="0"/>
                <a:cs typeface="Arial" panose="020B0604020202020204" pitchFamily="34" charset="0"/>
              </a:rPr>
              <a:t> ‘yes’ to </a:t>
            </a:r>
            <a:r>
              <a:rPr lang="fr-FR" sz="1200" b="1" baseline="0" dirty="0" err="1">
                <a:latin typeface="Arial" panose="020B0604020202020204" pitchFamily="34" charset="0"/>
                <a:cs typeface="Arial" panose="020B0604020202020204" pitchFamily="34" charset="0"/>
              </a:rPr>
              <a:t>everything</a:t>
            </a:r>
            <a:r>
              <a:rPr lang="fr-FR" sz="1200" b="1" baseline="0" dirty="0">
                <a:latin typeface="Arial" panose="020B0604020202020204" pitchFamily="34" charset="0"/>
                <a:cs typeface="Arial" panose="020B0604020202020204" pitchFamily="34" charset="0"/>
              </a:rPr>
              <a:t> </a:t>
            </a:r>
            <a:r>
              <a:rPr lang="fr-FR" sz="1200" b="1" baseline="0" dirty="0" err="1">
                <a:latin typeface="Arial" panose="020B0604020202020204" pitchFamily="34" charset="0"/>
                <a:cs typeface="Arial" panose="020B0604020202020204" pitchFamily="34" charset="0"/>
              </a:rPr>
              <a:t>except</a:t>
            </a:r>
            <a:r>
              <a:rPr lang="fr-FR" sz="1200" b="1" baseline="0" dirty="0">
                <a:latin typeface="Arial" panose="020B0604020202020204" pitchFamily="34" charset="0"/>
                <a:cs typeface="Arial" panose="020B0604020202020204" pitchFamily="34" charset="0"/>
              </a:rPr>
              <a:t> the </a:t>
            </a:r>
            <a:r>
              <a:rPr lang="fr-FR" sz="1200" b="1" baseline="0" dirty="0" err="1">
                <a:latin typeface="Arial" panose="020B0604020202020204" pitchFamily="34" charset="0"/>
                <a:cs typeface="Arial" panose="020B0604020202020204" pitchFamily="34" charset="0"/>
              </a:rPr>
              <a:t>blue</a:t>
            </a:r>
            <a:r>
              <a:rPr lang="fr-FR" sz="1200" b="1" baseline="0" dirty="0">
                <a:latin typeface="Arial" panose="020B0604020202020204" pitchFamily="34" charset="0"/>
                <a:cs typeface="Arial" panose="020B0604020202020204" pitchFamily="34" charset="0"/>
              </a:rPr>
              <a:t> horse and </a:t>
            </a:r>
            <a:r>
              <a:rPr lang="fr-FR" sz="1200" b="1" baseline="0" dirty="0" err="1">
                <a:latin typeface="Arial" panose="020B0604020202020204" pitchFamily="34" charset="0"/>
                <a:cs typeface="Arial" panose="020B0604020202020204" pitchFamily="34" charset="0"/>
              </a:rPr>
              <a:t>purple</a:t>
            </a:r>
            <a:r>
              <a:rPr lang="fr-FR" sz="1200" b="1" baseline="0" dirty="0">
                <a:latin typeface="Arial" panose="020B0604020202020204" pitchFamily="34" charset="0"/>
                <a:cs typeface="Arial" panose="020B0604020202020204" pitchFamily="34" charset="0"/>
              </a:rPr>
              <a:t> cat.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FR" sz="1200" b="1"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200" b="1" baseline="0" dirty="0">
                <a:latin typeface="Arial" panose="020B0604020202020204" pitchFamily="34" charset="0"/>
                <a:cs typeface="Arial" panose="020B0604020202020204" pitchFamily="34" charset="0"/>
              </a:rPr>
              <a:t>Click on </a:t>
            </a:r>
            <a:r>
              <a:rPr lang="fr-FR" sz="1200" b="1" baseline="0" dirty="0" err="1">
                <a:latin typeface="Arial" panose="020B0604020202020204" pitchFamily="34" charset="0"/>
                <a:cs typeface="Arial" panose="020B0604020202020204" pitchFamily="34" charset="0"/>
              </a:rPr>
              <a:t>each</a:t>
            </a:r>
            <a:r>
              <a:rPr lang="fr-FR" sz="1200" b="1" baseline="0" dirty="0">
                <a:latin typeface="Arial" panose="020B0604020202020204" pitchFamily="34" charset="0"/>
                <a:cs typeface="Arial" panose="020B0604020202020204" pitchFamily="34" charset="0"/>
              </a:rPr>
              <a:t> animal to </a:t>
            </a:r>
            <a:r>
              <a:rPr lang="fr-FR" sz="1200" b="1" baseline="0" dirty="0" err="1">
                <a:latin typeface="Arial" panose="020B0604020202020204" pitchFamily="34" charset="0"/>
                <a:cs typeface="Arial" panose="020B0604020202020204" pitchFamily="34" charset="0"/>
              </a:rPr>
              <a:t>hear</a:t>
            </a:r>
            <a:r>
              <a:rPr lang="fr-FR" sz="1200" b="1" baseline="0" dirty="0">
                <a:latin typeface="Arial" panose="020B0604020202020204" pitchFamily="34" charset="0"/>
                <a:cs typeface="Arial" panose="020B0604020202020204" pitchFamily="34" charset="0"/>
              </a:rPr>
              <a:t> the </a:t>
            </a:r>
            <a:r>
              <a:rPr lang="fr-FR" sz="1200" b="1" baseline="0" dirty="0" err="1">
                <a:latin typeface="Arial" panose="020B0604020202020204" pitchFamily="34" charset="0"/>
                <a:cs typeface="Arial" panose="020B0604020202020204" pitchFamily="34" charset="0"/>
              </a:rPr>
              <a:t>noun+adjective</a:t>
            </a:r>
            <a:endParaRPr lang="en-GB" sz="12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pPr>
              <a:defRPr/>
            </a:pPr>
            <a:fld id="{3AF07FF0-1BFC-4D05-8998-6F4143AD8603}" type="slidenum">
              <a:rPr lang="en-GB" altLang="en-US" smtClean="0"/>
              <a:pPr>
                <a:defRPr/>
              </a:pPr>
              <a:t>12</a:t>
            </a:fld>
            <a:endParaRPr lang="en-GB" altLang="en-US"/>
          </a:p>
        </p:txBody>
      </p:sp>
    </p:spTree>
    <p:extLst>
      <p:ext uri="{BB962C8B-B14F-4D97-AF65-F5344CB8AC3E}">
        <p14:creationId xmlns:p14="http://schemas.microsoft.com/office/powerpoint/2010/main" val="551526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latin typeface="Arial" panose="020B0604020202020204" pitchFamily="34" charset="0"/>
                <a:cs typeface="Arial" panose="020B0604020202020204" pitchFamily="34" charset="0"/>
              </a:rPr>
              <a:t>1  Choral reading.  Teacher drops out and pupils carry on.</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2  </a:t>
            </a:r>
            <a:r>
              <a:rPr lang="en-GB" sz="1200" kern="1200" dirty="0">
                <a:solidFill>
                  <a:schemeClr val="tx1"/>
                </a:solidFill>
                <a:latin typeface="Arial" panose="020B0604020202020204" pitchFamily="34" charset="0"/>
                <a:ea typeface="+mn-ea"/>
                <a:cs typeface="+mn-cs"/>
              </a:rPr>
              <a:t>Choral</a:t>
            </a:r>
            <a:r>
              <a:rPr lang="en-GB" sz="1200" kern="1200" baseline="0" dirty="0">
                <a:solidFill>
                  <a:schemeClr val="tx1"/>
                </a:solidFill>
                <a:latin typeface="Arial" panose="020B0604020202020204" pitchFamily="34" charset="0"/>
                <a:ea typeface="+mn-ea"/>
                <a:cs typeface="+mn-cs"/>
              </a:rPr>
              <a:t> reading.  Cover all / most / some of the text. with </a:t>
            </a:r>
            <a:r>
              <a:rPr lang="en-GB" sz="1200" kern="1200" baseline="0">
                <a:solidFill>
                  <a:schemeClr val="tx1"/>
                </a:solidFill>
                <a:latin typeface="Arial" panose="020B0604020202020204" pitchFamily="34" charset="0"/>
                <a:ea typeface="+mn-ea"/>
                <a:cs typeface="+mn-cs"/>
              </a:rPr>
              <a:t>the splats.</a:t>
            </a:r>
            <a:endParaRPr lang="en-GB" sz="12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pPr>
              <a:defRPr/>
            </a:pPr>
            <a:fld id="{3AF07FF0-1BFC-4D05-8998-6F4143AD8603}" type="slidenum">
              <a:rPr lang="en-GB" altLang="en-US" smtClean="0"/>
              <a:pPr>
                <a:defRPr/>
              </a:pPr>
              <a:t>13</a:t>
            </a:fld>
            <a:endParaRPr lang="en-GB" altLang="en-US"/>
          </a:p>
        </p:txBody>
      </p:sp>
    </p:spTree>
    <p:extLst>
      <p:ext uri="{BB962C8B-B14F-4D97-AF65-F5344CB8AC3E}">
        <p14:creationId xmlns:p14="http://schemas.microsoft.com/office/powerpoint/2010/main" val="3810017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latin typeface="Arial" panose="020B0604020202020204" pitchFamily="34" charset="0"/>
                <a:cs typeface="Arial" panose="020B0604020202020204" pitchFamily="34" charset="0"/>
              </a:rPr>
              <a:t>1  Choral reading.  Teacher drops out and pupils carry on.</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2  </a:t>
            </a:r>
            <a:r>
              <a:rPr lang="en-GB" sz="1200" kern="1200" dirty="0">
                <a:solidFill>
                  <a:schemeClr val="tx1"/>
                </a:solidFill>
                <a:latin typeface="Arial" panose="020B0604020202020204" pitchFamily="34" charset="0"/>
                <a:ea typeface="+mn-ea"/>
                <a:cs typeface="+mn-cs"/>
              </a:rPr>
              <a:t>Choral</a:t>
            </a:r>
            <a:r>
              <a:rPr lang="en-GB" sz="1200" kern="1200" baseline="0" dirty="0">
                <a:solidFill>
                  <a:schemeClr val="tx1"/>
                </a:solidFill>
                <a:latin typeface="Arial" panose="020B0604020202020204" pitchFamily="34" charset="0"/>
                <a:ea typeface="+mn-ea"/>
                <a:cs typeface="+mn-cs"/>
              </a:rPr>
              <a:t> reading.  Cover all / most / some of the text. with </a:t>
            </a:r>
            <a:r>
              <a:rPr lang="en-GB" sz="1200" kern="1200" baseline="0">
                <a:solidFill>
                  <a:schemeClr val="tx1"/>
                </a:solidFill>
                <a:latin typeface="Arial" panose="020B0604020202020204" pitchFamily="34" charset="0"/>
                <a:ea typeface="+mn-ea"/>
                <a:cs typeface="+mn-cs"/>
              </a:rPr>
              <a:t>the splats.</a:t>
            </a:r>
            <a:endParaRPr lang="en-GB" sz="12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pPr>
              <a:defRPr/>
            </a:pPr>
            <a:fld id="{3AF07FF0-1BFC-4D05-8998-6F4143AD8603}" type="slidenum">
              <a:rPr lang="en-GB" altLang="en-US" smtClean="0"/>
              <a:pPr>
                <a:defRPr/>
              </a:pPr>
              <a:t>14</a:t>
            </a:fld>
            <a:endParaRPr lang="en-GB" altLang="en-US"/>
          </a:p>
        </p:txBody>
      </p:sp>
    </p:spTree>
    <p:extLst>
      <p:ext uri="{BB962C8B-B14F-4D97-AF65-F5344CB8AC3E}">
        <p14:creationId xmlns:p14="http://schemas.microsoft.com/office/powerpoint/2010/main" val="1270403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latin typeface="Arial" panose="020B0604020202020204" pitchFamily="34" charset="0"/>
                <a:cs typeface="Arial" panose="020B0604020202020204" pitchFamily="34" charset="0"/>
              </a:rPr>
              <a:t>This slide is without audio, so pupils can have another try.</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1  Choral reading.  Teacher drops out and pupils carry on.</a:t>
            </a:r>
            <a:br>
              <a:rPr lang="en-GB" sz="12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2  </a:t>
            </a:r>
            <a:r>
              <a:rPr lang="en-GB" sz="1200" kern="1200" dirty="0">
                <a:solidFill>
                  <a:schemeClr val="tx1"/>
                </a:solidFill>
                <a:latin typeface="Arial" panose="020B0604020202020204" pitchFamily="34" charset="0"/>
                <a:ea typeface="+mn-ea"/>
                <a:cs typeface="+mn-cs"/>
              </a:rPr>
              <a:t>Choral</a:t>
            </a:r>
            <a:r>
              <a:rPr lang="en-GB" sz="1200" kern="1200" baseline="0" dirty="0">
                <a:solidFill>
                  <a:schemeClr val="tx1"/>
                </a:solidFill>
                <a:latin typeface="Arial" panose="020B0604020202020204" pitchFamily="34" charset="0"/>
                <a:ea typeface="+mn-ea"/>
                <a:cs typeface="+mn-cs"/>
              </a:rPr>
              <a:t> reading.  Cover all / most / some of the text. with the splats.</a:t>
            </a:r>
            <a:endParaRPr lang="en-GB" sz="12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pPr>
              <a:defRPr/>
            </a:pPr>
            <a:fld id="{3AF07FF0-1BFC-4D05-8998-6F4143AD8603}" type="slidenum">
              <a:rPr lang="en-GB" altLang="en-US" smtClean="0"/>
              <a:pPr>
                <a:defRPr/>
              </a:pPr>
              <a:t>15</a:t>
            </a:fld>
            <a:endParaRPr lang="en-GB" altLang="en-US"/>
          </a:p>
        </p:txBody>
      </p:sp>
    </p:spTree>
    <p:extLst>
      <p:ext uri="{BB962C8B-B14F-4D97-AF65-F5344CB8AC3E}">
        <p14:creationId xmlns:p14="http://schemas.microsoft.com/office/powerpoint/2010/main" val="3559864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t>NB: Not for display to the class – ideas for teachers to use, depending on the class.</a:t>
            </a:r>
          </a:p>
        </p:txBody>
      </p:sp>
      <p:sp>
        <p:nvSpPr>
          <p:cNvPr id="235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D629BD1-7812-4AF5-A503-AD9498C216CD}" type="slidenum">
              <a:rPr lang="en-GB" altLang="en-US">
                <a:solidFill>
                  <a:srgbClr val="000000"/>
                </a:solidFill>
              </a:rPr>
              <a:pPr>
                <a:spcBef>
                  <a:spcPct val="0"/>
                </a:spcBef>
              </a:pPr>
              <a:t>16</a:t>
            </a:fld>
            <a:endParaRPr lang="en-GB" altLang="en-US">
              <a:solidFill>
                <a:srgbClr val="000000"/>
              </a:solidFill>
            </a:endParaRPr>
          </a:p>
        </p:txBody>
      </p:sp>
    </p:spTree>
    <p:extLst>
      <p:ext uri="{BB962C8B-B14F-4D97-AF65-F5344CB8AC3E}">
        <p14:creationId xmlns:p14="http://schemas.microsoft.com/office/powerpoint/2010/main" val="1247940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TEMPLATE for printing</a:t>
            </a:r>
          </a:p>
        </p:txBody>
      </p:sp>
      <p:sp>
        <p:nvSpPr>
          <p:cNvPr id="4" name="Slide Number Placeholder 3"/>
          <p:cNvSpPr>
            <a:spLocks noGrp="1"/>
          </p:cNvSpPr>
          <p:nvPr>
            <p:ph type="sldNum" sz="quarter" idx="10"/>
          </p:nvPr>
        </p:nvSpPr>
        <p:spPr/>
        <p:txBody>
          <a:bodyPr/>
          <a:lstStyle/>
          <a:p>
            <a:pPr>
              <a:defRPr/>
            </a:pPr>
            <a:fld id="{3AF07FF0-1BFC-4D05-8998-6F4143AD8603}" type="slidenum">
              <a:rPr lang="en-GB" altLang="en-US" smtClean="0"/>
              <a:pPr>
                <a:defRPr/>
              </a:pPr>
              <a:t>18</a:t>
            </a:fld>
            <a:endParaRPr lang="en-GB" altLang="en-US"/>
          </a:p>
        </p:txBody>
      </p:sp>
    </p:spTree>
    <p:extLst>
      <p:ext uri="{BB962C8B-B14F-4D97-AF65-F5344CB8AC3E}">
        <p14:creationId xmlns:p14="http://schemas.microsoft.com/office/powerpoint/2010/main" val="4107314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an online resource created</a:t>
            </a:r>
            <a:r>
              <a:rPr lang="en-GB" baseline="0" dirty="0"/>
              <a:t> and uploaded by an unknown teacher, not associated with this project.</a:t>
            </a:r>
            <a:endParaRPr lang="en-GB" dirty="0"/>
          </a:p>
        </p:txBody>
      </p:sp>
      <p:sp>
        <p:nvSpPr>
          <p:cNvPr id="4" name="Slide Number Placeholder 3"/>
          <p:cNvSpPr>
            <a:spLocks noGrp="1"/>
          </p:cNvSpPr>
          <p:nvPr>
            <p:ph type="sldNum" sz="quarter" idx="10"/>
          </p:nvPr>
        </p:nvSpPr>
        <p:spPr/>
        <p:txBody>
          <a:bodyPr/>
          <a:lstStyle/>
          <a:p>
            <a:pPr>
              <a:defRPr/>
            </a:pPr>
            <a:fld id="{3AF07FF0-1BFC-4D05-8998-6F4143AD8603}" type="slidenum">
              <a:rPr lang="en-GB" altLang="en-US" smtClean="0"/>
              <a:pPr>
                <a:defRPr/>
              </a:pPr>
              <a:t>19</a:t>
            </a:fld>
            <a:endParaRPr lang="en-GB" altLang="en-US"/>
          </a:p>
        </p:txBody>
      </p:sp>
    </p:spTree>
    <p:extLst>
      <p:ext uri="{BB962C8B-B14F-4D97-AF65-F5344CB8AC3E}">
        <p14:creationId xmlns:p14="http://schemas.microsoft.com/office/powerpoint/2010/main" val="3409050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French</a:t>
            </a:r>
            <a:r>
              <a:rPr lang="en-GB" baseline="0" dirty="0"/>
              <a:t> version of the book is available on Amazon and worth buying to read with pupils all together.</a:t>
            </a:r>
            <a:endParaRPr lang="en-GB" dirty="0"/>
          </a:p>
        </p:txBody>
      </p:sp>
      <p:sp>
        <p:nvSpPr>
          <p:cNvPr id="4" name="Slide Number Placeholder 3"/>
          <p:cNvSpPr>
            <a:spLocks noGrp="1"/>
          </p:cNvSpPr>
          <p:nvPr>
            <p:ph type="sldNum" sz="quarter" idx="10"/>
          </p:nvPr>
        </p:nvSpPr>
        <p:spPr/>
        <p:txBody>
          <a:bodyPr/>
          <a:lstStyle/>
          <a:p>
            <a:pPr>
              <a:defRPr/>
            </a:pPr>
            <a:fld id="{3AF07FF0-1BFC-4D05-8998-6F4143AD8603}" type="slidenum">
              <a:rPr lang="en-GB" altLang="en-US" smtClean="0"/>
              <a:pPr>
                <a:defRPr/>
              </a:pPr>
              <a:t>20</a:t>
            </a:fld>
            <a:endParaRPr lang="en-GB" altLang="en-US"/>
          </a:p>
        </p:txBody>
      </p:sp>
    </p:spTree>
    <p:extLst>
      <p:ext uri="{BB962C8B-B14F-4D97-AF65-F5344CB8AC3E}">
        <p14:creationId xmlns:p14="http://schemas.microsoft.com/office/powerpoint/2010/main" val="64494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FA36DDD-8287-461B-A2CC-D4C698ED5730}" type="slidenum">
              <a:rPr lang="en-GB" altLang="en-US"/>
              <a:pPr>
                <a:spcBef>
                  <a:spcPct val="0"/>
                </a:spcBef>
              </a:pPr>
              <a:t>3</a:t>
            </a:fld>
            <a:endParaRPr lang="en-GB" alt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t>Pupils choose the correct adjective which they heard with the animal in the story. The animal audio is heard when it appears. Click on colour word to hear it.  Elicit the whole noun + adjective phrases from pupils. E.g. un </a:t>
            </a:r>
            <a:r>
              <a:rPr lang="en-GB" altLang="en-US" dirty="0" err="1"/>
              <a:t>oiseau</a:t>
            </a:r>
            <a:r>
              <a:rPr lang="en-GB" altLang="en-US" dirty="0"/>
              <a:t> rouge. </a:t>
            </a:r>
          </a:p>
        </p:txBody>
      </p:sp>
    </p:spTree>
    <p:extLst>
      <p:ext uri="{BB962C8B-B14F-4D97-AF65-F5344CB8AC3E}">
        <p14:creationId xmlns:p14="http://schemas.microsoft.com/office/powerpoint/2010/main" val="3574001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FA36DDD-8287-461B-A2CC-D4C698ED5730}" type="slidenum">
              <a:rPr lang="en-GB" altLang="en-US"/>
              <a:pPr>
                <a:spcBef>
                  <a:spcPct val="0"/>
                </a:spcBef>
              </a:pPr>
              <a:t>4</a:t>
            </a:fld>
            <a:endParaRPr lang="en-GB" alt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t>This time do a ‘re-telling’ of the story. Pupils need to change the</a:t>
            </a:r>
            <a:r>
              <a:rPr lang="en-GB" altLang="en-US" baseline="0" dirty="0"/>
              <a:t> underlined words each time.  You use the previous animal in the question and the new animal in the answer.</a:t>
            </a:r>
            <a:endParaRPr lang="en-GB" altLang="en-US" dirty="0"/>
          </a:p>
        </p:txBody>
      </p:sp>
    </p:spTree>
    <p:extLst>
      <p:ext uri="{BB962C8B-B14F-4D97-AF65-F5344CB8AC3E}">
        <p14:creationId xmlns:p14="http://schemas.microsoft.com/office/powerpoint/2010/main" val="2086781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sz="1200" b="1" dirty="0">
                <a:latin typeface="Arial" panose="020B0604020202020204" pitchFamily="34" charset="0"/>
                <a:cs typeface="Arial" panose="020B0604020202020204" pitchFamily="34" charset="0"/>
              </a:rPr>
              <a:t>Click </a:t>
            </a:r>
            <a:r>
              <a:rPr lang="fr-FR" sz="1200" b="1" dirty="0" err="1">
                <a:latin typeface="Arial" panose="020B0604020202020204" pitchFamily="34" charset="0"/>
                <a:cs typeface="Arial" panose="020B0604020202020204" pitchFamily="34" charset="0"/>
              </a:rPr>
              <a:t>each</a:t>
            </a:r>
            <a:r>
              <a:rPr lang="fr-FR" sz="1200" b="1" dirty="0">
                <a:latin typeface="Arial" panose="020B0604020202020204" pitchFamily="34" charset="0"/>
                <a:cs typeface="Arial" panose="020B0604020202020204" pitchFamily="34" charset="0"/>
              </a:rPr>
              <a:t> </a:t>
            </a:r>
            <a:r>
              <a:rPr lang="fr-FR" sz="1200" b="1" dirty="0" err="1">
                <a:latin typeface="Arial" panose="020B0604020202020204" pitchFamily="34" charset="0"/>
                <a:cs typeface="Arial" panose="020B0604020202020204" pitchFamily="34" charset="0"/>
              </a:rPr>
              <a:t>number</a:t>
            </a:r>
            <a:r>
              <a:rPr lang="fr-FR" sz="1200" b="1" dirty="0">
                <a:latin typeface="Arial" panose="020B0604020202020204" pitchFamily="34" charset="0"/>
                <a:cs typeface="Arial" panose="020B0604020202020204" pitchFamily="34" charset="0"/>
              </a:rPr>
              <a:t> to </a:t>
            </a:r>
            <a:r>
              <a:rPr lang="fr-FR" sz="1200" b="1" dirty="0" err="1">
                <a:latin typeface="Arial" panose="020B0604020202020204" pitchFamily="34" charset="0"/>
                <a:cs typeface="Arial" panose="020B0604020202020204" pitchFamily="34" charset="0"/>
              </a:rPr>
              <a:t>hear</a:t>
            </a:r>
            <a:r>
              <a:rPr lang="fr-FR" sz="1200" b="1" dirty="0">
                <a:latin typeface="Arial" panose="020B0604020202020204" pitchFamily="34" charset="0"/>
                <a:cs typeface="Arial" panose="020B0604020202020204" pitchFamily="34" charset="0"/>
              </a:rPr>
              <a:t> the phrase.</a:t>
            </a:r>
          </a:p>
          <a:p>
            <a:pPr eaLnBrk="1" hangingPunct="1"/>
            <a:endParaRPr lang="fr-FR" sz="1200" b="1" dirty="0">
              <a:latin typeface="Arial" panose="020B0604020202020204" pitchFamily="34" charset="0"/>
              <a:cs typeface="Arial" panose="020B0604020202020204" pitchFamily="34" charset="0"/>
            </a:endParaRPr>
          </a:p>
          <a:p>
            <a:pPr eaLnBrk="1" hangingPunct="1"/>
            <a:r>
              <a:rPr lang="fr-FR" sz="1200" b="1" dirty="0">
                <a:latin typeface="Arial" panose="020B0604020202020204" pitchFamily="34" charset="0"/>
                <a:cs typeface="Arial" panose="020B0604020202020204" pitchFamily="34" charset="0"/>
              </a:rPr>
              <a:t>Est-ce que ces mots sont dans le texte ? Oui ou non?</a:t>
            </a:r>
            <a:br>
              <a:rPr lang="fr-FR" sz="1200" b="1" dirty="0">
                <a:latin typeface="Arial" panose="020B0604020202020204" pitchFamily="34" charset="0"/>
                <a:cs typeface="Arial" panose="020B0604020202020204" pitchFamily="34" charset="0"/>
              </a:rPr>
            </a:br>
            <a:r>
              <a:rPr lang="fr-FR" sz="1200" b="1" dirty="0">
                <a:latin typeface="Arial" panose="020B0604020202020204" pitchFamily="34" charset="0"/>
                <a:cs typeface="Arial" panose="020B0604020202020204" pitchFamily="34" charset="0"/>
              </a:rPr>
              <a:t>Lignes un, </a:t>
            </a:r>
            <a:r>
              <a:rPr lang="fr-FR" sz="1200" b="1" baseline="0" dirty="0">
                <a:latin typeface="Arial" panose="020B0604020202020204" pitchFamily="34" charset="0"/>
                <a:cs typeface="Arial" panose="020B0604020202020204" pitchFamily="34" charset="0"/>
              </a:rPr>
              <a:t>un cheval ?</a:t>
            </a:r>
            <a:br>
              <a:rPr lang="fr-FR" sz="1200" baseline="0" dirty="0">
                <a:latin typeface="Arial" panose="020B0604020202020204" pitchFamily="34" charset="0"/>
                <a:cs typeface="Arial" panose="020B0604020202020204" pitchFamily="34" charset="0"/>
              </a:rPr>
            </a:br>
            <a:r>
              <a:rPr lang="fr-FR" sz="1200" i="1" baseline="0" dirty="0">
                <a:latin typeface="Arial" panose="020B0604020202020204" pitchFamily="34" charset="0"/>
                <a:cs typeface="Arial" panose="020B0604020202020204" pitchFamily="34" charset="0"/>
              </a:rPr>
              <a:t>(Are </a:t>
            </a:r>
            <a:r>
              <a:rPr lang="fr-FR" sz="1200" i="1" baseline="0" dirty="0" err="1">
                <a:latin typeface="Arial" panose="020B0604020202020204" pitchFamily="34" charset="0"/>
                <a:cs typeface="Arial" panose="020B0604020202020204" pitchFamily="34" charset="0"/>
              </a:rPr>
              <a:t>these</a:t>
            </a:r>
            <a:r>
              <a:rPr lang="fr-FR" sz="1200" i="1" baseline="0" dirty="0">
                <a:latin typeface="Arial" panose="020B0604020202020204" pitchFamily="34" charset="0"/>
                <a:cs typeface="Arial" panose="020B0604020202020204" pitchFamily="34" charset="0"/>
              </a:rPr>
              <a:t> </a:t>
            </a:r>
            <a:r>
              <a:rPr lang="fr-FR" sz="1200" i="1" baseline="0" dirty="0" err="1">
                <a:latin typeface="Arial" panose="020B0604020202020204" pitchFamily="34" charset="0"/>
                <a:cs typeface="Arial" panose="020B0604020202020204" pitchFamily="34" charset="0"/>
              </a:rPr>
              <a:t>words</a:t>
            </a:r>
            <a:r>
              <a:rPr lang="fr-FR" sz="1200" i="1" baseline="0" dirty="0">
                <a:latin typeface="Arial" panose="020B0604020202020204" pitchFamily="34" charset="0"/>
                <a:cs typeface="Arial" panose="020B0604020202020204" pitchFamily="34" charset="0"/>
              </a:rPr>
              <a:t> in the </a:t>
            </a:r>
            <a:r>
              <a:rPr lang="fr-FR" sz="1200" i="1" baseline="0" dirty="0" err="1">
                <a:latin typeface="Arial" panose="020B0604020202020204" pitchFamily="34" charset="0"/>
                <a:cs typeface="Arial" panose="020B0604020202020204" pitchFamily="34" charset="0"/>
              </a:rPr>
              <a:t>text</a:t>
            </a:r>
            <a:r>
              <a:rPr lang="fr-FR" sz="1200" i="1" baseline="0" dirty="0">
                <a:latin typeface="Arial" panose="020B0604020202020204" pitchFamily="34" charset="0"/>
                <a:cs typeface="Arial" panose="020B0604020202020204" pitchFamily="34" charset="0"/>
              </a:rPr>
              <a:t>?  </a:t>
            </a:r>
            <a:r>
              <a:rPr lang="fr-FR" sz="1200" i="1" baseline="0" dirty="0" err="1">
                <a:latin typeface="Arial" panose="020B0604020202020204" pitchFamily="34" charset="0"/>
                <a:cs typeface="Arial" panose="020B0604020202020204" pitchFamily="34" charset="0"/>
              </a:rPr>
              <a:t>Yes</a:t>
            </a:r>
            <a:r>
              <a:rPr lang="fr-FR" sz="1200" i="1" baseline="0" dirty="0">
                <a:latin typeface="Arial" panose="020B0604020202020204" pitchFamily="34" charset="0"/>
                <a:cs typeface="Arial" panose="020B0604020202020204" pitchFamily="34" charset="0"/>
              </a:rPr>
              <a:t> or no?</a:t>
            </a:r>
            <a:br>
              <a:rPr lang="fr-FR" sz="1200" i="1" baseline="0" dirty="0">
                <a:latin typeface="Arial" panose="020B0604020202020204" pitchFamily="34" charset="0"/>
                <a:cs typeface="Arial" panose="020B0604020202020204" pitchFamily="34" charset="0"/>
              </a:rPr>
            </a:br>
            <a:r>
              <a:rPr lang="fr-FR" sz="1200" i="1" baseline="0" dirty="0">
                <a:latin typeface="Arial" panose="020B0604020202020204" pitchFamily="34" charset="0"/>
                <a:cs typeface="Arial" panose="020B0604020202020204" pitchFamily="34" charset="0"/>
              </a:rPr>
              <a:t>Line one, a horse?)</a:t>
            </a:r>
          </a:p>
          <a:p>
            <a:pPr eaLnBrk="1" hangingPunct="1"/>
            <a:endParaRPr lang="fr-FR" altLang="en-US" sz="1200" i="1" baseline="0" dirty="0">
              <a:latin typeface="Arial" panose="020B0604020202020204" pitchFamily="34" charset="0"/>
              <a:cs typeface="Arial" panose="020B0604020202020204" pitchFamily="34" charset="0"/>
            </a:endParaRPr>
          </a:p>
          <a:p>
            <a:pPr eaLnBrk="1" hangingPunct="1"/>
            <a:r>
              <a:rPr lang="fr-FR" altLang="en-US" sz="1200" i="1" baseline="0" dirty="0" err="1">
                <a:latin typeface="Arial" panose="020B0604020202020204" pitchFamily="34" charset="0"/>
                <a:cs typeface="Arial" panose="020B0604020202020204" pitchFamily="34" charset="0"/>
              </a:rPr>
              <a:t>Asking</a:t>
            </a:r>
            <a:r>
              <a:rPr lang="fr-FR" altLang="en-US" sz="1200" i="1" baseline="0" dirty="0">
                <a:latin typeface="Arial" panose="020B0604020202020204" pitchFamily="34" charset="0"/>
                <a:cs typeface="Arial" panose="020B0604020202020204" pitchFamily="34" charset="0"/>
              </a:rPr>
              <a:t> questions </a:t>
            </a:r>
            <a:r>
              <a:rPr lang="fr-FR" altLang="en-US" sz="1200" i="1" baseline="0" dirty="0" err="1">
                <a:latin typeface="Arial" panose="020B0604020202020204" pitchFamily="34" charset="0"/>
                <a:cs typeface="Arial" panose="020B0604020202020204" pitchFamily="34" charset="0"/>
              </a:rPr>
              <a:t>like</a:t>
            </a:r>
            <a:r>
              <a:rPr lang="fr-FR" altLang="en-US" sz="1200" i="1" baseline="0" dirty="0">
                <a:latin typeface="Arial" panose="020B0604020202020204" pitchFamily="34" charset="0"/>
                <a:cs typeface="Arial" panose="020B0604020202020204" pitchFamily="34" charset="0"/>
              </a:rPr>
              <a:t> </a:t>
            </a:r>
            <a:r>
              <a:rPr lang="fr-FR" altLang="en-US" sz="1200" i="1" baseline="0" dirty="0" err="1">
                <a:latin typeface="Arial" panose="020B0604020202020204" pitchFamily="34" charset="0"/>
                <a:cs typeface="Arial" panose="020B0604020202020204" pitchFamily="34" charset="0"/>
              </a:rPr>
              <a:t>this</a:t>
            </a:r>
            <a:r>
              <a:rPr lang="fr-FR" altLang="en-US" sz="1200" i="1" baseline="0" dirty="0">
                <a:latin typeface="Arial" panose="020B0604020202020204" pitchFamily="34" charset="0"/>
                <a:cs typeface="Arial" panose="020B0604020202020204" pitchFamily="34" charset="0"/>
              </a:rPr>
              <a:t> </a:t>
            </a:r>
            <a:r>
              <a:rPr lang="fr-FR" altLang="en-US" sz="1200" i="1" baseline="0" dirty="0" err="1">
                <a:latin typeface="Arial" panose="020B0604020202020204" pitchFamily="34" charset="0"/>
                <a:cs typeface="Arial" panose="020B0604020202020204" pitchFamily="34" charset="0"/>
              </a:rPr>
              <a:t>focuses</a:t>
            </a:r>
            <a:r>
              <a:rPr lang="fr-FR" altLang="en-US" sz="1200" i="1" baseline="0" dirty="0">
                <a:latin typeface="Arial" panose="020B0604020202020204" pitchFamily="34" charset="0"/>
                <a:cs typeface="Arial" panose="020B0604020202020204" pitchFamily="34" charset="0"/>
              </a:rPr>
              <a:t> attention on </a:t>
            </a:r>
            <a:r>
              <a:rPr lang="fr-FR" altLang="en-US" sz="1200" i="1" baseline="0" dirty="0" err="1">
                <a:latin typeface="Arial" panose="020B0604020202020204" pitchFamily="34" charset="0"/>
                <a:cs typeface="Arial" panose="020B0604020202020204" pitchFamily="34" charset="0"/>
              </a:rPr>
              <a:t>listening</a:t>
            </a:r>
            <a:r>
              <a:rPr lang="fr-FR" altLang="en-US" sz="1200" i="1" baseline="0" dirty="0">
                <a:latin typeface="Arial" panose="020B0604020202020204" pitchFamily="34" charset="0"/>
                <a:cs typeface="Arial" panose="020B0604020202020204" pitchFamily="34" charset="0"/>
              </a:rPr>
              <a:t> and </a:t>
            </a:r>
            <a:r>
              <a:rPr lang="fr-FR" altLang="en-US" sz="1200" i="1" baseline="0" dirty="0" err="1">
                <a:latin typeface="Arial" panose="020B0604020202020204" pitchFamily="34" charset="0"/>
                <a:cs typeface="Arial" panose="020B0604020202020204" pitchFamily="34" charset="0"/>
              </a:rPr>
              <a:t>matching</a:t>
            </a:r>
            <a:r>
              <a:rPr lang="fr-FR" altLang="en-US" sz="1200" i="1" baseline="0" dirty="0">
                <a:latin typeface="Arial" panose="020B0604020202020204" pitchFamily="34" charset="0"/>
                <a:cs typeface="Arial" panose="020B0604020202020204" pitchFamily="34" charset="0"/>
              </a:rPr>
              <a:t> the </a:t>
            </a:r>
            <a:r>
              <a:rPr lang="fr-FR" altLang="en-US" sz="1200" i="1" baseline="0" dirty="0" err="1">
                <a:latin typeface="Arial" panose="020B0604020202020204" pitchFamily="34" charset="0"/>
                <a:cs typeface="Arial" panose="020B0604020202020204" pitchFamily="34" charset="0"/>
              </a:rPr>
              <a:t>sound</a:t>
            </a:r>
            <a:r>
              <a:rPr lang="fr-FR" altLang="en-US" sz="1200" i="1" baseline="0" dirty="0">
                <a:latin typeface="Arial" panose="020B0604020202020204" pitchFamily="34" charset="0"/>
                <a:cs typeface="Arial" panose="020B0604020202020204" pitchFamily="34" charset="0"/>
              </a:rPr>
              <a:t> to the </a:t>
            </a:r>
            <a:r>
              <a:rPr lang="fr-FR" altLang="en-US" sz="1200" i="1" baseline="0" dirty="0" err="1">
                <a:latin typeface="Arial" panose="020B0604020202020204" pitchFamily="34" charset="0"/>
                <a:cs typeface="Arial" panose="020B0604020202020204" pitchFamily="34" charset="0"/>
              </a:rPr>
              <a:t>written</a:t>
            </a:r>
            <a:r>
              <a:rPr lang="fr-FR" altLang="en-US" sz="1200" i="1" baseline="0" dirty="0">
                <a:latin typeface="Arial" panose="020B0604020202020204" pitchFamily="34" charset="0"/>
                <a:cs typeface="Arial" panose="020B0604020202020204" pitchFamily="34" charset="0"/>
              </a:rPr>
              <a:t> </a:t>
            </a:r>
            <a:r>
              <a:rPr lang="fr-FR" altLang="en-US" sz="1200" i="1" baseline="0" dirty="0" err="1">
                <a:latin typeface="Arial" panose="020B0604020202020204" pitchFamily="34" charset="0"/>
                <a:cs typeface="Arial" panose="020B0604020202020204" pitchFamily="34" charset="0"/>
              </a:rPr>
              <a:t>word</a:t>
            </a:r>
            <a:r>
              <a:rPr lang="fr-FR" altLang="en-US" sz="1200" i="1" baseline="0" dirty="0">
                <a:latin typeface="Arial" panose="020B0604020202020204" pitchFamily="34" charset="0"/>
                <a:cs typeface="Arial" panose="020B0604020202020204" pitchFamily="34" charset="0"/>
              </a:rPr>
              <a:t>.</a:t>
            </a:r>
          </a:p>
          <a:p>
            <a:pPr eaLnBrk="1" hangingPunct="1"/>
            <a:endParaRPr lang="fr-FR" altLang="en-US" sz="1200" i="1" baseline="0" dirty="0">
              <a:latin typeface="Arial" panose="020B0604020202020204" pitchFamily="34" charset="0"/>
              <a:cs typeface="Arial" panose="020B0604020202020204" pitchFamily="34" charset="0"/>
            </a:endParaRPr>
          </a:p>
          <a:p>
            <a:pPr eaLnBrk="1" hangingPunct="1"/>
            <a:endParaRPr lang="en-GB" altLang="en-US" dirty="0"/>
          </a:p>
        </p:txBody>
      </p:sp>
      <p:sp>
        <p:nvSpPr>
          <p:cNvPr id="215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18FB560-89B0-467A-A3E7-F73200D8BDAE}" type="slidenum">
              <a:rPr lang="en-GB" altLang="en-US">
                <a:solidFill>
                  <a:srgbClr val="000000"/>
                </a:solidFill>
              </a:rPr>
              <a:pPr>
                <a:spcBef>
                  <a:spcPct val="0"/>
                </a:spcBef>
              </a:pPr>
              <a:t>5</a:t>
            </a:fld>
            <a:endParaRPr lang="en-GB" altLang="en-US">
              <a:solidFill>
                <a:srgbClr val="000000"/>
              </a:solidFill>
            </a:endParaRPr>
          </a:p>
        </p:txBody>
      </p:sp>
    </p:spTree>
    <p:extLst>
      <p:ext uri="{BB962C8B-B14F-4D97-AF65-F5344CB8AC3E}">
        <p14:creationId xmlns:p14="http://schemas.microsoft.com/office/powerpoint/2010/main" val="1680458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NB: You will need pupils to have a set of cards</a:t>
            </a:r>
            <a:r>
              <a:rPr lang="en-GB" baseline="0" dirty="0"/>
              <a:t> for this activity.  Use the final slide in this PowerPoint to create the cards. It works well in pairs (and cuts down on the work to create the resources).</a:t>
            </a:r>
          </a:p>
          <a:p>
            <a:br>
              <a:rPr lang="en-GB" dirty="0"/>
            </a:br>
            <a:r>
              <a:rPr lang="en-GB" dirty="0"/>
              <a:t>Use these three slides</a:t>
            </a:r>
            <a:r>
              <a:rPr lang="en-GB" baseline="0" dirty="0"/>
              <a:t> to do listening and response.</a:t>
            </a:r>
          </a:p>
          <a:p>
            <a:r>
              <a:rPr lang="en-GB" baseline="0" dirty="0"/>
              <a:t>Pupils place the cards down in the order in which they hear them (in a 3 x 3 formation on their desk)</a:t>
            </a:r>
          </a:p>
          <a:p>
            <a:r>
              <a:rPr lang="en-GB" baseline="0" dirty="0"/>
              <a:t>This slide has the audio.  Click the audio icons to hear each one.  You can repeat as many times as needed.</a:t>
            </a:r>
            <a:br>
              <a:rPr lang="en-GB" baseline="0" dirty="0"/>
            </a:br>
            <a:r>
              <a:rPr lang="en-GB" baseline="0" dirty="0"/>
              <a:t>Use the next slide to show the answers.</a:t>
            </a:r>
            <a:br>
              <a:rPr lang="en-GB" baseline="0" dirty="0"/>
            </a:br>
            <a:r>
              <a:rPr lang="en-GB" baseline="0" dirty="0"/>
              <a:t>If pupils are able, the teacher can elicit the answers one by one in French.</a:t>
            </a:r>
            <a:endParaRPr lang="en-GB" dirty="0"/>
          </a:p>
        </p:txBody>
      </p:sp>
      <p:sp>
        <p:nvSpPr>
          <p:cNvPr id="4" name="Slide Number Placeholder 3"/>
          <p:cNvSpPr>
            <a:spLocks noGrp="1"/>
          </p:cNvSpPr>
          <p:nvPr>
            <p:ph type="sldNum" sz="quarter" idx="10"/>
          </p:nvPr>
        </p:nvSpPr>
        <p:spPr/>
        <p:txBody>
          <a:bodyPr/>
          <a:lstStyle/>
          <a:p>
            <a:pPr>
              <a:defRPr/>
            </a:pPr>
            <a:fld id="{3AF07FF0-1BFC-4D05-8998-6F4143AD8603}" type="slidenum">
              <a:rPr lang="en-GB" altLang="en-US" smtClean="0"/>
              <a:pPr>
                <a:defRPr/>
              </a:pPr>
              <a:t>6</a:t>
            </a:fld>
            <a:endParaRPr lang="en-GB" altLang="en-US"/>
          </a:p>
        </p:txBody>
      </p:sp>
    </p:spTree>
    <p:extLst>
      <p:ext uri="{BB962C8B-B14F-4D97-AF65-F5344CB8AC3E}">
        <p14:creationId xmlns:p14="http://schemas.microsoft.com/office/powerpoint/2010/main" val="3195043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these three slides</a:t>
            </a:r>
            <a:r>
              <a:rPr lang="en-GB" baseline="0" dirty="0"/>
              <a:t> to do listening and response.</a:t>
            </a:r>
          </a:p>
          <a:p>
            <a:r>
              <a:rPr lang="en-GB" baseline="0" dirty="0"/>
              <a:t>Pupils place the cards down in the order in which they hear them (in a 3 x 3 formation on their desk)</a:t>
            </a:r>
          </a:p>
          <a:p>
            <a:r>
              <a:rPr lang="en-GB" baseline="0" dirty="0"/>
              <a:t>This slide has the audio.  Click the audio icon. Alternatively, teachers can call the animals themselves.</a:t>
            </a:r>
            <a:br>
              <a:rPr lang="en-GB" baseline="0" dirty="0"/>
            </a:br>
            <a:r>
              <a:rPr lang="en-GB" baseline="0" dirty="0"/>
              <a:t>Use the next slide to show the answers.</a:t>
            </a:r>
            <a:br>
              <a:rPr lang="en-GB" baseline="0" dirty="0"/>
            </a:br>
            <a:r>
              <a:rPr lang="en-GB" baseline="0" dirty="0"/>
              <a:t>If pupils are able, the teacher can elicit the answers one by one in French.</a:t>
            </a:r>
            <a:endParaRPr lang="en-GB" dirty="0"/>
          </a:p>
        </p:txBody>
      </p:sp>
      <p:sp>
        <p:nvSpPr>
          <p:cNvPr id="4" name="Slide Number Placeholder 3"/>
          <p:cNvSpPr>
            <a:spLocks noGrp="1"/>
          </p:cNvSpPr>
          <p:nvPr>
            <p:ph type="sldNum" sz="quarter" idx="10"/>
          </p:nvPr>
        </p:nvSpPr>
        <p:spPr/>
        <p:txBody>
          <a:bodyPr/>
          <a:lstStyle/>
          <a:p>
            <a:pPr>
              <a:defRPr/>
            </a:pPr>
            <a:fld id="{3AF07FF0-1BFC-4D05-8998-6F4143AD8603}" type="slidenum">
              <a:rPr lang="en-GB" altLang="en-US" smtClean="0"/>
              <a:pPr>
                <a:defRPr/>
              </a:pPr>
              <a:t>7</a:t>
            </a:fld>
            <a:endParaRPr lang="en-GB" altLang="en-US"/>
          </a:p>
        </p:txBody>
      </p:sp>
    </p:spTree>
    <p:extLst>
      <p:ext uri="{BB962C8B-B14F-4D97-AF65-F5344CB8AC3E}">
        <p14:creationId xmlns:p14="http://schemas.microsoft.com/office/powerpoint/2010/main" val="899851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Make the audio a little quicker on this one.  i.e. less time between each one and no repeats?</a:t>
            </a:r>
          </a:p>
        </p:txBody>
      </p:sp>
      <p:sp>
        <p:nvSpPr>
          <p:cNvPr id="4" name="Slide Number Placeholder 3"/>
          <p:cNvSpPr>
            <a:spLocks noGrp="1"/>
          </p:cNvSpPr>
          <p:nvPr>
            <p:ph type="sldNum" sz="quarter" idx="10"/>
          </p:nvPr>
        </p:nvSpPr>
        <p:spPr/>
        <p:txBody>
          <a:bodyPr/>
          <a:lstStyle/>
          <a:p>
            <a:pPr>
              <a:defRPr/>
            </a:pPr>
            <a:fld id="{3AF07FF0-1BFC-4D05-8998-6F4143AD8603}" type="slidenum">
              <a:rPr lang="en-GB" altLang="en-US" smtClean="0"/>
              <a:pPr>
                <a:defRPr/>
              </a:pPr>
              <a:t>8</a:t>
            </a:fld>
            <a:endParaRPr lang="en-GB" altLang="en-US"/>
          </a:p>
        </p:txBody>
      </p:sp>
    </p:spTree>
    <p:extLst>
      <p:ext uri="{BB962C8B-B14F-4D97-AF65-F5344CB8AC3E}">
        <p14:creationId xmlns:p14="http://schemas.microsoft.com/office/powerpoint/2010/main" val="1858189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ANSWERS</a:t>
            </a:r>
          </a:p>
        </p:txBody>
      </p:sp>
      <p:sp>
        <p:nvSpPr>
          <p:cNvPr id="4" name="Slide Number Placeholder 3"/>
          <p:cNvSpPr>
            <a:spLocks noGrp="1"/>
          </p:cNvSpPr>
          <p:nvPr>
            <p:ph type="sldNum" sz="quarter" idx="10"/>
          </p:nvPr>
        </p:nvSpPr>
        <p:spPr/>
        <p:txBody>
          <a:bodyPr/>
          <a:lstStyle/>
          <a:p>
            <a:pPr>
              <a:defRPr/>
            </a:pPr>
            <a:fld id="{3AF07FF0-1BFC-4D05-8998-6F4143AD8603}" type="slidenum">
              <a:rPr lang="en-GB" altLang="en-US" smtClean="0"/>
              <a:pPr>
                <a:defRPr/>
              </a:pPr>
              <a:t>9</a:t>
            </a:fld>
            <a:endParaRPr lang="en-GB" altLang="en-US"/>
          </a:p>
        </p:txBody>
      </p:sp>
    </p:spTree>
    <p:extLst>
      <p:ext uri="{BB962C8B-B14F-4D97-AF65-F5344CB8AC3E}">
        <p14:creationId xmlns:p14="http://schemas.microsoft.com/office/powerpoint/2010/main" val="395040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fastest round.  Tell pupils this is for fun and a challenge and not to worry if they get lost.</a:t>
            </a:r>
          </a:p>
          <a:p>
            <a:r>
              <a:rPr lang="en-GB" baseline="0" dirty="0"/>
              <a:t>The audio is triggered when each number arrives.</a:t>
            </a:r>
            <a:br>
              <a:rPr lang="en-GB" baseline="0" dirty="0"/>
            </a:br>
            <a:r>
              <a:rPr lang="en-GB" baseline="0" dirty="0"/>
              <a:t>(Of course, you can play the audio several times, if needed).</a:t>
            </a:r>
            <a:endParaRPr lang="en-GB" dirty="0"/>
          </a:p>
        </p:txBody>
      </p:sp>
      <p:sp>
        <p:nvSpPr>
          <p:cNvPr id="4" name="Slide Number Placeholder 3"/>
          <p:cNvSpPr>
            <a:spLocks noGrp="1"/>
          </p:cNvSpPr>
          <p:nvPr>
            <p:ph type="sldNum" sz="quarter" idx="10"/>
          </p:nvPr>
        </p:nvSpPr>
        <p:spPr/>
        <p:txBody>
          <a:bodyPr/>
          <a:lstStyle/>
          <a:p>
            <a:pPr>
              <a:defRPr/>
            </a:pPr>
            <a:fld id="{3AF07FF0-1BFC-4D05-8998-6F4143AD8603}" type="slidenum">
              <a:rPr lang="en-GB" altLang="en-US" smtClean="0"/>
              <a:pPr>
                <a:defRPr/>
              </a:pPr>
              <a:t>10</a:t>
            </a:fld>
            <a:endParaRPr lang="en-GB" altLang="en-US"/>
          </a:p>
        </p:txBody>
      </p:sp>
    </p:spTree>
    <p:extLst>
      <p:ext uri="{BB962C8B-B14F-4D97-AF65-F5344CB8AC3E}">
        <p14:creationId xmlns:p14="http://schemas.microsoft.com/office/powerpoint/2010/main" val="1975639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62531C7-DB74-46A5-84B8-E4BCD638D7A7}" type="slidenum">
              <a:rPr lang="en-GB" altLang="en-US"/>
              <a:pPr>
                <a:defRPr/>
              </a:pPr>
              <a:t>‹#›</a:t>
            </a:fld>
            <a:endParaRPr lang="en-GB" altLang="en-US"/>
          </a:p>
        </p:txBody>
      </p:sp>
    </p:spTree>
    <p:extLst>
      <p:ext uri="{BB962C8B-B14F-4D97-AF65-F5344CB8AC3E}">
        <p14:creationId xmlns:p14="http://schemas.microsoft.com/office/powerpoint/2010/main" val="3990215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E6CC8A0-6DC6-4D81-B871-7723D0B5DC3B}" type="slidenum">
              <a:rPr lang="en-GB" altLang="en-US"/>
              <a:pPr>
                <a:defRPr/>
              </a:pPr>
              <a:t>‹#›</a:t>
            </a:fld>
            <a:endParaRPr lang="en-GB" altLang="en-US"/>
          </a:p>
        </p:txBody>
      </p:sp>
    </p:spTree>
    <p:extLst>
      <p:ext uri="{BB962C8B-B14F-4D97-AF65-F5344CB8AC3E}">
        <p14:creationId xmlns:p14="http://schemas.microsoft.com/office/powerpoint/2010/main" val="2861336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6026081-BE94-49B7-8276-8AD29218AB50}" type="slidenum">
              <a:rPr lang="en-GB" altLang="en-US"/>
              <a:pPr>
                <a:defRPr/>
              </a:pPr>
              <a:t>‹#›</a:t>
            </a:fld>
            <a:endParaRPr lang="en-GB" altLang="en-US"/>
          </a:p>
        </p:txBody>
      </p:sp>
    </p:spTree>
    <p:extLst>
      <p:ext uri="{BB962C8B-B14F-4D97-AF65-F5344CB8AC3E}">
        <p14:creationId xmlns:p14="http://schemas.microsoft.com/office/powerpoint/2010/main" val="3999531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214A9E83-F942-4290-A351-88FAAD39B23A}" type="datetimeFigureOut">
              <a:rPr lang="en-GB"/>
              <a:pPr>
                <a:defRPr/>
              </a:pPr>
              <a:t>02/12/2018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882F9166-4D69-48F8-A97B-3B762F1D3CBA}" type="slidenum">
              <a:rPr lang="en-GB" altLang="en-US"/>
              <a:pPr>
                <a:defRPr/>
              </a:pPr>
              <a:t>‹#›</a:t>
            </a:fld>
            <a:endParaRPr lang="en-GB" altLang="en-US"/>
          </a:p>
        </p:txBody>
      </p:sp>
    </p:spTree>
    <p:extLst>
      <p:ext uri="{BB962C8B-B14F-4D97-AF65-F5344CB8AC3E}">
        <p14:creationId xmlns:p14="http://schemas.microsoft.com/office/powerpoint/2010/main" val="699338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104BF4CB-9707-4B9C-B56A-E6E0D8F1C0B4}" type="datetimeFigureOut">
              <a:rPr lang="en-GB"/>
              <a:pPr>
                <a:defRPr/>
              </a:pPr>
              <a:t>02/12/2018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954FA4A9-15F3-489E-8EE4-F8A41C2C1A02}" type="slidenum">
              <a:rPr lang="en-GB" altLang="en-US"/>
              <a:pPr>
                <a:defRPr/>
              </a:pPr>
              <a:t>‹#›</a:t>
            </a:fld>
            <a:endParaRPr lang="en-GB" altLang="en-US"/>
          </a:p>
        </p:txBody>
      </p:sp>
    </p:spTree>
    <p:extLst>
      <p:ext uri="{BB962C8B-B14F-4D97-AF65-F5344CB8AC3E}">
        <p14:creationId xmlns:p14="http://schemas.microsoft.com/office/powerpoint/2010/main" val="107193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F306820-0BE1-4C11-A874-35E33F9A0B31}" type="datetimeFigureOut">
              <a:rPr lang="en-GB"/>
              <a:pPr>
                <a:defRPr/>
              </a:pPr>
              <a:t>02/12/2018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3824389E-4BB3-4C1B-B8FC-680634C34F14}" type="slidenum">
              <a:rPr lang="en-GB" altLang="en-US"/>
              <a:pPr>
                <a:defRPr/>
              </a:pPr>
              <a:t>‹#›</a:t>
            </a:fld>
            <a:endParaRPr lang="en-GB" altLang="en-US"/>
          </a:p>
        </p:txBody>
      </p:sp>
    </p:spTree>
    <p:extLst>
      <p:ext uri="{BB962C8B-B14F-4D97-AF65-F5344CB8AC3E}">
        <p14:creationId xmlns:p14="http://schemas.microsoft.com/office/powerpoint/2010/main" val="2915857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70ECEB81-30F2-4738-8769-E98666F63E34}" type="datetimeFigureOut">
              <a:rPr lang="en-GB"/>
              <a:pPr>
                <a:defRPr/>
              </a:pPr>
              <a:t>02/12/2018</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C62B8524-28D0-4420-9AB8-67634E13CCC3}" type="slidenum">
              <a:rPr lang="en-GB" altLang="en-US"/>
              <a:pPr>
                <a:defRPr/>
              </a:pPr>
              <a:t>‹#›</a:t>
            </a:fld>
            <a:endParaRPr lang="en-GB" altLang="en-US"/>
          </a:p>
        </p:txBody>
      </p:sp>
    </p:spTree>
    <p:extLst>
      <p:ext uri="{BB962C8B-B14F-4D97-AF65-F5344CB8AC3E}">
        <p14:creationId xmlns:p14="http://schemas.microsoft.com/office/powerpoint/2010/main" val="299672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F924EC92-8776-4EC3-BC8F-ADC591A43F3E}" type="datetimeFigureOut">
              <a:rPr lang="en-GB"/>
              <a:pPr>
                <a:defRPr/>
              </a:pPr>
              <a:t>02/12/2018</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46159B55-9AD2-4F12-BC57-2F3D66A08734}" type="slidenum">
              <a:rPr lang="en-GB" altLang="en-US"/>
              <a:pPr>
                <a:defRPr/>
              </a:pPr>
              <a:t>‹#›</a:t>
            </a:fld>
            <a:endParaRPr lang="en-GB" altLang="en-US"/>
          </a:p>
        </p:txBody>
      </p:sp>
    </p:spTree>
    <p:extLst>
      <p:ext uri="{BB962C8B-B14F-4D97-AF65-F5344CB8AC3E}">
        <p14:creationId xmlns:p14="http://schemas.microsoft.com/office/powerpoint/2010/main" val="143407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8A0CB164-F4F0-473D-A472-3617F4020A55}" type="datetimeFigureOut">
              <a:rPr lang="en-GB"/>
              <a:pPr>
                <a:defRPr/>
              </a:pPr>
              <a:t>02/12/2018</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0D94CA8A-171E-4B38-A3F7-68291D3C5733}" type="slidenum">
              <a:rPr lang="en-GB" altLang="en-US"/>
              <a:pPr>
                <a:defRPr/>
              </a:pPr>
              <a:t>‹#›</a:t>
            </a:fld>
            <a:endParaRPr lang="en-GB" altLang="en-US"/>
          </a:p>
        </p:txBody>
      </p:sp>
    </p:spTree>
    <p:extLst>
      <p:ext uri="{BB962C8B-B14F-4D97-AF65-F5344CB8AC3E}">
        <p14:creationId xmlns:p14="http://schemas.microsoft.com/office/powerpoint/2010/main" val="3653470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9D7D600-D774-4242-BE34-72E0342DEB81}" type="datetimeFigureOut">
              <a:rPr lang="en-GB"/>
              <a:pPr>
                <a:defRPr/>
              </a:pPr>
              <a:t>02/12/2018</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7221C598-3C06-4756-B193-51392418C0B4}" type="slidenum">
              <a:rPr lang="en-GB" altLang="en-US"/>
              <a:pPr>
                <a:defRPr/>
              </a:pPr>
              <a:t>‹#›</a:t>
            </a:fld>
            <a:endParaRPr lang="en-GB" altLang="en-US"/>
          </a:p>
        </p:txBody>
      </p:sp>
    </p:spTree>
    <p:extLst>
      <p:ext uri="{BB962C8B-B14F-4D97-AF65-F5344CB8AC3E}">
        <p14:creationId xmlns:p14="http://schemas.microsoft.com/office/powerpoint/2010/main" val="2310014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9377BC5-AF16-4ED2-93ED-6D8328E84032}" type="datetimeFigureOut">
              <a:rPr lang="en-GB"/>
              <a:pPr>
                <a:defRPr/>
              </a:pPr>
              <a:t>02/12/2018</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8530C2EB-16AE-4B7C-89B9-C2E2E7FA16E0}" type="slidenum">
              <a:rPr lang="en-GB" altLang="en-US"/>
              <a:pPr>
                <a:defRPr/>
              </a:pPr>
              <a:t>‹#›</a:t>
            </a:fld>
            <a:endParaRPr lang="en-GB" altLang="en-US"/>
          </a:p>
        </p:txBody>
      </p:sp>
    </p:spTree>
    <p:extLst>
      <p:ext uri="{BB962C8B-B14F-4D97-AF65-F5344CB8AC3E}">
        <p14:creationId xmlns:p14="http://schemas.microsoft.com/office/powerpoint/2010/main" val="1618081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A53CECA-ED17-4F0E-A9AD-DFC6C8640F93}" type="slidenum">
              <a:rPr lang="en-GB" altLang="en-US"/>
              <a:pPr>
                <a:defRPr/>
              </a:pPr>
              <a:t>‹#›</a:t>
            </a:fld>
            <a:endParaRPr lang="en-GB" altLang="en-US"/>
          </a:p>
        </p:txBody>
      </p:sp>
    </p:spTree>
    <p:extLst>
      <p:ext uri="{BB962C8B-B14F-4D97-AF65-F5344CB8AC3E}">
        <p14:creationId xmlns:p14="http://schemas.microsoft.com/office/powerpoint/2010/main" val="2927933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DC3F6D5-EE0E-418E-8E09-B030EED56659}" type="datetimeFigureOut">
              <a:rPr lang="en-GB"/>
              <a:pPr>
                <a:defRPr/>
              </a:pPr>
              <a:t>02/12/2018</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5C7DB59B-6AE4-400A-A02A-E4015D6C8962}" type="slidenum">
              <a:rPr lang="en-GB" altLang="en-US"/>
              <a:pPr>
                <a:defRPr/>
              </a:pPr>
              <a:t>‹#›</a:t>
            </a:fld>
            <a:endParaRPr lang="en-GB" altLang="en-US"/>
          </a:p>
        </p:txBody>
      </p:sp>
    </p:spTree>
    <p:extLst>
      <p:ext uri="{BB962C8B-B14F-4D97-AF65-F5344CB8AC3E}">
        <p14:creationId xmlns:p14="http://schemas.microsoft.com/office/powerpoint/2010/main" val="889413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D7902A4-A5A8-42E9-B98F-952FD7B8A41F}" type="datetimeFigureOut">
              <a:rPr lang="en-GB"/>
              <a:pPr>
                <a:defRPr/>
              </a:pPr>
              <a:t>02/12/2018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1FD254E1-AF83-4EFB-90FC-D75EE62C53C5}" type="slidenum">
              <a:rPr lang="en-GB" altLang="en-US"/>
              <a:pPr>
                <a:defRPr/>
              </a:pPr>
              <a:t>‹#›</a:t>
            </a:fld>
            <a:endParaRPr lang="en-GB" altLang="en-US"/>
          </a:p>
        </p:txBody>
      </p:sp>
    </p:spTree>
    <p:extLst>
      <p:ext uri="{BB962C8B-B14F-4D97-AF65-F5344CB8AC3E}">
        <p14:creationId xmlns:p14="http://schemas.microsoft.com/office/powerpoint/2010/main" val="8608510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FB0EFE67-75C4-4014-B4A5-9AB29DCF091F}" type="datetimeFigureOut">
              <a:rPr lang="en-GB"/>
              <a:pPr>
                <a:defRPr/>
              </a:pPr>
              <a:t>02/12/2018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0EDCD463-0419-469F-9E5D-B31379E53593}" type="slidenum">
              <a:rPr lang="en-GB" altLang="en-US"/>
              <a:pPr>
                <a:defRPr/>
              </a:pPr>
              <a:t>‹#›</a:t>
            </a:fld>
            <a:endParaRPr lang="en-GB" altLang="en-US"/>
          </a:p>
        </p:txBody>
      </p:sp>
    </p:spTree>
    <p:extLst>
      <p:ext uri="{BB962C8B-B14F-4D97-AF65-F5344CB8AC3E}">
        <p14:creationId xmlns:p14="http://schemas.microsoft.com/office/powerpoint/2010/main" val="3326186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EECF399-607F-4D64-A249-7D74567B6A79}" type="slidenum">
              <a:rPr lang="en-GB" altLang="en-US"/>
              <a:pPr>
                <a:defRPr/>
              </a:pPr>
              <a:t>‹#›</a:t>
            </a:fld>
            <a:endParaRPr lang="en-GB" altLang="en-US"/>
          </a:p>
        </p:txBody>
      </p:sp>
    </p:spTree>
    <p:extLst>
      <p:ext uri="{BB962C8B-B14F-4D97-AF65-F5344CB8AC3E}">
        <p14:creationId xmlns:p14="http://schemas.microsoft.com/office/powerpoint/2010/main" val="2925183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5B9EF6A2-3C7A-4F4A-94D5-78616CBC0F22}" type="slidenum">
              <a:rPr lang="en-GB" altLang="en-US"/>
              <a:pPr>
                <a:defRPr/>
              </a:pPr>
              <a:t>‹#›</a:t>
            </a:fld>
            <a:endParaRPr lang="en-GB" altLang="en-US"/>
          </a:p>
        </p:txBody>
      </p:sp>
    </p:spTree>
    <p:extLst>
      <p:ext uri="{BB962C8B-B14F-4D97-AF65-F5344CB8AC3E}">
        <p14:creationId xmlns:p14="http://schemas.microsoft.com/office/powerpoint/2010/main" val="906004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423E68D2-6561-43EE-8A4F-89BFD59AB22B}" type="slidenum">
              <a:rPr lang="en-GB" altLang="en-US"/>
              <a:pPr>
                <a:defRPr/>
              </a:pPr>
              <a:t>‹#›</a:t>
            </a:fld>
            <a:endParaRPr lang="en-GB" altLang="en-US"/>
          </a:p>
        </p:txBody>
      </p:sp>
    </p:spTree>
    <p:extLst>
      <p:ext uri="{BB962C8B-B14F-4D97-AF65-F5344CB8AC3E}">
        <p14:creationId xmlns:p14="http://schemas.microsoft.com/office/powerpoint/2010/main" val="1910920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D5CFC692-1ED8-42FB-9542-B01E362038FF}" type="slidenum">
              <a:rPr lang="en-GB" altLang="en-US"/>
              <a:pPr>
                <a:defRPr/>
              </a:pPr>
              <a:t>‹#›</a:t>
            </a:fld>
            <a:endParaRPr lang="en-GB" altLang="en-US"/>
          </a:p>
        </p:txBody>
      </p:sp>
    </p:spTree>
    <p:extLst>
      <p:ext uri="{BB962C8B-B14F-4D97-AF65-F5344CB8AC3E}">
        <p14:creationId xmlns:p14="http://schemas.microsoft.com/office/powerpoint/2010/main" val="3714874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565B30BF-A40A-4828-B6C9-A8FD09D69973}" type="slidenum">
              <a:rPr lang="en-GB" altLang="en-US"/>
              <a:pPr>
                <a:defRPr/>
              </a:pPr>
              <a:t>‹#›</a:t>
            </a:fld>
            <a:endParaRPr lang="en-GB" altLang="en-US"/>
          </a:p>
        </p:txBody>
      </p:sp>
    </p:spTree>
    <p:extLst>
      <p:ext uri="{BB962C8B-B14F-4D97-AF65-F5344CB8AC3E}">
        <p14:creationId xmlns:p14="http://schemas.microsoft.com/office/powerpoint/2010/main" val="1137402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F7F38AD-A5D6-4085-80CF-CA2141FA1DB2}" type="slidenum">
              <a:rPr lang="en-GB" altLang="en-US"/>
              <a:pPr>
                <a:defRPr/>
              </a:pPr>
              <a:t>‹#›</a:t>
            </a:fld>
            <a:endParaRPr lang="en-GB" altLang="en-US"/>
          </a:p>
        </p:txBody>
      </p:sp>
    </p:spTree>
    <p:extLst>
      <p:ext uri="{BB962C8B-B14F-4D97-AF65-F5344CB8AC3E}">
        <p14:creationId xmlns:p14="http://schemas.microsoft.com/office/powerpoint/2010/main" val="876831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F531C15-F9BA-425E-B687-045F3EF8E195}" type="slidenum">
              <a:rPr lang="en-GB" altLang="en-US"/>
              <a:pPr>
                <a:defRPr/>
              </a:pPr>
              <a:t>‹#›</a:t>
            </a:fld>
            <a:endParaRPr lang="en-GB" altLang="en-US"/>
          </a:p>
        </p:txBody>
      </p:sp>
    </p:spTree>
    <p:extLst>
      <p:ext uri="{BB962C8B-B14F-4D97-AF65-F5344CB8AC3E}">
        <p14:creationId xmlns:p14="http://schemas.microsoft.com/office/powerpoint/2010/main" val="444213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245A90C6-1137-4E10-AE6B-F61E3A2CF03B}"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EC0A1A6C-327A-405C-9CB9-DD9D892C80A0}" type="datetimeFigureOut">
              <a:rPr lang="en-GB"/>
              <a:pPr>
                <a:defRPr/>
              </a:pPr>
              <a:t>02/12/2018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E0ADF345-88B7-4225-A1A9-595804D2F20F}"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4C_nBszH_no" TargetMode="External"/><Relationship Id="rId5" Type="http://schemas.openxmlformats.org/officeDocument/2006/relationships/audio" Target="../media/audio1.wav"/><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audio" Target="../media/audio32.wav"/><Relationship Id="rId3" Type="http://schemas.openxmlformats.org/officeDocument/2006/relationships/audio" Target="../media/audio27.wav"/><Relationship Id="rId7" Type="http://schemas.openxmlformats.org/officeDocument/2006/relationships/audio" Target="../media/audio31.wav"/><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audio" Target="../media/audio29.wav"/><Relationship Id="rId10" Type="http://schemas.openxmlformats.org/officeDocument/2006/relationships/audio" Target="../media/audio34.wav"/><Relationship Id="rId4" Type="http://schemas.openxmlformats.org/officeDocument/2006/relationships/audio" Target="../media/audio28.wav"/><Relationship Id="rId9" Type="http://schemas.openxmlformats.org/officeDocument/2006/relationships/audio" Target="../media/audio33.wav"/></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image" Target="../media/image2.PNG"/><Relationship Id="rId18" Type="http://schemas.openxmlformats.org/officeDocument/2006/relationships/image" Target="../media/image17.png"/><Relationship Id="rId3" Type="http://schemas.openxmlformats.org/officeDocument/2006/relationships/audio" Target="../media/audio27.wav"/><Relationship Id="rId7" Type="http://schemas.openxmlformats.org/officeDocument/2006/relationships/audio" Target="../media/audio31.wav"/><Relationship Id="rId12" Type="http://schemas.openxmlformats.org/officeDocument/2006/relationships/image" Target="../media/image8.png"/><Relationship Id="rId17" Type="http://schemas.openxmlformats.org/officeDocument/2006/relationships/image" Target="../media/image10.png"/><Relationship Id="rId2" Type="http://schemas.openxmlformats.org/officeDocument/2006/relationships/notesSlide" Target="../notesSlides/notesSlide11.xml"/><Relationship Id="rId16" Type="http://schemas.openxmlformats.org/officeDocument/2006/relationships/image" Target="../media/image6.png"/><Relationship Id="rId20"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audio" Target="../media/audio30.wav"/><Relationship Id="rId11" Type="http://schemas.openxmlformats.org/officeDocument/2006/relationships/audio" Target="../media/audio35.wav"/><Relationship Id="rId5" Type="http://schemas.openxmlformats.org/officeDocument/2006/relationships/audio" Target="../media/audio29.wav"/><Relationship Id="rId15" Type="http://schemas.openxmlformats.org/officeDocument/2006/relationships/image" Target="../media/image13.png"/><Relationship Id="rId10" Type="http://schemas.openxmlformats.org/officeDocument/2006/relationships/audio" Target="../media/audio34.wav"/><Relationship Id="rId19" Type="http://schemas.openxmlformats.org/officeDocument/2006/relationships/image" Target="../media/image15.png"/><Relationship Id="rId4" Type="http://schemas.openxmlformats.org/officeDocument/2006/relationships/audio" Target="../media/audio28.wav"/><Relationship Id="rId9" Type="http://schemas.openxmlformats.org/officeDocument/2006/relationships/audio" Target="../media/audio33.wav"/><Relationship Id="rId1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audio" Target="../media/media13.wav"/><Relationship Id="rId13" Type="http://schemas.microsoft.com/office/2007/relationships/media" Target="../media/media16.wav"/><Relationship Id="rId18" Type="http://schemas.openxmlformats.org/officeDocument/2006/relationships/audio" Target="../media/media18.wav"/><Relationship Id="rId26" Type="http://schemas.openxmlformats.org/officeDocument/2006/relationships/audio" Target="../media/media22.wav"/><Relationship Id="rId3" Type="http://schemas.microsoft.com/office/2007/relationships/media" Target="../media/media11.wav"/><Relationship Id="rId21" Type="http://schemas.microsoft.com/office/2007/relationships/media" Target="../media/media20.wav"/><Relationship Id="rId34" Type="http://schemas.openxmlformats.org/officeDocument/2006/relationships/notesSlide" Target="../notesSlides/notesSlide12.xml"/><Relationship Id="rId7" Type="http://schemas.microsoft.com/office/2007/relationships/media" Target="../media/media13.wav"/><Relationship Id="rId12" Type="http://schemas.openxmlformats.org/officeDocument/2006/relationships/audio" Target="../media/media15.wav"/><Relationship Id="rId17" Type="http://schemas.microsoft.com/office/2007/relationships/media" Target="../media/media18.wav"/><Relationship Id="rId25" Type="http://schemas.microsoft.com/office/2007/relationships/media" Target="../media/media22.wav"/><Relationship Id="rId33" Type="http://schemas.openxmlformats.org/officeDocument/2006/relationships/slideLayout" Target="../slideLayouts/slideLayout18.xml"/><Relationship Id="rId2" Type="http://schemas.openxmlformats.org/officeDocument/2006/relationships/audio" Target="../media/media10.wav"/><Relationship Id="rId16" Type="http://schemas.openxmlformats.org/officeDocument/2006/relationships/audio" Target="../media/media17.wav"/><Relationship Id="rId20" Type="http://schemas.openxmlformats.org/officeDocument/2006/relationships/audio" Target="../media/media19.wav"/><Relationship Id="rId29" Type="http://schemas.microsoft.com/office/2007/relationships/media" Target="../media/media24.wav"/><Relationship Id="rId1" Type="http://schemas.microsoft.com/office/2007/relationships/media" Target="../media/media10.wav"/><Relationship Id="rId6" Type="http://schemas.openxmlformats.org/officeDocument/2006/relationships/audio" Target="../media/media12.wav"/><Relationship Id="rId11" Type="http://schemas.microsoft.com/office/2007/relationships/media" Target="../media/media15.wav"/><Relationship Id="rId24" Type="http://schemas.openxmlformats.org/officeDocument/2006/relationships/audio" Target="../media/media21.wav"/><Relationship Id="rId32" Type="http://schemas.openxmlformats.org/officeDocument/2006/relationships/audio" Target="../media/media25.wav"/><Relationship Id="rId5" Type="http://schemas.microsoft.com/office/2007/relationships/media" Target="../media/media12.wav"/><Relationship Id="rId15" Type="http://schemas.microsoft.com/office/2007/relationships/media" Target="../media/media17.wav"/><Relationship Id="rId23" Type="http://schemas.microsoft.com/office/2007/relationships/media" Target="../media/media21.wav"/><Relationship Id="rId28" Type="http://schemas.openxmlformats.org/officeDocument/2006/relationships/audio" Target="../media/media23.wav"/><Relationship Id="rId10" Type="http://schemas.openxmlformats.org/officeDocument/2006/relationships/audio" Target="../media/media14.wav"/><Relationship Id="rId19" Type="http://schemas.microsoft.com/office/2007/relationships/media" Target="../media/media19.wav"/><Relationship Id="rId31" Type="http://schemas.microsoft.com/office/2007/relationships/media" Target="../media/media25.wav"/><Relationship Id="rId4" Type="http://schemas.openxmlformats.org/officeDocument/2006/relationships/audio" Target="../media/media11.wav"/><Relationship Id="rId9" Type="http://schemas.microsoft.com/office/2007/relationships/media" Target="../media/media14.wav"/><Relationship Id="rId14" Type="http://schemas.openxmlformats.org/officeDocument/2006/relationships/audio" Target="../media/media16.wav"/><Relationship Id="rId22" Type="http://schemas.openxmlformats.org/officeDocument/2006/relationships/audio" Target="../media/media20.wav"/><Relationship Id="rId27" Type="http://schemas.microsoft.com/office/2007/relationships/media" Target="../media/media23.wav"/><Relationship Id="rId30" Type="http://schemas.openxmlformats.org/officeDocument/2006/relationships/audio" Target="../media/media24.wav"/><Relationship Id="rId35"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audio" Target="../media/media13.wav"/><Relationship Id="rId13" Type="http://schemas.microsoft.com/office/2007/relationships/media" Target="../media/media16.wav"/><Relationship Id="rId18" Type="http://schemas.openxmlformats.org/officeDocument/2006/relationships/audio" Target="../media/media18.wav"/><Relationship Id="rId26" Type="http://schemas.openxmlformats.org/officeDocument/2006/relationships/audio" Target="../media/media22.wav"/><Relationship Id="rId3" Type="http://schemas.microsoft.com/office/2007/relationships/media" Target="../media/media11.wav"/><Relationship Id="rId21" Type="http://schemas.microsoft.com/office/2007/relationships/media" Target="../media/media20.wav"/><Relationship Id="rId34" Type="http://schemas.openxmlformats.org/officeDocument/2006/relationships/notesSlide" Target="../notesSlides/notesSlide13.xml"/><Relationship Id="rId7" Type="http://schemas.microsoft.com/office/2007/relationships/media" Target="../media/media13.wav"/><Relationship Id="rId12" Type="http://schemas.openxmlformats.org/officeDocument/2006/relationships/audio" Target="../media/media15.wav"/><Relationship Id="rId17" Type="http://schemas.microsoft.com/office/2007/relationships/media" Target="../media/media18.wav"/><Relationship Id="rId25" Type="http://schemas.microsoft.com/office/2007/relationships/media" Target="../media/media22.wav"/><Relationship Id="rId33" Type="http://schemas.openxmlformats.org/officeDocument/2006/relationships/slideLayout" Target="../slideLayouts/slideLayout18.xml"/><Relationship Id="rId2" Type="http://schemas.openxmlformats.org/officeDocument/2006/relationships/audio" Target="../media/media10.wav"/><Relationship Id="rId16" Type="http://schemas.openxmlformats.org/officeDocument/2006/relationships/audio" Target="../media/media17.wav"/><Relationship Id="rId20" Type="http://schemas.openxmlformats.org/officeDocument/2006/relationships/audio" Target="../media/media19.wav"/><Relationship Id="rId29" Type="http://schemas.microsoft.com/office/2007/relationships/media" Target="../media/media24.wav"/><Relationship Id="rId1" Type="http://schemas.microsoft.com/office/2007/relationships/media" Target="../media/media10.wav"/><Relationship Id="rId6" Type="http://schemas.openxmlformats.org/officeDocument/2006/relationships/audio" Target="../media/media12.wav"/><Relationship Id="rId11" Type="http://schemas.microsoft.com/office/2007/relationships/media" Target="../media/media15.wav"/><Relationship Id="rId24" Type="http://schemas.openxmlformats.org/officeDocument/2006/relationships/audio" Target="../media/media21.wav"/><Relationship Id="rId32" Type="http://schemas.openxmlformats.org/officeDocument/2006/relationships/audio" Target="../media/media25.wav"/><Relationship Id="rId5" Type="http://schemas.microsoft.com/office/2007/relationships/media" Target="../media/media12.wav"/><Relationship Id="rId15" Type="http://schemas.microsoft.com/office/2007/relationships/media" Target="../media/media17.wav"/><Relationship Id="rId23" Type="http://schemas.microsoft.com/office/2007/relationships/media" Target="../media/media21.wav"/><Relationship Id="rId28" Type="http://schemas.openxmlformats.org/officeDocument/2006/relationships/audio" Target="../media/media23.wav"/><Relationship Id="rId36" Type="http://schemas.openxmlformats.org/officeDocument/2006/relationships/image" Target="../media/image18.png"/><Relationship Id="rId10" Type="http://schemas.openxmlformats.org/officeDocument/2006/relationships/audio" Target="../media/media14.wav"/><Relationship Id="rId19" Type="http://schemas.microsoft.com/office/2007/relationships/media" Target="../media/media19.wav"/><Relationship Id="rId31" Type="http://schemas.microsoft.com/office/2007/relationships/media" Target="../media/media25.wav"/><Relationship Id="rId4" Type="http://schemas.openxmlformats.org/officeDocument/2006/relationships/audio" Target="../media/media11.wav"/><Relationship Id="rId9" Type="http://schemas.microsoft.com/office/2007/relationships/media" Target="../media/media14.wav"/><Relationship Id="rId14" Type="http://schemas.openxmlformats.org/officeDocument/2006/relationships/audio" Target="../media/media16.wav"/><Relationship Id="rId22" Type="http://schemas.openxmlformats.org/officeDocument/2006/relationships/audio" Target="../media/media20.wav"/><Relationship Id="rId27" Type="http://schemas.microsoft.com/office/2007/relationships/media" Target="../media/media23.wav"/><Relationship Id="rId30" Type="http://schemas.openxmlformats.org/officeDocument/2006/relationships/audio" Target="../media/media24.wav"/><Relationship Id="rId35"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hyperlink" Target="https://quizlet.com/25191490/ours-brun-dis-moi-flash-cards/"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amazon.co.uk/Ours-brun-dis-moi-que-vois/dp/287142845X/ref=sr_1_8?ie=UTF8&amp;qid=1535180304&amp;sr=8-8&amp;keywords=bill+martin+and+eric+carle" TargetMode="External"/><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4.wav"/><Relationship Id="rId18" Type="http://schemas.openxmlformats.org/officeDocument/2006/relationships/audio" Target="../media/audio19.wav"/><Relationship Id="rId26" Type="http://schemas.openxmlformats.org/officeDocument/2006/relationships/image" Target="../media/image7.png"/><Relationship Id="rId3" Type="http://schemas.openxmlformats.org/officeDocument/2006/relationships/audio" Target="../media/audio4.wav"/><Relationship Id="rId21" Type="http://schemas.openxmlformats.org/officeDocument/2006/relationships/image" Target="../media/image2.PNG"/><Relationship Id="rId7" Type="http://schemas.openxmlformats.org/officeDocument/2006/relationships/audio" Target="../media/audio8.wav"/><Relationship Id="rId12" Type="http://schemas.openxmlformats.org/officeDocument/2006/relationships/audio" Target="../media/audio13.wav"/><Relationship Id="rId17" Type="http://schemas.openxmlformats.org/officeDocument/2006/relationships/audio" Target="../media/audio18.wav"/><Relationship Id="rId25" Type="http://schemas.openxmlformats.org/officeDocument/2006/relationships/image" Target="../media/image6.png"/><Relationship Id="rId2" Type="http://schemas.openxmlformats.org/officeDocument/2006/relationships/notesSlide" Target="../notesSlides/notesSlide2.xml"/><Relationship Id="rId16" Type="http://schemas.openxmlformats.org/officeDocument/2006/relationships/audio" Target="../media/audio17.wav"/><Relationship Id="rId20" Type="http://schemas.openxmlformats.org/officeDocument/2006/relationships/audio" Target="../media/audio21.wav"/><Relationship Id="rId29"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audio" Target="../media/audio12.wav"/><Relationship Id="rId24" Type="http://schemas.openxmlformats.org/officeDocument/2006/relationships/image" Target="../media/image5.png"/><Relationship Id="rId5" Type="http://schemas.openxmlformats.org/officeDocument/2006/relationships/audio" Target="../media/audio6.wav"/><Relationship Id="rId15" Type="http://schemas.openxmlformats.org/officeDocument/2006/relationships/audio" Target="../media/audio16.wav"/><Relationship Id="rId23" Type="http://schemas.openxmlformats.org/officeDocument/2006/relationships/image" Target="../media/image4.png"/><Relationship Id="rId28" Type="http://schemas.openxmlformats.org/officeDocument/2006/relationships/image" Target="../media/image9.png"/><Relationship Id="rId10" Type="http://schemas.openxmlformats.org/officeDocument/2006/relationships/audio" Target="../media/audio11.wav"/><Relationship Id="rId19" Type="http://schemas.openxmlformats.org/officeDocument/2006/relationships/audio" Target="../media/audio20.wav"/><Relationship Id="rId4" Type="http://schemas.openxmlformats.org/officeDocument/2006/relationships/audio" Target="../media/audio5.wav"/><Relationship Id="rId9" Type="http://schemas.openxmlformats.org/officeDocument/2006/relationships/audio" Target="../media/audio10.wav"/><Relationship Id="rId14" Type="http://schemas.openxmlformats.org/officeDocument/2006/relationships/audio" Target="../media/audio15.wav"/><Relationship Id="rId22" Type="http://schemas.openxmlformats.org/officeDocument/2006/relationships/image" Target="../media/image3.png"/><Relationship Id="rId27"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4.wav"/><Relationship Id="rId18" Type="http://schemas.openxmlformats.org/officeDocument/2006/relationships/audio" Target="../media/audio19.wav"/><Relationship Id="rId26" Type="http://schemas.openxmlformats.org/officeDocument/2006/relationships/image" Target="../media/image7.png"/><Relationship Id="rId3" Type="http://schemas.openxmlformats.org/officeDocument/2006/relationships/audio" Target="../media/audio4.wav"/><Relationship Id="rId21" Type="http://schemas.openxmlformats.org/officeDocument/2006/relationships/image" Target="../media/image2.PNG"/><Relationship Id="rId7" Type="http://schemas.openxmlformats.org/officeDocument/2006/relationships/audio" Target="../media/audio8.wav"/><Relationship Id="rId12" Type="http://schemas.openxmlformats.org/officeDocument/2006/relationships/audio" Target="../media/audio13.wav"/><Relationship Id="rId17" Type="http://schemas.openxmlformats.org/officeDocument/2006/relationships/audio" Target="../media/audio18.wav"/><Relationship Id="rId25" Type="http://schemas.openxmlformats.org/officeDocument/2006/relationships/image" Target="../media/image6.png"/><Relationship Id="rId2" Type="http://schemas.openxmlformats.org/officeDocument/2006/relationships/notesSlide" Target="../notesSlides/notesSlide3.xml"/><Relationship Id="rId16" Type="http://schemas.openxmlformats.org/officeDocument/2006/relationships/audio" Target="../media/audio17.wav"/><Relationship Id="rId20" Type="http://schemas.openxmlformats.org/officeDocument/2006/relationships/audio" Target="../media/audio21.wav"/><Relationship Id="rId29"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audio" Target="../media/audio7.wav"/><Relationship Id="rId11" Type="http://schemas.openxmlformats.org/officeDocument/2006/relationships/audio" Target="../media/audio12.wav"/><Relationship Id="rId24" Type="http://schemas.openxmlformats.org/officeDocument/2006/relationships/image" Target="../media/image5.png"/><Relationship Id="rId5" Type="http://schemas.openxmlformats.org/officeDocument/2006/relationships/audio" Target="../media/audio6.wav"/><Relationship Id="rId15" Type="http://schemas.openxmlformats.org/officeDocument/2006/relationships/audio" Target="../media/audio16.wav"/><Relationship Id="rId23" Type="http://schemas.openxmlformats.org/officeDocument/2006/relationships/image" Target="../media/image4.png"/><Relationship Id="rId28" Type="http://schemas.openxmlformats.org/officeDocument/2006/relationships/image" Target="../media/image9.png"/><Relationship Id="rId10" Type="http://schemas.openxmlformats.org/officeDocument/2006/relationships/audio" Target="../media/audio11.wav"/><Relationship Id="rId19" Type="http://schemas.openxmlformats.org/officeDocument/2006/relationships/audio" Target="../media/audio20.wav"/><Relationship Id="rId31" Type="http://schemas.openxmlformats.org/officeDocument/2006/relationships/audio" Target="../media/audio2.wav"/><Relationship Id="rId4" Type="http://schemas.openxmlformats.org/officeDocument/2006/relationships/audio" Target="../media/audio5.wav"/><Relationship Id="rId9" Type="http://schemas.openxmlformats.org/officeDocument/2006/relationships/audio" Target="../media/audio10.wav"/><Relationship Id="rId14" Type="http://schemas.openxmlformats.org/officeDocument/2006/relationships/audio" Target="../media/audio15.wav"/><Relationship Id="rId22" Type="http://schemas.openxmlformats.org/officeDocument/2006/relationships/image" Target="../media/image3.png"/><Relationship Id="rId27" Type="http://schemas.openxmlformats.org/officeDocument/2006/relationships/image" Target="../media/image8.png"/><Relationship Id="rId30"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image" Target="../media/image11.png"/><Relationship Id="rId7" Type="http://schemas.openxmlformats.org/officeDocument/2006/relationships/audio" Target="../media/audio25.wav"/><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audio" Target="../media/audio24.wav"/><Relationship Id="rId5" Type="http://schemas.openxmlformats.org/officeDocument/2006/relationships/audio" Target="../media/audio23.wav"/><Relationship Id="rId4" Type="http://schemas.openxmlformats.org/officeDocument/2006/relationships/audio" Target="../media/audio22.wav"/></Relationships>
</file>

<file path=ppt/slides/_rels/slide6.xml.rels><?xml version="1.0" encoding="UTF-8" standalone="yes"?>
<Relationships xmlns="http://schemas.openxmlformats.org/package/2006/relationships"><Relationship Id="rId8" Type="http://schemas.openxmlformats.org/officeDocument/2006/relationships/audio" Target="../media/media4.wav"/><Relationship Id="rId13" Type="http://schemas.microsoft.com/office/2007/relationships/media" Target="../media/media7.wav"/><Relationship Id="rId18" Type="http://schemas.openxmlformats.org/officeDocument/2006/relationships/audio" Target="../media/media9.wav"/><Relationship Id="rId3" Type="http://schemas.microsoft.com/office/2007/relationships/media" Target="../media/media2.wav"/><Relationship Id="rId21" Type="http://schemas.openxmlformats.org/officeDocument/2006/relationships/image" Target="../media/image12.png"/><Relationship Id="rId7" Type="http://schemas.microsoft.com/office/2007/relationships/media" Target="../media/media4.wav"/><Relationship Id="rId12" Type="http://schemas.openxmlformats.org/officeDocument/2006/relationships/audio" Target="../media/media6.wav"/><Relationship Id="rId17" Type="http://schemas.microsoft.com/office/2007/relationships/media" Target="../media/media9.wav"/><Relationship Id="rId2" Type="http://schemas.openxmlformats.org/officeDocument/2006/relationships/audio" Target="../media/media1.wav"/><Relationship Id="rId16" Type="http://schemas.openxmlformats.org/officeDocument/2006/relationships/audio" Target="../media/media8.wav"/><Relationship Id="rId20" Type="http://schemas.openxmlformats.org/officeDocument/2006/relationships/notesSlide" Target="../notesSlides/notesSlide5.xml"/><Relationship Id="rId1" Type="http://schemas.microsoft.com/office/2007/relationships/media" Target="../media/media1.wav"/><Relationship Id="rId6" Type="http://schemas.openxmlformats.org/officeDocument/2006/relationships/audio" Target="../media/media3.wav"/><Relationship Id="rId11" Type="http://schemas.microsoft.com/office/2007/relationships/media" Target="../media/media6.wav"/><Relationship Id="rId5" Type="http://schemas.microsoft.com/office/2007/relationships/media" Target="../media/media3.wav"/><Relationship Id="rId15" Type="http://schemas.microsoft.com/office/2007/relationships/media" Target="../media/media8.wav"/><Relationship Id="rId10" Type="http://schemas.openxmlformats.org/officeDocument/2006/relationships/audio" Target="../media/media5.wav"/><Relationship Id="rId19" Type="http://schemas.openxmlformats.org/officeDocument/2006/relationships/slideLayout" Target="../slideLayouts/slideLayout18.xml"/><Relationship Id="rId4" Type="http://schemas.openxmlformats.org/officeDocument/2006/relationships/audio" Target="../media/media2.wav"/><Relationship Id="rId9" Type="http://schemas.microsoft.com/office/2007/relationships/media" Target="../media/media5.wav"/><Relationship Id="rId14" Type="http://schemas.openxmlformats.org/officeDocument/2006/relationships/audio" Target="../media/media7.wav"/></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audio" Target="../media/media9.wav"/><Relationship Id="rId13" Type="http://schemas.microsoft.com/office/2007/relationships/media" Target="../media/media4.wav"/><Relationship Id="rId18" Type="http://schemas.openxmlformats.org/officeDocument/2006/relationships/audio" Target="../media/media1.wav"/><Relationship Id="rId3" Type="http://schemas.microsoft.com/office/2007/relationships/media" Target="../media/media6.wav"/><Relationship Id="rId21" Type="http://schemas.openxmlformats.org/officeDocument/2006/relationships/image" Target="../media/image12.png"/><Relationship Id="rId7" Type="http://schemas.microsoft.com/office/2007/relationships/media" Target="../media/media9.wav"/><Relationship Id="rId12" Type="http://schemas.openxmlformats.org/officeDocument/2006/relationships/audio" Target="../media/media8.wav"/><Relationship Id="rId17" Type="http://schemas.microsoft.com/office/2007/relationships/media" Target="../media/media1.wav"/><Relationship Id="rId2" Type="http://schemas.openxmlformats.org/officeDocument/2006/relationships/audio" Target="../media/media5.wav"/><Relationship Id="rId16" Type="http://schemas.openxmlformats.org/officeDocument/2006/relationships/audio" Target="../media/media2.wav"/><Relationship Id="rId20" Type="http://schemas.openxmlformats.org/officeDocument/2006/relationships/notesSlide" Target="../notesSlides/notesSlide7.xml"/><Relationship Id="rId1" Type="http://schemas.microsoft.com/office/2007/relationships/media" Target="../media/media5.wav"/><Relationship Id="rId6" Type="http://schemas.openxmlformats.org/officeDocument/2006/relationships/audio" Target="../media/media7.wav"/><Relationship Id="rId11" Type="http://schemas.microsoft.com/office/2007/relationships/media" Target="../media/media8.wav"/><Relationship Id="rId5" Type="http://schemas.microsoft.com/office/2007/relationships/media" Target="../media/media7.wav"/><Relationship Id="rId15" Type="http://schemas.microsoft.com/office/2007/relationships/media" Target="../media/media2.wav"/><Relationship Id="rId10" Type="http://schemas.openxmlformats.org/officeDocument/2006/relationships/audio" Target="../media/media3.wav"/><Relationship Id="rId19" Type="http://schemas.openxmlformats.org/officeDocument/2006/relationships/slideLayout" Target="../slideLayouts/slideLayout18.xml"/><Relationship Id="rId4" Type="http://schemas.openxmlformats.org/officeDocument/2006/relationships/audio" Target="../media/media6.wav"/><Relationship Id="rId9" Type="http://schemas.microsoft.com/office/2007/relationships/media" Target="../media/media3.wav"/><Relationship Id="rId14" Type="http://schemas.openxmlformats.org/officeDocument/2006/relationships/audio" Target="../media/media4.wav"/></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C_nBszH_no"/>
          <p:cNvPicPr>
            <a:picLocks noGrp="1" noRot="1" noChangeAspect="1"/>
          </p:cNvPicPr>
          <p:nvPr>
            <p:ph idx="1"/>
            <a:videoFile r:link="rId1"/>
          </p:nvPr>
        </p:nvPicPr>
        <p:blipFill>
          <a:blip r:embed="rId4"/>
          <a:stretch>
            <a:fillRect/>
          </a:stretch>
        </p:blipFill>
        <p:spPr>
          <a:xfrm>
            <a:off x="473163" y="1556792"/>
            <a:ext cx="8064896" cy="4536504"/>
          </a:xfrm>
          <a:prstGeom prst="rect">
            <a:avLst/>
          </a:prstGeom>
        </p:spPr>
      </p:pic>
      <p:sp>
        <p:nvSpPr>
          <p:cNvPr id="2" name="Rectangle 1">
            <a:hlinkClick r:id="" action="ppaction://noaction">
              <a:snd r:embed="rId5" name="19.1.wav"/>
            </a:hlinkClick>
            <a:extLst>
              <a:ext uri="{FF2B5EF4-FFF2-40B4-BE49-F238E27FC236}">
                <a16:creationId xmlns:a16="http://schemas.microsoft.com/office/drawing/2014/main" id="{AB743E57-681C-45BD-A55D-FF7EB7F5609C}"/>
              </a:ext>
            </a:extLst>
          </p:cNvPr>
          <p:cNvSpPr/>
          <p:nvPr/>
        </p:nvSpPr>
        <p:spPr>
          <a:xfrm>
            <a:off x="722381" y="379983"/>
            <a:ext cx="7699237" cy="769441"/>
          </a:xfrm>
          <a:prstGeom prst="rect">
            <a:avLst/>
          </a:prstGeom>
        </p:spPr>
        <p:txBody>
          <a:bodyPr wrap="square">
            <a:spAutoFit/>
          </a:bodyPr>
          <a:lstStyle/>
          <a:p>
            <a:pPr algn="ctr"/>
            <a:r>
              <a:rPr lang="en-GB" altLang="en-US" sz="4400" b="1" dirty="0" err="1"/>
              <a:t>L’histoire</a:t>
            </a:r>
            <a:r>
              <a:rPr lang="en-GB" altLang="en-US" sz="4400" b="1" dirty="0"/>
              <a:t> de </a:t>
            </a:r>
            <a:r>
              <a:rPr lang="en-GB" altLang="en-US" sz="4400" b="1" dirty="0" err="1"/>
              <a:t>l’ours</a:t>
            </a:r>
            <a:r>
              <a:rPr lang="en-GB" altLang="en-US" sz="4400" b="1" dirty="0"/>
              <a:t> </a:t>
            </a:r>
            <a:r>
              <a:rPr lang="en-GB" altLang="en-US" sz="4400" b="1" dirty="0" err="1"/>
              <a:t>brun</a:t>
            </a:r>
            <a:r>
              <a:rPr lang="en-GB" altLang="en-US" sz="4400" b="1" dirty="0"/>
              <a:t> </a:t>
            </a:r>
            <a:endParaRPr lang="en-GB" sz="4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6858000"/>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2286000">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0"/>
                  </a:ext>
                </a:extLst>
              </a:tr>
              <a:tr h="228600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228600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2"/>
                  </a:ext>
                </a:extLst>
              </a:tr>
            </a:tbl>
          </a:graphicData>
        </a:graphic>
      </p:graphicFrame>
      <p:sp>
        <p:nvSpPr>
          <p:cNvPr id="3" name="Rectangle 2"/>
          <p:cNvSpPr/>
          <p:nvPr/>
        </p:nvSpPr>
        <p:spPr>
          <a:xfrm>
            <a:off x="0" y="-99392"/>
            <a:ext cx="697628"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3</a:t>
            </a:r>
          </a:p>
        </p:txBody>
      </p:sp>
      <p:sp>
        <p:nvSpPr>
          <p:cNvPr id="4" name="Rectangle 3">
            <a:extLst>
              <a:ext uri="{FF2B5EF4-FFF2-40B4-BE49-F238E27FC236}">
                <a16:creationId xmlns:a16="http://schemas.microsoft.com/office/drawing/2014/main" id="{C9E31743-C8C8-4E0B-9E01-14259F563FF7}"/>
              </a:ext>
            </a:extLst>
          </p:cNvPr>
          <p:cNvSpPr/>
          <p:nvPr/>
        </p:nvSpPr>
        <p:spPr>
          <a:xfrm>
            <a:off x="1187624" y="500772"/>
            <a:ext cx="813043" cy="1446550"/>
          </a:xfrm>
          <a:prstGeom prst="rect">
            <a:avLst/>
          </a:prstGeom>
          <a:noFill/>
        </p:spPr>
        <p:txBody>
          <a:bodyPr wrap="none" lIns="91440" tIns="45720" rIns="91440" bIns="45720">
            <a:spAutoFit/>
          </a:bodyPr>
          <a:lstStyle/>
          <a:p>
            <a:pPr algn="ctr"/>
            <a:r>
              <a:rPr lang="en-US" sz="8800" b="1" cap="none" spc="0" dirty="0">
                <a:ln w="22225">
                  <a:solidFill>
                    <a:schemeClr val="accent2"/>
                  </a:solidFill>
                  <a:prstDash val="solid"/>
                </a:ln>
                <a:solidFill>
                  <a:schemeClr val="accent2">
                    <a:lumMod val="40000"/>
                    <a:lumOff val="60000"/>
                  </a:schemeClr>
                </a:solidFill>
                <a:effectLst/>
              </a:rPr>
              <a:t>1</a:t>
            </a:r>
          </a:p>
        </p:txBody>
      </p:sp>
      <p:sp>
        <p:nvSpPr>
          <p:cNvPr id="5" name="Rectangle 4">
            <a:extLst>
              <a:ext uri="{FF2B5EF4-FFF2-40B4-BE49-F238E27FC236}">
                <a16:creationId xmlns:a16="http://schemas.microsoft.com/office/drawing/2014/main" id="{05AE6300-ADBB-40BA-BFFB-DA8BEB5F4014}"/>
              </a:ext>
            </a:extLst>
          </p:cNvPr>
          <p:cNvSpPr/>
          <p:nvPr/>
        </p:nvSpPr>
        <p:spPr>
          <a:xfrm>
            <a:off x="4107770" y="516357"/>
            <a:ext cx="813043" cy="1446550"/>
          </a:xfrm>
          <a:prstGeom prst="rect">
            <a:avLst/>
          </a:prstGeom>
          <a:noFill/>
        </p:spPr>
        <p:txBody>
          <a:bodyPr wrap="none" lIns="91440" tIns="45720" rIns="91440" bIns="45720">
            <a:spAutoFit/>
          </a:bodyPr>
          <a:lstStyle/>
          <a:p>
            <a:pPr algn="ctr"/>
            <a:r>
              <a:rPr lang="en-US" sz="8800" b="1" cap="none" spc="0" dirty="0">
                <a:ln w="22225">
                  <a:solidFill>
                    <a:schemeClr val="accent2"/>
                  </a:solidFill>
                  <a:prstDash val="solid"/>
                </a:ln>
                <a:solidFill>
                  <a:schemeClr val="accent2">
                    <a:lumMod val="40000"/>
                    <a:lumOff val="60000"/>
                  </a:schemeClr>
                </a:solidFill>
                <a:effectLst/>
              </a:rPr>
              <a:t>2</a:t>
            </a:r>
          </a:p>
        </p:txBody>
      </p:sp>
      <p:sp>
        <p:nvSpPr>
          <p:cNvPr id="6" name="Rectangle 5">
            <a:extLst>
              <a:ext uri="{FF2B5EF4-FFF2-40B4-BE49-F238E27FC236}">
                <a16:creationId xmlns:a16="http://schemas.microsoft.com/office/drawing/2014/main" id="{CDAD8E18-1402-4017-B173-59EF9DA20C5C}"/>
              </a:ext>
            </a:extLst>
          </p:cNvPr>
          <p:cNvSpPr/>
          <p:nvPr/>
        </p:nvSpPr>
        <p:spPr>
          <a:xfrm>
            <a:off x="7143333" y="500772"/>
            <a:ext cx="813043" cy="1446550"/>
          </a:xfrm>
          <a:prstGeom prst="rect">
            <a:avLst/>
          </a:prstGeom>
          <a:noFill/>
        </p:spPr>
        <p:txBody>
          <a:bodyPr wrap="none" lIns="91440" tIns="45720" rIns="91440" bIns="45720">
            <a:spAutoFit/>
          </a:bodyPr>
          <a:lstStyle/>
          <a:p>
            <a:pPr algn="ctr"/>
            <a:r>
              <a:rPr lang="en-US" sz="8800" b="1" cap="none" spc="0" dirty="0">
                <a:ln w="22225">
                  <a:solidFill>
                    <a:schemeClr val="accent2"/>
                  </a:solidFill>
                  <a:prstDash val="solid"/>
                </a:ln>
                <a:solidFill>
                  <a:schemeClr val="accent2">
                    <a:lumMod val="40000"/>
                    <a:lumOff val="60000"/>
                  </a:schemeClr>
                </a:solidFill>
                <a:effectLst/>
              </a:rPr>
              <a:t>3</a:t>
            </a:r>
          </a:p>
        </p:txBody>
      </p:sp>
      <p:sp>
        <p:nvSpPr>
          <p:cNvPr id="7" name="Rectangle 6">
            <a:extLst>
              <a:ext uri="{FF2B5EF4-FFF2-40B4-BE49-F238E27FC236}">
                <a16:creationId xmlns:a16="http://schemas.microsoft.com/office/drawing/2014/main" id="{9D8CBC79-6B94-4479-BD3A-56013737942B}"/>
              </a:ext>
            </a:extLst>
          </p:cNvPr>
          <p:cNvSpPr/>
          <p:nvPr/>
        </p:nvSpPr>
        <p:spPr>
          <a:xfrm>
            <a:off x="1187623" y="2705725"/>
            <a:ext cx="813043" cy="1446550"/>
          </a:xfrm>
          <a:prstGeom prst="rect">
            <a:avLst/>
          </a:prstGeom>
          <a:noFill/>
        </p:spPr>
        <p:txBody>
          <a:bodyPr wrap="none" lIns="91440" tIns="45720" rIns="91440" bIns="45720">
            <a:spAutoFit/>
          </a:bodyPr>
          <a:lstStyle/>
          <a:p>
            <a:pPr algn="ctr"/>
            <a:r>
              <a:rPr lang="en-US" sz="8800" b="1" cap="none" spc="0" dirty="0">
                <a:ln w="22225">
                  <a:solidFill>
                    <a:schemeClr val="accent2"/>
                  </a:solidFill>
                  <a:prstDash val="solid"/>
                </a:ln>
                <a:solidFill>
                  <a:schemeClr val="accent2">
                    <a:lumMod val="40000"/>
                    <a:lumOff val="60000"/>
                  </a:schemeClr>
                </a:solidFill>
                <a:effectLst/>
              </a:rPr>
              <a:t>4</a:t>
            </a:r>
          </a:p>
        </p:txBody>
      </p:sp>
      <p:sp>
        <p:nvSpPr>
          <p:cNvPr id="8" name="Rectangle 7">
            <a:extLst>
              <a:ext uri="{FF2B5EF4-FFF2-40B4-BE49-F238E27FC236}">
                <a16:creationId xmlns:a16="http://schemas.microsoft.com/office/drawing/2014/main" id="{17DF608D-FDBB-42E7-9595-F95A6F089594}"/>
              </a:ext>
            </a:extLst>
          </p:cNvPr>
          <p:cNvSpPr/>
          <p:nvPr/>
        </p:nvSpPr>
        <p:spPr>
          <a:xfrm>
            <a:off x="4107769" y="2712508"/>
            <a:ext cx="813043" cy="1446550"/>
          </a:xfrm>
          <a:prstGeom prst="rect">
            <a:avLst/>
          </a:prstGeom>
          <a:noFill/>
        </p:spPr>
        <p:txBody>
          <a:bodyPr wrap="none" lIns="91440" tIns="45720" rIns="91440" bIns="45720">
            <a:spAutoFit/>
          </a:bodyPr>
          <a:lstStyle/>
          <a:p>
            <a:pPr algn="ctr"/>
            <a:r>
              <a:rPr lang="en-US" sz="8800" b="1" cap="none" spc="0" dirty="0">
                <a:ln w="22225">
                  <a:solidFill>
                    <a:schemeClr val="accent2"/>
                  </a:solidFill>
                  <a:prstDash val="solid"/>
                </a:ln>
                <a:solidFill>
                  <a:schemeClr val="accent2">
                    <a:lumMod val="40000"/>
                    <a:lumOff val="60000"/>
                  </a:schemeClr>
                </a:solidFill>
                <a:effectLst/>
              </a:rPr>
              <a:t>5</a:t>
            </a:r>
          </a:p>
        </p:txBody>
      </p:sp>
      <p:sp>
        <p:nvSpPr>
          <p:cNvPr id="9" name="Rectangle 8">
            <a:extLst>
              <a:ext uri="{FF2B5EF4-FFF2-40B4-BE49-F238E27FC236}">
                <a16:creationId xmlns:a16="http://schemas.microsoft.com/office/drawing/2014/main" id="{A476CE73-2614-466D-AFB0-1B9A74E49A71}"/>
              </a:ext>
            </a:extLst>
          </p:cNvPr>
          <p:cNvSpPr/>
          <p:nvPr/>
        </p:nvSpPr>
        <p:spPr>
          <a:xfrm>
            <a:off x="7143333" y="2704734"/>
            <a:ext cx="813043" cy="1446550"/>
          </a:xfrm>
          <a:prstGeom prst="rect">
            <a:avLst/>
          </a:prstGeom>
          <a:noFill/>
        </p:spPr>
        <p:txBody>
          <a:bodyPr wrap="none" lIns="91440" tIns="45720" rIns="91440" bIns="45720">
            <a:spAutoFit/>
          </a:bodyPr>
          <a:lstStyle/>
          <a:p>
            <a:pPr algn="ctr"/>
            <a:r>
              <a:rPr lang="en-US" sz="8800" b="1" cap="none" spc="0" dirty="0">
                <a:ln w="22225">
                  <a:solidFill>
                    <a:schemeClr val="accent2"/>
                  </a:solidFill>
                  <a:prstDash val="solid"/>
                </a:ln>
                <a:solidFill>
                  <a:schemeClr val="accent2">
                    <a:lumMod val="40000"/>
                    <a:lumOff val="60000"/>
                  </a:schemeClr>
                </a:solidFill>
                <a:effectLst/>
              </a:rPr>
              <a:t>6</a:t>
            </a:r>
          </a:p>
        </p:txBody>
      </p:sp>
      <p:sp>
        <p:nvSpPr>
          <p:cNvPr id="10" name="Rectangle 9">
            <a:extLst>
              <a:ext uri="{FF2B5EF4-FFF2-40B4-BE49-F238E27FC236}">
                <a16:creationId xmlns:a16="http://schemas.microsoft.com/office/drawing/2014/main" id="{C8AB0E71-132A-4617-B358-247D2518CC95}"/>
              </a:ext>
            </a:extLst>
          </p:cNvPr>
          <p:cNvSpPr/>
          <p:nvPr/>
        </p:nvSpPr>
        <p:spPr>
          <a:xfrm>
            <a:off x="1187623" y="5067377"/>
            <a:ext cx="813043" cy="1446550"/>
          </a:xfrm>
          <a:prstGeom prst="rect">
            <a:avLst/>
          </a:prstGeom>
          <a:noFill/>
        </p:spPr>
        <p:txBody>
          <a:bodyPr wrap="none" lIns="91440" tIns="45720" rIns="91440" bIns="45720">
            <a:spAutoFit/>
          </a:bodyPr>
          <a:lstStyle/>
          <a:p>
            <a:pPr algn="ctr"/>
            <a:r>
              <a:rPr lang="en-US" sz="8800" b="1" cap="none" spc="0" dirty="0">
                <a:ln w="22225">
                  <a:solidFill>
                    <a:schemeClr val="accent2"/>
                  </a:solidFill>
                  <a:prstDash val="solid"/>
                </a:ln>
                <a:solidFill>
                  <a:schemeClr val="accent2">
                    <a:lumMod val="40000"/>
                    <a:lumOff val="60000"/>
                  </a:schemeClr>
                </a:solidFill>
                <a:effectLst/>
              </a:rPr>
              <a:t>7</a:t>
            </a:r>
          </a:p>
        </p:txBody>
      </p:sp>
      <p:sp>
        <p:nvSpPr>
          <p:cNvPr id="11" name="Rectangle 10">
            <a:extLst>
              <a:ext uri="{FF2B5EF4-FFF2-40B4-BE49-F238E27FC236}">
                <a16:creationId xmlns:a16="http://schemas.microsoft.com/office/drawing/2014/main" id="{08B11B27-E45B-40ED-B92E-AD5256BF8BC3}"/>
              </a:ext>
            </a:extLst>
          </p:cNvPr>
          <p:cNvSpPr/>
          <p:nvPr/>
        </p:nvSpPr>
        <p:spPr>
          <a:xfrm>
            <a:off x="4107769" y="5067377"/>
            <a:ext cx="813043" cy="1446550"/>
          </a:xfrm>
          <a:prstGeom prst="rect">
            <a:avLst/>
          </a:prstGeom>
          <a:noFill/>
        </p:spPr>
        <p:txBody>
          <a:bodyPr wrap="none" lIns="91440" tIns="45720" rIns="91440" bIns="45720">
            <a:spAutoFit/>
          </a:bodyPr>
          <a:lstStyle/>
          <a:p>
            <a:pPr algn="ctr"/>
            <a:r>
              <a:rPr lang="en-US" sz="8800" b="1" cap="none" spc="0" dirty="0">
                <a:ln w="22225">
                  <a:solidFill>
                    <a:schemeClr val="accent2"/>
                  </a:solidFill>
                  <a:prstDash val="solid"/>
                </a:ln>
                <a:solidFill>
                  <a:schemeClr val="accent2">
                    <a:lumMod val="40000"/>
                    <a:lumOff val="60000"/>
                  </a:schemeClr>
                </a:solidFill>
                <a:effectLst/>
              </a:rPr>
              <a:t>8</a:t>
            </a:r>
          </a:p>
        </p:txBody>
      </p:sp>
      <p:sp>
        <p:nvSpPr>
          <p:cNvPr id="12" name="Rectangle 11">
            <a:extLst>
              <a:ext uri="{FF2B5EF4-FFF2-40B4-BE49-F238E27FC236}">
                <a16:creationId xmlns:a16="http://schemas.microsoft.com/office/drawing/2014/main" id="{1E5908C9-78C9-48D6-A14F-2E3D8A0CCD08}"/>
              </a:ext>
            </a:extLst>
          </p:cNvPr>
          <p:cNvSpPr/>
          <p:nvPr/>
        </p:nvSpPr>
        <p:spPr>
          <a:xfrm>
            <a:off x="7143333" y="5071963"/>
            <a:ext cx="813044" cy="1446550"/>
          </a:xfrm>
          <a:prstGeom prst="rect">
            <a:avLst/>
          </a:prstGeom>
          <a:noFill/>
        </p:spPr>
        <p:txBody>
          <a:bodyPr wrap="none" lIns="91440" tIns="45720" rIns="91440" bIns="45720">
            <a:spAutoFit/>
          </a:bodyPr>
          <a:lstStyle/>
          <a:p>
            <a:pPr algn="ctr"/>
            <a:r>
              <a:rPr lang="en-US" sz="8800" b="1" dirty="0">
                <a:ln w="22225">
                  <a:solidFill>
                    <a:schemeClr val="accent2"/>
                  </a:solidFill>
                  <a:prstDash val="solid"/>
                </a:ln>
                <a:solidFill>
                  <a:schemeClr val="accent2">
                    <a:lumMod val="40000"/>
                    <a:lumOff val="60000"/>
                  </a:schemeClr>
                </a:solidFill>
              </a:rPr>
              <a:t>9</a:t>
            </a:r>
            <a:endParaRPr lang="en-US" sz="88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46227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19.7.6.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19.7.8.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5" name="19.7.9.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6" name="19.7.3.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7" name="19.7.2.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subTnLst>
                                    <p:audio>
                                      <p:cMediaNode>
                                        <p:cTn display="0" masterRel="sameClick">
                                          <p:stCondLst>
                                            <p:cond evt="begin" delay="0">
                                              <p:tn val="30"/>
                                            </p:cond>
                                          </p:stCondLst>
                                          <p:endCondLst>
                                            <p:cond evt="onStopAudio" delay="0">
                                              <p:tgtEl>
                                                <p:sldTgt/>
                                              </p:tgtEl>
                                            </p:cond>
                                          </p:endCondLst>
                                        </p:cTn>
                                        <p:tgtEl>
                                          <p:sndTgt r:embed="rId8" name="19.7.1.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subTnLst>
                                    <p:audio>
                                      <p:cMediaNode>
                                        <p:cTn display="0" masterRel="sameClick">
                                          <p:stCondLst>
                                            <p:cond evt="begin" delay="0">
                                              <p:tn val="35"/>
                                            </p:cond>
                                          </p:stCondLst>
                                          <p:endCondLst>
                                            <p:cond evt="onStopAudio" delay="0">
                                              <p:tgtEl>
                                                <p:sldTgt/>
                                              </p:tgtEl>
                                            </p:cond>
                                          </p:endCondLst>
                                        </p:cTn>
                                        <p:tgtEl>
                                          <p:sndTgt r:embed="rId9" name="19.7.4.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subTnLst>
                                    <p:audio>
                                      <p:cMediaNode>
                                        <p:cTn display="0" masterRel="sameClick">
                                          <p:stCondLst>
                                            <p:cond evt="begin" delay="0">
                                              <p:tn val="40"/>
                                            </p:cond>
                                          </p:stCondLst>
                                          <p:endCondLst>
                                            <p:cond evt="onStopAudio" delay="0">
                                              <p:tgtEl>
                                                <p:sldTgt/>
                                              </p:tgtEl>
                                            </p:cond>
                                          </p:endCondLst>
                                        </p:cTn>
                                        <p:tgtEl>
                                          <p:sndTgt r:embed="rId10" name="19.7.5.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subTnLst>
                                    <p:audio>
                                      <p:cMediaNode>
                                        <p:cTn display="0" masterRel="sameClick">
                                          <p:stCondLst>
                                            <p:cond evt="begin" delay="0">
                                              <p:tn val="45"/>
                                            </p:cond>
                                          </p:stCondLst>
                                          <p:endCondLst>
                                            <p:cond evt="onStopAudio" delay="0">
                                              <p:tgtEl>
                                                <p:sldTgt/>
                                              </p:tgtEl>
                                            </p:cond>
                                          </p:endCondLst>
                                        </p:cTn>
                                        <p:tgtEl>
                                          <p:sndTgt r:embed="rId11" name="19.7.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6858000"/>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2286000">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0"/>
                  </a:ext>
                </a:extLst>
              </a:tr>
              <a:tr h="228600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228600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2"/>
                  </a:ext>
                </a:extLst>
              </a:tr>
            </a:tbl>
          </a:graphicData>
        </a:graphic>
      </p:graphicFrame>
      <p:sp>
        <p:nvSpPr>
          <p:cNvPr id="3" name="Rectangle 2"/>
          <p:cNvSpPr/>
          <p:nvPr/>
        </p:nvSpPr>
        <p:spPr>
          <a:xfrm>
            <a:off x="0" y="-99392"/>
            <a:ext cx="697628"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3</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2657537"/>
            <a:ext cx="2256461" cy="1696106"/>
          </a:xfrm>
          <a:prstGeom prst="rect">
            <a:avLst/>
          </a:prstGeom>
        </p:spPr>
      </p:pic>
      <p:pic>
        <p:nvPicPr>
          <p:cNvPr id="5" name="Picture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23417" y="2393483"/>
            <a:ext cx="1697165" cy="2071033"/>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r="19057"/>
          <a:stretch/>
        </p:blipFill>
        <p:spPr>
          <a:xfrm>
            <a:off x="630126" y="2518556"/>
            <a:ext cx="1737865" cy="1706874"/>
          </a:xfrm>
          <a:prstGeom prst="rect">
            <a:avLst/>
          </a:prstGeom>
        </p:spPr>
      </p:pic>
      <p:pic>
        <p:nvPicPr>
          <p:cNvPr id="7" name="Picture 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305950">
            <a:off x="538185" y="4533680"/>
            <a:ext cx="2415773" cy="2333502"/>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1900" y="5100441"/>
            <a:ext cx="1950950" cy="1297382"/>
          </a:xfrm>
          <a:prstGeom prst="rect">
            <a:avLst/>
          </a:prstGeom>
        </p:spPr>
      </p:pic>
      <p:pic>
        <p:nvPicPr>
          <p:cNvPr id="9" name="Picture 8"/>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5278" y="732523"/>
            <a:ext cx="2584289" cy="1400829"/>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32240" y="4992636"/>
            <a:ext cx="1495193" cy="1512993"/>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71900" y="384910"/>
            <a:ext cx="1800200" cy="1728192"/>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41797" y="352586"/>
            <a:ext cx="1491677" cy="1496700"/>
          </a:xfrm>
          <a:prstGeom prst="rect">
            <a:avLst/>
          </a:prstGeom>
        </p:spPr>
      </p:pic>
    </p:spTree>
    <p:extLst>
      <p:ext uri="{BB962C8B-B14F-4D97-AF65-F5344CB8AC3E}">
        <p14:creationId xmlns:p14="http://schemas.microsoft.com/office/powerpoint/2010/main" val="300611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6858000"/>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2286000">
                <a:tc>
                  <a:txBody>
                    <a:bodyPr/>
                    <a:lstStyle/>
                    <a:p>
                      <a:endParaRPr lang="en-GB"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0000"/>
                  </a:ext>
                </a:extLst>
              </a:tr>
              <a:tr h="2286000">
                <a:tc>
                  <a:txBody>
                    <a:bodyPr/>
                    <a:lstStyle/>
                    <a:p>
                      <a:endParaRPr lang="en-GB"/>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0001"/>
                  </a:ext>
                </a:extLst>
              </a:tr>
              <a:tr h="2286000">
                <a:tc>
                  <a:txBody>
                    <a:bodyPr/>
                    <a:lstStyle/>
                    <a:p>
                      <a:endParaRPr lang="en-GB"/>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88224" y="2575563"/>
            <a:ext cx="2256461" cy="1696106"/>
          </a:xfrm>
          <a:prstGeom prst="rect">
            <a:avLst/>
          </a:prstGeom>
        </p:spPr>
      </p:pic>
      <p:pic>
        <p:nvPicPr>
          <p:cNvPr id="5" name="Picture 4"/>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23416" y="2336476"/>
            <a:ext cx="1697165" cy="2071033"/>
          </a:xfrm>
          <a:prstGeom prst="rect">
            <a:avLst/>
          </a:prstGeom>
        </p:spPr>
      </p:pic>
      <p:pic>
        <p:nvPicPr>
          <p:cNvPr id="6" name="Picture 5"/>
          <p:cNvPicPr>
            <a:picLocks noChangeAspect="1"/>
          </p:cNvPicPr>
          <p:nvPr/>
        </p:nvPicPr>
        <p:blipFill rotWithShape="1">
          <a:blip r:embed="rId14" cstate="print">
            <a:extLst>
              <a:ext uri="{28A0092B-C50C-407E-A947-70E740481C1C}">
                <a14:useLocalDpi xmlns:a14="http://schemas.microsoft.com/office/drawing/2010/main" val="0"/>
              </a:ext>
            </a:extLst>
          </a:blip>
          <a:srcRect r="19057"/>
          <a:stretch/>
        </p:blipFill>
        <p:spPr>
          <a:xfrm>
            <a:off x="604805" y="2575563"/>
            <a:ext cx="1737865" cy="1706874"/>
          </a:xfrm>
          <a:prstGeom prst="rect">
            <a:avLst/>
          </a:prstGeom>
        </p:spPr>
      </p:pic>
      <p:pic>
        <p:nvPicPr>
          <p:cNvPr id="7" name="Picture 6"/>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305950">
            <a:off x="375144" y="4582381"/>
            <a:ext cx="2415773" cy="2333502"/>
          </a:xfrm>
          <a:prstGeom prst="rect">
            <a:avLst/>
          </a:prstGeom>
        </p:spPr>
      </p:pic>
      <p:pic>
        <p:nvPicPr>
          <p:cNvPr id="8" name="Picture 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596524" y="5100441"/>
            <a:ext cx="1950950" cy="1297382"/>
          </a:xfrm>
          <a:prstGeom prst="rect">
            <a:avLst/>
          </a:prstGeom>
        </p:spPr>
      </p:pic>
      <p:pic>
        <p:nvPicPr>
          <p:cNvPr id="9" name="Picture 8"/>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0885" y="596527"/>
            <a:ext cx="2584289" cy="1400829"/>
          </a:xfrm>
          <a:prstGeom prst="rect">
            <a:avLst/>
          </a:prstGeom>
        </p:spPr>
      </p:pic>
      <p:pic>
        <p:nvPicPr>
          <p:cNvPr id="10" name="Picture 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732240" y="4829728"/>
            <a:ext cx="1656184" cy="1675901"/>
          </a:xfrm>
          <a:prstGeom prst="rect">
            <a:avLst/>
          </a:prstGeom>
        </p:spPr>
      </p:pic>
      <p:pic>
        <p:nvPicPr>
          <p:cNvPr id="11" name="Picture 1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71900" y="384910"/>
            <a:ext cx="1800200" cy="1728192"/>
          </a:xfrm>
          <a:prstGeom prst="rect">
            <a:avLst/>
          </a:prstGeom>
        </p:spPr>
      </p:pic>
      <p:pic>
        <p:nvPicPr>
          <p:cNvPr id="12" name="Picture 1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826599" y="500656"/>
            <a:ext cx="1491677" cy="1496700"/>
          </a:xfrm>
          <a:prstGeom prst="rect">
            <a:avLst/>
          </a:prstGeom>
        </p:spPr>
      </p:pic>
    </p:spTree>
    <p:extLst>
      <p:ext uri="{BB962C8B-B14F-4D97-AF65-F5344CB8AC3E}">
        <p14:creationId xmlns:p14="http://schemas.microsoft.com/office/powerpoint/2010/main" val="330871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19.7.6.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19.7.8.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5" name="19.7.9.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6" name="19.7.3.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subTnLst>
                                    <p:audio>
                                      <p:cMediaNode>
                                        <p:cTn display="0" masterRel="sameClick">
                                          <p:stCondLst>
                                            <p:cond evt="begin" delay="0">
                                              <p:tn val="25"/>
                                            </p:cond>
                                          </p:stCondLst>
                                          <p:endCondLst>
                                            <p:cond evt="onStopAudio" delay="0">
                                              <p:tgtEl>
                                                <p:sldTgt/>
                                              </p:tgtEl>
                                            </p:cond>
                                          </p:endCondLst>
                                        </p:cTn>
                                        <p:tgtEl>
                                          <p:sndTgt r:embed="rId7" name="19.7.2.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subTnLst>
                                    <p:audio>
                                      <p:cMediaNode>
                                        <p:cTn display="0" masterRel="sameClick">
                                          <p:stCondLst>
                                            <p:cond evt="begin" delay="0">
                                              <p:tn val="30"/>
                                            </p:cond>
                                          </p:stCondLst>
                                          <p:endCondLst>
                                            <p:cond evt="onStopAudio" delay="0">
                                              <p:tgtEl>
                                                <p:sldTgt/>
                                              </p:tgtEl>
                                            </p:cond>
                                          </p:endCondLst>
                                        </p:cTn>
                                        <p:tgtEl>
                                          <p:sndTgt r:embed="rId8" name="19.7.1.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subTnLst>
                                    <p:audio>
                                      <p:cMediaNode>
                                        <p:cTn display="0" masterRel="sameClick">
                                          <p:stCondLst>
                                            <p:cond evt="begin" delay="0">
                                              <p:tn val="35"/>
                                            </p:cond>
                                          </p:stCondLst>
                                          <p:endCondLst>
                                            <p:cond evt="onStopAudio" delay="0">
                                              <p:tgtEl>
                                                <p:sldTgt/>
                                              </p:tgtEl>
                                            </p:cond>
                                          </p:endCondLst>
                                        </p:cTn>
                                        <p:tgtEl>
                                          <p:sndTgt r:embed="rId9" name="19.7.4.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subTnLst>
                                    <p:audio>
                                      <p:cMediaNode>
                                        <p:cTn display="0" masterRel="sameClick">
                                          <p:stCondLst>
                                            <p:cond evt="begin" delay="0">
                                              <p:tn val="40"/>
                                            </p:cond>
                                          </p:stCondLst>
                                          <p:endCondLst>
                                            <p:cond evt="onStopAudio" delay="0">
                                              <p:tgtEl>
                                                <p:sldTgt/>
                                              </p:tgtEl>
                                            </p:cond>
                                          </p:endCondLst>
                                        </p:cTn>
                                        <p:tgtEl>
                                          <p:sndTgt r:embed="rId10" name="19.7.5.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subTnLst>
                                    <p:audio>
                                      <p:cMediaNode>
                                        <p:cTn display="0" masterRel="sameClick">
                                          <p:stCondLst>
                                            <p:cond evt="begin" delay="0">
                                              <p:tn val="45"/>
                                            </p:cond>
                                          </p:stCondLst>
                                          <p:endCondLst>
                                            <p:cond evt="onStopAudio" delay="0">
                                              <p:tgtEl>
                                                <p:sldTgt/>
                                              </p:tgtEl>
                                            </p:cond>
                                          </p:endCondLst>
                                        </p:cTn>
                                        <p:tgtEl>
                                          <p:sndTgt r:embed="rId11" name="19.7.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6449231"/>
              </p:ext>
            </p:extLst>
          </p:nvPr>
        </p:nvGraphicFramePr>
        <p:xfrm>
          <a:off x="179512" y="548680"/>
          <a:ext cx="8784976" cy="5913120"/>
        </p:xfrm>
        <a:graphic>
          <a:graphicData uri="http://schemas.openxmlformats.org/drawingml/2006/table">
            <a:tbl>
              <a:tblPr firstRow="1" bandRow="1">
                <a:tableStyleId>{5940675A-B579-460E-94D1-54222C63F5DA}</a:tableStyleId>
              </a:tblPr>
              <a:tblGrid>
                <a:gridCol w="3384376">
                  <a:extLst>
                    <a:ext uri="{9D8B030D-6E8A-4147-A177-3AD203B41FA5}">
                      <a16:colId xmlns:a16="http://schemas.microsoft.com/office/drawing/2014/main" val="20000"/>
                    </a:ext>
                  </a:extLst>
                </a:gridCol>
                <a:gridCol w="5400600">
                  <a:extLst>
                    <a:ext uri="{9D8B030D-6E8A-4147-A177-3AD203B41FA5}">
                      <a16:colId xmlns:a16="http://schemas.microsoft.com/office/drawing/2014/main" val="20001"/>
                    </a:ext>
                  </a:extLst>
                </a:gridCol>
              </a:tblGrid>
              <a:tr h="3535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000" b="1" u="sng" kern="1200" dirty="0">
                          <a:solidFill>
                            <a:srgbClr val="002060"/>
                          </a:solidFill>
                          <a:latin typeface="+mn-lt"/>
                          <a:ea typeface="+mn-ea"/>
                          <a:cs typeface="+mn-cs"/>
                        </a:rPr>
                        <a:t>Ours </a:t>
                      </a:r>
                      <a:r>
                        <a:rPr lang="en-GB" altLang="en-US" sz="2000" b="1" u="sng" kern="1200" dirty="0" err="1">
                          <a:solidFill>
                            <a:srgbClr val="002060"/>
                          </a:solidFill>
                          <a:latin typeface="+mn-lt"/>
                          <a:ea typeface="+mn-ea"/>
                          <a:cs typeface="+mn-cs"/>
                        </a:rPr>
                        <a:t>brun</a:t>
                      </a:r>
                      <a:r>
                        <a:rPr lang="en-GB" altLang="en-US" sz="2000" b="1" u="sng" kern="1200" dirty="0">
                          <a:solidFill>
                            <a:srgbClr val="002060"/>
                          </a:solidFill>
                          <a:latin typeface="+mn-lt"/>
                          <a:ea typeface="+mn-ea"/>
                          <a:cs typeface="+mn-cs"/>
                        </a:rPr>
                        <a:t>, ours </a:t>
                      </a:r>
                      <a:r>
                        <a:rPr lang="en-GB" altLang="en-US" sz="2000" b="1" u="sng" kern="1200" dirty="0" err="1">
                          <a:solidFill>
                            <a:srgbClr val="002060"/>
                          </a:solidFill>
                          <a:latin typeface="+mn-lt"/>
                          <a:ea typeface="+mn-ea"/>
                          <a:cs typeface="+mn-cs"/>
                        </a:rPr>
                        <a:t>brun</a:t>
                      </a:r>
                      <a:r>
                        <a:rPr lang="en-GB" altLang="en-US" sz="2000" b="1" kern="1200" dirty="0">
                          <a:solidFill>
                            <a:srgbClr val="002060"/>
                          </a:solidFill>
                          <a:latin typeface="+mn-lt"/>
                          <a:ea typeface="+mn-ea"/>
                          <a:cs typeface="+mn-cs"/>
                        </a:rPr>
                        <a:t>, </a:t>
                      </a:r>
                      <a:br>
                        <a:rPr lang="en-GB" altLang="en-US" sz="2000" b="1" kern="1200" dirty="0">
                          <a:solidFill>
                            <a:srgbClr val="002060"/>
                          </a:solidFill>
                          <a:latin typeface="+mn-lt"/>
                          <a:ea typeface="+mn-ea"/>
                          <a:cs typeface="+mn-cs"/>
                        </a:rPr>
                      </a:br>
                      <a:r>
                        <a:rPr lang="en-GB" altLang="en-US" sz="2000" b="1" kern="1200" dirty="0">
                          <a:solidFill>
                            <a:srgbClr val="002060"/>
                          </a:solidFill>
                          <a:latin typeface="+mn-lt"/>
                          <a:ea typeface="+mn-ea"/>
                          <a:cs typeface="+mn-cs"/>
                        </a:rPr>
                        <a:t>dis-</a:t>
                      </a:r>
                      <a:r>
                        <a:rPr lang="en-GB" altLang="en-US" sz="2000" b="1" kern="1200" dirty="0" err="1">
                          <a:solidFill>
                            <a:srgbClr val="002060"/>
                          </a:solidFill>
                          <a:latin typeface="+mn-lt"/>
                          <a:ea typeface="+mn-ea"/>
                          <a:cs typeface="+mn-cs"/>
                        </a:rPr>
                        <a:t>moi</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ce</a:t>
                      </a:r>
                      <a:r>
                        <a:rPr lang="en-GB" altLang="en-US" sz="2000" b="1" kern="1200" dirty="0">
                          <a:solidFill>
                            <a:srgbClr val="002060"/>
                          </a:solidFill>
                          <a:latin typeface="+mn-lt"/>
                          <a:ea typeface="+mn-ea"/>
                          <a:cs typeface="+mn-cs"/>
                        </a:rPr>
                        <a:t> que </a:t>
                      </a:r>
                      <a:r>
                        <a:rPr lang="en-GB" altLang="en-US" sz="2000" b="1" kern="1200" dirty="0" err="1">
                          <a:solidFill>
                            <a:srgbClr val="002060"/>
                          </a:solidFill>
                          <a:latin typeface="+mn-lt"/>
                          <a:ea typeface="+mn-ea"/>
                          <a:cs typeface="+mn-cs"/>
                        </a:rPr>
                        <a:t>tu</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vois</a:t>
                      </a:r>
                      <a:r>
                        <a:rPr lang="en-GB" altLang="en-US" sz="2000" b="1" kern="1200" dirty="0">
                          <a:solidFill>
                            <a:srgbClr val="002060"/>
                          </a:solidFill>
                          <a:latin typeface="+mn-lt"/>
                          <a:ea typeface="+mn-ea"/>
                          <a:cs typeface="+mn-cs"/>
                        </a:rPr>
                        <a:t>?</a:t>
                      </a:r>
                      <a:endParaRPr lang="en-GB" sz="2000" b="1"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en-US" sz="2000" b="1" dirty="0">
                          <a:solidFill>
                            <a:srgbClr val="002060"/>
                          </a:solidFill>
                        </a:rPr>
                        <a:t>Je vois </a:t>
                      </a:r>
                      <a:r>
                        <a:rPr lang="fr-FR" altLang="en-US" sz="2000" b="1" u="sng" dirty="0">
                          <a:solidFill>
                            <a:srgbClr val="002060"/>
                          </a:solidFill>
                        </a:rPr>
                        <a:t>un oiseau rouge </a:t>
                      </a:r>
                      <a:r>
                        <a:rPr lang="fr-FR" altLang="en-US" sz="2000" b="1" dirty="0">
                          <a:solidFill>
                            <a:srgbClr val="002060"/>
                          </a:solidFill>
                        </a:rPr>
                        <a:t>qui regarde par ici…..</a:t>
                      </a:r>
                    </a:p>
                  </a:txBody>
                  <a:tcPr anchor="ctr"/>
                </a:tc>
                <a:extLst>
                  <a:ext uri="{0D108BD9-81ED-4DB2-BD59-A6C34878D82A}">
                    <a16:rowId xmlns:a16="http://schemas.microsoft.com/office/drawing/2014/main" val="10000"/>
                  </a:ext>
                </a:extLst>
              </a:tr>
              <a:tr h="3432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000" b="1" u="sng" kern="1200" dirty="0" err="1">
                          <a:solidFill>
                            <a:srgbClr val="002060"/>
                          </a:solidFill>
                          <a:latin typeface="+mn-lt"/>
                          <a:ea typeface="+mn-ea"/>
                          <a:cs typeface="+mn-cs"/>
                        </a:rPr>
                        <a:t>Oiseau</a:t>
                      </a:r>
                      <a:r>
                        <a:rPr lang="en-GB" altLang="en-US" sz="2000" b="1" u="sng" kern="1200" dirty="0">
                          <a:solidFill>
                            <a:srgbClr val="002060"/>
                          </a:solidFill>
                          <a:latin typeface="+mn-lt"/>
                          <a:ea typeface="+mn-ea"/>
                          <a:cs typeface="+mn-cs"/>
                        </a:rPr>
                        <a:t> rouge</a:t>
                      </a:r>
                      <a:r>
                        <a:rPr lang="en-GB" altLang="en-US" sz="2000" b="1" kern="1200" dirty="0">
                          <a:solidFill>
                            <a:srgbClr val="002060"/>
                          </a:solidFill>
                          <a:latin typeface="+mn-lt"/>
                          <a:ea typeface="+mn-ea"/>
                          <a:cs typeface="+mn-cs"/>
                        </a:rPr>
                        <a:t>, </a:t>
                      </a:r>
                      <a:r>
                        <a:rPr lang="en-GB" altLang="en-US" sz="2000" b="1" u="sng" kern="1200" dirty="0" err="1">
                          <a:solidFill>
                            <a:srgbClr val="002060"/>
                          </a:solidFill>
                          <a:latin typeface="+mn-lt"/>
                          <a:ea typeface="+mn-ea"/>
                          <a:cs typeface="+mn-cs"/>
                        </a:rPr>
                        <a:t>oiseau</a:t>
                      </a:r>
                      <a:r>
                        <a:rPr lang="en-GB" altLang="en-US" sz="2000" b="1" u="sng" kern="1200" dirty="0">
                          <a:solidFill>
                            <a:srgbClr val="002060"/>
                          </a:solidFill>
                          <a:latin typeface="+mn-lt"/>
                          <a:ea typeface="+mn-ea"/>
                          <a:cs typeface="+mn-cs"/>
                        </a:rPr>
                        <a:t> rouge </a:t>
                      </a:r>
                      <a:br>
                        <a:rPr lang="en-GB" altLang="en-US" sz="2000" b="1" kern="1200" dirty="0">
                          <a:solidFill>
                            <a:srgbClr val="002060"/>
                          </a:solidFill>
                          <a:latin typeface="+mn-lt"/>
                          <a:ea typeface="+mn-ea"/>
                          <a:cs typeface="+mn-cs"/>
                        </a:rPr>
                      </a:br>
                      <a:r>
                        <a:rPr lang="en-GB" altLang="en-US" sz="2000" b="1" kern="1200" dirty="0">
                          <a:solidFill>
                            <a:srgbClr val="002060"/>
                          </a:solidFill>
                          <a:latin typeface="+mn-lt"/>
                          <a:ea typeface="+mn-ea"/>
                          <a:cs typeface="+mn-cs"/>
                        </a:rPr>
                        <a:t>dis-</a:t>
                      </a:r>
                      <a:r>
                        <a:rPr lang="en-GB" altLang="en-US" sz="2000" b="1" kern="1200" dirty="0" err="1">
                          <a:solidFill>
                            <a:srgbClr val="002060"/>
                          </a:solidFill>
                          <a:latin typeface="+mn-lt"/>
                          <a:ea typeface="+mn-ea"/>
                          <a:cs typeface="+mn-cs"/>
                        </a:rPr>
                        <a:t>moi</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ce</a:t>
                      </a:r>
                      <a:r>
                        <a:rPr lang="en-GB" altLang="en-US" sz="2000" b="1" kern="1200" dirty="0">
                          <a:solidFill>
                            <a:srgbClr val="002060"/>
                          </a:solidFill>
                          <a:latin typeface="+mn-lt"/>
                          <a:ea typeface="+mn-ea"/>
                          <a:cs typeface="+mn-cs"/>
                        </a:rPr>
                        <a:t> que </a:t>
                      </a:r>
                      <a:r>
                        <a:rPr lang="en-GB" altLang="en-US" sz="2000" b="1" kern="1200" dirty="0" err="1">
                          <a:solidFill>
                            <a:srgbClr val="002060"/>
                          </a:solidFill>
                          <a:latin typeface="+mn-lt"/>
                          <a:ea typeface="+mn-ea"/>
                          <a:cs typeface="+mn-cs"/>
                        </a:rPr>
                        <a:t>tu</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vois</a:t>
                      </a:r>
                      <a:r>
                        <a:rPr lang="en-GB" altLang="en-US" sz="2000" b="1" kern="1200" dirty="0">
                          <a:solidFill>
                            <a:srgbClr val="002060"/>
                          </a:solidFill>
                          <a:latin typeface="+mn-lt"/>
                          <a:ea typeface="+mn-ea"/>
                          <a:cs typeface="+mn-cs"/>
                        </a:rPr>
                        <a:t>?</a:t>
                      </a:r>
                      <a:endParaRPr lang="en-GB" sz="2000" b="1"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en-US" sz="2000" b="1" dirty="0">
                          <a:solidFill>
                            <a:srgbClr val="002060"/>
                          </a:solidFill>
                        </a:rPr>
                        <a:t>Je vois </a:t>
                      </a:r>
                      <a:r>
                        <a:rPr lang="fr-FR" altLang="en-US" sz="2000" b="1" u="sng" dirty="0">
                          <a:solidFill>
                            <a:srgbClr val="002060"/>
                          </a:solidFill>
                        </a:rPr>
                        <a:t>un canard</a:t>
                      </a:r>
                      <a:r>
                        <a:rPr lang="fr-FR" altLang="en-US" sz="2000" b="1" u="sng" baseline="0" dirty="0">
                          <a:solidFill>
                            <a:srgbClr val="002060"/>
                          </a:solidFill>
                        </a:rPr>
                        <a:t> jaune </a:t>
                      </a:r>
                      <a:r>
                        <a:rPr lang="fr-FR" altLang="en-US" sz="2000" b="1" dirty="0">
                          <a:solidFill>
                            <a:srgbClr val="002060"/>
                          </a:solidFill>
                        </a:rPr>
                        <a:t>qui regarde par ici…..</a:t>
                      </a:r>
                    </a:p>
                  </a:txBody>
                  <a:tcPr anchor="ctr"/>
                </a:tc>
                <a:extLst>
                  <a:ext uri="{0D108BD9-81ED-4DB2-BD59-A6C34878D82A}">
                    <a16:rowId xmlns:a16="http://schemas.microsoft.com/office/drawing/2014/main" val="10001"/>
                  </a:ext>
                </a:extLst>
              </a:tr>
              <a:tr h="3432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000" b="1" u="sng" kern="1200" dirty="0">
                          <a:solidFill>
                            <a:srgbClr val="002060"/>
                          </a:solidFill>
                          <a:latin typeface="+mn-lt"/>
                          <a:ea typeface="+mn-ea"/>
                          <a:cs typeface="+mn-cs"/>
                        </a:rPr>
                        <a:t>Canard</a:t>
                      </a:r>
                      <a:r>
                        <a:rPr lang="en-GB" altLang="en-US" sz="2000" b="1" u="sng" kern="1200" baseline="0" dirty="0">
                          <a:solidFill>
                            <a:srgbClr val="002060"/>
                          </a:solidFill>
                          <a:latin typeface="+mn-lt"/>
                          <a:ea typeface="+mn-ea"/>
                          <a:cs typeface="+mn-cs"/>
                        </a:rPr>
                        <a:t> </a:t>
                      </a:r>
                      <a:r>
                        <a:rPr lang="en-GB" altLang="en-US" sz="2000" b="1" u="sng" kern="1200" baseline="0" dirty="0" err="1">
                          <a:solidFill>
                            <a:srgbClr val="002060"/>
                          </a:solidFill>
                          <a:latin typeface="+mn-lt"/>
                          <a:ea typeface="+mn-ea"/>
                          <a:cs typeface="+mn-cs"/>
                        </a:rPr>
                        <a:t>jaune</a:t>
                      </a:r>
                      <a:r>
                        <a:rPr lang="en-GB" altLang="en-US" sz="2000" b="1" kern="1200" dirty="0">
                          <a:solidFill>
                            <a:srgbClr val="002060"/>
                          </a:solidFill>
                          <a:latin typeface="+mn-lt"/>
                          <a:ea typeface="+mn-ea"/>
                          <a:cs typeface="+mn-cs"/>
                        </a:rPr>
                        <a:t>, </a:t>
                      </a:r>
                      <a:r>
                        <a:rPr lang="en-GB" altLang="en-US" sz="2000" b="1" u="sng" kern="1200" dirty="0">
                          <a:solidFill>
                            <a:srgbClr val="002060"/>
                          </a:solidFill>
                          <a:latin typeface="+mn-lt"/>
                          <a:ea typeface="+mn-ea"/>
                          <a:cs typeface="+mn-cs"/>
                        </a:rPr>
                        <a:t>canard </a:t>
                      </a:r>
                      <a:r>
                        <a:rPr lang="en-GB" altLang="en-US" sz="2000" b="1" u="sng" kern="1200" dirty="0" err="1">
                          <a:solidFill>
                            <a:srgbClr val="002060"/>
                          </a:solidFill>
                          <a:latin typeface="+mn-lt"/>
                          <a:ea typeface="+mn-ea"/>
                          <a:cs typeface="+mn-cs"/>
                        </a:rPr>
                        <a:t>jaune</a:t>
                      </a:r>
                      <a:br>
                        <a:rPr lang="en-GB" altLang="en-US" sz="2000" b="1" kern="1200" dirty="0">
                          <a:solidFill>
                            <a:srgbClr val="002060"/>
                          </a:solidFill>
                          <a:latin typeface="+mn-lt"/>
                          <a:ea typeface="+mn-ea"/>
                          <a:cs typeface="+mn-cs"/>
                        </a:rPr>
                      </a:br>
                      <a:r>
                        <a:rPr lang="en-GB" altLang="en-US" sz="2000" b="1" kern="1200" dirty="0">
                          <a:solidFill>
                            <a:srgbClr val="002060"/>
                          </a:solidFill>
                          <a:latin typeface="+mn-lt"/>
                          <a:ea typeface="+mn-ea"/>
                          <a:cs typeface="+mn-cs"/>
                        </a:rPr>
                        <a:t>dis-</a:t>
                      </a:r>
                      <a:r>
                        <a:rPr lang="en-GB" altLang="en-US" sz="2000" b="1" kern="1200" dirty="0" err="1">
                          <a:solidFill>
                            <a:srgbClr val="002060"/>
                          </a:solidFill>
                          <a:latin typeface="+mn-lt"/>
                          <a:ea typeface="+mn-ea"/>
                          <a:cs typeface="+mn-cs"/>
                        </a:rPr>
                        <a:t>moi</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ce</a:t>
                      </a:r>
                      <a:r>
                        <a:rPr lang="en-GB" altLang="en-US" sz="2000" b="1" kern="1200" dirty="0">
                          <a:solidFill>
                            <a:srgbClr val="002060"/>
                          </a:solidFill>
                          <a:latin typeface="+mn-lt"/>
                          <a:ea typeface="+mn-ea"/>
                          <a:cs typeface="+mn-cs"/>
                        </a:rPr>
                        <a:t> que </a:t>
                      </a:r>
                      <a:r>
                        <a:rPr lang="en-GB" altLang="en-US" sz="2000" b="1" kern="1200" dirty="0" err="1">
                          <a:solidFill>
                            <a:srgbClr val="002060"/>
                          </a:solidFill>
                          <a:latin typeface="+mn-lt"/>
                          <a:ea typeface="+mn-ea"/>
                          <a:cs typeface="+mn-cs"/>
                        </a:rPr>
                        <a:t>tu</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vois</a:t>
                      </a:r>
                      <a:r>
                        <a:rPr lang="en-GB" altLang="en-US" sz="2000" b="1" kern="1200" dirty="0">
                          <a:solidFill>
                            <a:srgbClr val="002060"/>
                          </a:solidFill>
                          <a:latin typeface="+mn-lt"/>
                          <a:ea typeface="+mn-ea"/>
                          <a:cs typeface="+mn-cs"/>
                        </a:rPr>
                        <a:t>?</a:t>
                      </a:r>
                      <a:endParaRPr lang="en-GB" sz="2000" b="1"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en-US" sz="2000" b="1" dirty="0">
                          <a:solidFill>
                            <a:srgbClr val="002060"/>
                          </a:solidFill>
                        </a:rPr>
                        <a:t>Je vois </a:t>
                      </a:r>
                      <a:r>
                        <a:rPr lang="fr-FR" altLang="en-US" sz="2000" b="1" u="sng" dirty="0">
                          <a:solidFill>
                            <a:srgbClr val="002060"/>
                          </a:solidFill>
                        </a:rPr>
                        <a:t>un cheval bleu</a:t>
                      </a:r>
                      <a:r>
                        <a:rPr lang="fr-FR" altLang="en-US" sz="2000" b="1" u="sng" baseline="0" dirty="0">
                          <a:solidFill>
                            <a:srgbClr val="002060"/>
                          </a:solidFill>
                        </a:rPr>
                        <a:t> </a:t>
                      </a:r>
                      <a:r>
                        <a:rPr lang="fr-FR" altLang="en-US" sz="2000" b="1" dirty="0">
                          <a:solidFill>
                            <a:srgbClr val="002060"/>
                          </a:solidFill>
                        </a:rPr>
                        <a:t>qui regarde par ici…..</a:t>
                      </a:r>
                    </a:p>
                  </a:txBody>
                  <a:tcPr anchor="ctr"/>
                </a:tc>
                <a:extLst>
                  <a:ext uri="{0D108BD9-81ED-4DB2-BD59-A6C34878D82A}">
                    <a16:rowId xmlns:a16="http://schemas.microsoft.com/office/drawing/2014/main" val="10002"/>
                  </a:ext>
                </a:extLst>
              </a:tr>
              <a:tr h="4102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000" b="1" u="sng" kern="1200" dirty="0">
                          <a:solidFill>
                            <a:srgbClr val="002060"/>
                          </a:solidFill>
                          <a:latin typeface="+mn-lt"/>
                          <a:ea typeface="+mn-ea"/>
                          <a:cs typeface="+mn-cs"/>
                        </a:rPr>
                        <a:t>Cheval bleu,</a:t>
                      </a:r>
                      <a:r>
                        <a:rPr lang="en-GB" altLang="en-US" sz="2000" b="1" u="sng" kern="1200" baseline="0" dirty="0">
                          <a:solidFill>
                            <a:srgbClr val="002060"/>
                          </a:solidFill>
                          <a:latin typeface="+mn-lt"/>
                          <a:ea typeface="+mn-ea"/>
                          <a:cs typeface="+mn-cs"/>
                        </a:rPr>
                        <a:t> cheval bleu</a:t>
                      </a:r>
                      <a:br>
                        <a:rPr lang="en-GB" altLang="en-US" sz="2000" b="1" kern="1200" dirty="0">
                          <a:solidFill>
                            <a:srgbClr val="002060"/>
                          </a:solidFill>
                          <a:latin typeface="+mn-lt"/>
                          <a:ea typeface="+mn-ea"/>
                          <a:cs typeface="+mn-cs"/>
                        </a:rPr>
                      </a:br>
                      <a:r>
                        <a:rPr lang="en-GB" altLang="en-US" sz="2000" b="1" kern="1200" dirty="0">
                          <a:solidFill>
                            <a:srgbClr val="002060"/>
                          </a:solidFill>
                          <a:latin typeface="+mn-lt"/>
                          <a:ea typeface="+mn-ea"/>
                          <a:cs typeface="+mn-cs"/>
                        </a:rPr>
                        <a:t>dis-</a:t>
                      </a:r>
                      <a:r>
                        <a:rPr lang="en-GB" altLang="en-US" sz="2000" b="1" kern="1200" dirty="0" err="1">
                          <a:solidFill>
                            <a:srgbClr val="002060"/>
                          </a:solidFill>
                          <a:latin typeface="+mn-lt"/>
                          <a:ea typeface="+mn-ea"/>
                          <a:cs typeface="+mn-cs"/>
                        </a:rPr>
                        <a:t>moi</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ce</a:t>
                      </a:r>
                      <a:r>
                        <a:rPr lang="en-GB" altLang="en-US" sz="2000" b="1" kern="1200" dirty="0">
                          <a:solidFill>
                            <a:srgbClr val="002060"/>
                          </a:solidFill>
                          <a:latin typeface="+mn-lt"/>
                          <a:ea typeface="+mn-ea"/>
                          <a:cs typeface="+mn-cs"/>
                        </a:rPr>
                        <a:t> que </a:t>
                      </a:r>
                      <a:r>
                        <a:rPr lang="en-GB" altLang="en-US" sz="2000" b="1" kern="1200" dirty="0" err="1">
                          <a:solidFill>
                            <a:srgbClr val="002060"/>
                          </a:solidFill>
                          <a:latin typeface="+mn-lt"/>
                          <a:ea typeface="+mn-ea"/>
                          <a:cs typeface="+mn-cs"/>
                        </a:rPr>
                        <a:t>tu</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vois</a:t>
                      </a:r>
                      <a:r>
                        <a:rPr lang="en-GB" altLang="en-US" sz="2000" b="1" kern="1200" dirty="0">
                          <a:solidFill>
                            <a:srgbClr val="002060"/>
                          </a:solidFill>
                          <a:latin typeface="+mn-lt"/>
                          <a:ea typeface="+mn-ea"/>
                          <a:cs typeface="+mn-cs"/>
                        </a:rPr>
                        <a:t>?</a:t>
                      </a:r>
                      <a:endParaRPr lang="en-GB" sz="2000" b="1"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en-US" sz="2000" b="1" dirty="0">
                          <a:solidFill>
                            <a:srgbClr val="002060"/>
                          </a:solidFill>
                        </a:rPr>
                        <a:t>Je vois </a:t>
                      </a:r>
                      <a:r>
                        <a:rPr lang="fr-FR" altLang="en-US" sz="2000" b="1" u="sng" dirty="0">
                          <a:solidFill>
                            <a:srgbClr val="002060"/>
                          </a:solidFill>
                        </a:rPr>
                        <a:t>une grenouille</a:t>
                      </a:r>
                      <a:r>
                        <a:rPr lang="fr-FR" altLang="en-US" sz="2000" b="1" u="sng" baseline="0" dirty="0">
                          <a:solidFill>
                            <a:srgbClr val="002060"/>
                          </a:solidFill>
                        </a:rPr>
                        <a:t> verte </a:t>
                      </a:r>
                      <a:r>
                        <a:rPr lang="fr-FR" altLang="en-US" sz="2000" b="1" dirty="0">
                          <a:solidFill>
                            <a:srgbClr val="002060"/>
                          </a:solidFill>
                        </a:rPr>
                        <a:t>qui regarde par ici…..</a:t>
                      </a:r>
                    </a:p>
                  </a:txBody>
                  <a:tcPr anchor="ctr"/>
                </a:tc>
                <a:extLst>
                  <a:ext uri="{0D108BD9-81ED-4DB2-BD59-A6C34878D82A}">
                    <a16:rowId xmlns:a16="http://schemas.microsoft.com/office/drawing/2014/main" val="10003"/>
                  </a:ext>
                </a:extLst>
              </a:tr>
              <a:tr h="4102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000" b="1" u="sng" kern="1200" dirty="0" err="1">
                          <a:solidFill>
                            <a:srgbClr val="002060"/>
                          </a:solidFill>
                          <a:latin typeface="+mn-lt"/>
                          <a:ea typeface="+mn-ea"/>
                          <a:cs typeface="+mn-cs"/>
                        </a:rPr>
                        <a:t>Grenouille</a:t>
                      </a:r>
                      <a:r>
                        <a:rPr lang="en-GB" altLang="en-US" sz="2000" b="1" u="sng" kern="1200" dirty="0">
                          <a:solidFill>
                            <a:srgbClr val="002060"/>
                          </a:solidFill>
                          <a:latin typeface="+mn-lt"/>
                          <a:ea typeface="+mn-ea"/>
                          <a:cs typeface="+mn-cs"/>
                        </a:rPr>
                        <a:t> </a:t>
                      </a:r>
                      <a:r>
                        <a:rPr lang="en-GB" altLang="en-US" sz="2000" b="1" u="sng" kern="1200" dirty="0" err="1">
                          <a:solidFill>
                            <a:srgbClr val="002060"/>
                          </a:solidFill>
                          <a:latin typeface="+mn-lt"/>
                          <a:ea typeface="+mn-ea"/>
                          <a:cs typeface="+mn-cs"/>
                        </a:rPr>
                        <a:t>verte</a:t>
                      </a:r>
                      <a:r>
                        <a:rPr lang="en-GB" altLang="en-US" sz="2000" b="1" u="sng" kern="1200" dirty="0">
                          <a:solidFill>
                            <a:srgbClr val="002060"/>
                          </a:solidFill>
                          <a:latin typeface="+mn-lt"/>
                          <a:ea typeface="+mn-ea"/>
                          <a:cs typeface="+mn-cs"/>
                        </a:rPr>
                        <a:t>, </a:t>
                      </a:r>
                      <a:br>
                        <a:rPr lang="en-GB" altLang="en-US" sz="2000" b="1" u="sng" kern="1200" dirty="0">
                          <a:solidFill>
                            <a:srgbClr val="002060"/>
                          </a:solidFill>
                          <a:latin typeface="+mn-lt"/>
                          <a:ea typeface="+mn-ea"/>
                          <a:cs typeface="+mn-cs"/>
                        </a:rPr>
                      </a:br>
                      <a:r>
                        <a:rPr lang="en-GB" altLang="en-US" sz="2000" b="1" u="sng" kern="1200" dirty="0" err="1">
                          <a:solidFill>
                            <a:srgbClr val="002060"/>
                          </a:solidFill>
                          <a:latin typeface="+mn-lt"/>
                          <a:ea typeface="+mn-ea"/>
                          <a:cs typeface="+mn-cs"/>
                        </a:rPr>
                        <a:t>grenouille</a:t>
                      </a:r>
                      <a:r>
                        <a:rPr lang="en-GB" altLang="en-US" sz="2000" b="1" u="sng" kern="1200" dirty="0">
                          <a:solidFill>
                            <a:srgbClr val="002060"/>
                          </a:solidFill>
                          <a:latin typeface="+mn-lt"/>
                          <a:ea typeface="+mn-ea"/>
                          <a:cs typeface="+mn-cs"/>
                        </a:rPr>
                        <a:t> </a:t>
                      </a:r>
                      <a:r>
                        <a:rPr lang="en-GB" altLang="en-US" sz="2000" b="1" u="sng" kern="1200" dirty="0" err="1">
                          <a:solidFill>
                            <a:srgbClr val="002060"/>
                          </a:solidFill>
                          <a:latin typeface="+mn-lt"/>
                          <a:ea typeface="+mn-ea"/>
                          <a:cs typeface="+mn-cs"/>
                        </a:rPr>
                        <a:t>verte</a:t>
                      </a:r>
                      <a:endParaRPr lang="en-GB" altLang="en-US" sz="2000" b="1" u="sng" kern="1200" dirty="0">
                        <a:solidFill>
                          <a:srgbClr val="002060"/>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000" b="1" kern="1200" dirty="0">
                          <a:solidFill>
                            <a:srgbClr val="002060"/>
                          </a:solidFill>
                          <a:latin typeface="+mn-lt"/>
                          <a:ea typeface="+mn-ea"/>
                          <a:cs typeface="+mn-cs"/>
                        </a:rPr>
                        <a:t>dis-</a:t>
                      </a:r>
                      <a:r>
                        <a:rPr lang="en-GB" altLang="en-US" sz="2000" b="1" kern="1200" dirty="0" err="1">
                          <a:solidFill>
                            <a:srgbClr val="002060"/>
                          </a:solidFill>
                          <a:latin typeface="+mn-lt"/>
                          <a:ea typeface="+mn-ea"/>
                          <a:cs typeface="+mn-cs"/>
                        </a:rPr>
                        <a:t>moi</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ce</a:t>
                      </a:r>
                      <a:r>
                        <a:rPr lang="en-GB" altLang="en-US" sz="2000" b="1" kern="1200" dirty="0">
                          <a:solidFill>
                            <a:srgbClr val="002060"/>
                          </a:solidFill>
                          <a:latin typeface="+mn-lt"/>
                          <a:ea typeface="+mn-ea"/>
                          <a:cs typeface="+mn-cs"/>
                        </a:rPr>
                        <a:t> que </a:t>
                      </a:r>
                      <a:r>
                        <a:rPr lang="en-GB" altLang="en-US" sz="2000" b="1" kern="1200" dirty="0" err="1">
                          <a:solidFill>
                            <a:srgbClr val="002060"/>
                          </a:solidFill>
                          <a:latin typeface="+mn-lt"/>
                          <a:ea typeface="+mn-ea"/>
                          <a:cs typeface="+mn-cs"/>
                        </a:rPr>
                        <a:t>tu</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vois</a:t>
                      </a:r>
                      <a:r>
                        <a:rPr lang="en-GB" altLang="en-US" sz="2000" b="1" kern="1200" dirty="0">
                          <a:solidFill>
                            <a:srgbClr val="002060"/>
                          </a:solidFill>
                          <a:latin typeface="+mn-lt"/>
                          <a:ea typeface="+mn-ea"/>
                          <a:cs typeface="+mn-cs"/>
                        </a:rPr>
                        <a:t>?</a:t>
                      </a:r>
                      <a:endParaRPr lang="en-GB" sz="2000" b="1"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en-US" sz="2000" b="1" dirty="0">
                          <a:solidFill>
                            <a:srgbClr val="002060"/>
                          </a:solidFill>
                        </a:rPr>
                        <a:t>Je vois </a:t>
                      </a:r>
                      <a:r>
                        <a:rPr lang="fr-FR" altLang="en-US" sz="2000" b="1" u="sng" dirty="0">
                          <a:solidFill>
                            <a:srgbClr val="002060"/>
                          </a:solidFill>
                        </a:rPr>
                        <a:t>un chat violet</a:t>
                      </a:r>
                      <a:r>
                        <a:rPr lang="fr-FR" altLang="en-US" sz="2000" b="1" u="sng" baseline="0" dirty="0">
                          <a:solidFill>
                            <a:srgbClr val="002060"/>
                          </a:solidFill>
                        </a:rPr>
                        <a:t> </a:t>
                      </a:r>
                      <a:r>
                        <a:rPr lang="fr-FR" altLang="en-US" sz="2000" b="1" dirty="0">
                          <a:solidFill>
                            <a:srgbClr val="002060"/>
                          </a:solidFill>
                        </a:rPr>
                        <a:t>qui regarde par ici…..</a:t>
                      </a:r>
                    </a:p>
                  </a:txBody>
                  <a:tcPr anchor="ctr"/>
                </a:tc>
                <a:extLst>
                  <a:ext uri="{0D108BD9-81ED-4DB2-BD59-A6C34878D82A}">
                    <a16:rowId xmlns:a16="http://schemas.microsoft.com/office/drawing/2014/main" val="10004"/>
                  </a:ext>
                </a:extLst>
              </a:tr>
              <a:tr h="4102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000" b="1" u="sng" kern="1200" dirty="0">
                          <a:solidFill>
                            <a:srgbClr val="002060"/>
                          </a:solidFill>
                          <a:latin typeface="+mn-lt"/>
                          <a:ea typeface="+mn-ea"/>
                          <a:cs typeface="+mn-cs"/>
                        </a:rPr>
                        <a:t>Chat</a:t>
                      </a:r>
                      <a:r>
                        <a:rPr lang="en-GB" altLang="en-US" sz="2000" b="1" u="sng" kern="1200" baseline="0" dirty="0">
                          <a:solidFill>
                            <a:srgbClr val="002060"/>
                          </a:solidFill>
                          <a:latin typeface="+mn-lt"/>
                          <a:ea typeface="+mn-ea"/>
                          <a:cs typeface="+mn-cs"/>
                        </a:rPr>
                        <a:t> violet, chat violet</a:t>
                      </a:r>
                      <a:br>
                        <a:rPr lang="en-GB" altLang="en-US" sz="2000" b="1" kern="1200" dirty="0">
                          <a:solidFill>
                            <a:srgbClr val="002060"/>
                          </a:solidFill>
                          <a:latin typeface="+mn-lt"/>
                          <a:ea typeface="+mn-ea"/>
                          <a:cs typeface="+mn-cs"/>
                        </a:rPr>
                      </a:br>
                      <a:r>
                        <a:rPr lang="en-GB" altLang="en-US" sz="2000" b="1" kern="1200" dirty="0">
                          <a:solidFill>
                            <a:srgbClr val="002060"/>
                          </a:solidFill>
                          <a:latin typeface="+mn-lt"/>
                          <a:ea typeface="+mn-ea"/>
                          <a:cs typeface="+mn-cs"/>
                        </a:rPr>
                        <a:t>dis-</a:t>
                      </a:r>
                      <a:r>
                        <a:rPr lang="en-GB" altLang="en-US" sz="2000" b="1" kern="1200" dirty="0" err="1">
                          <a:solidFill>
                            <a:srgbClr val="002060"/>
                          </a:solidFill>
                          <a:latin typeface="+mn-lt"/>
                          <a:ea typeface="+mn-ea"/>
                          <a:cs typeface="+mn-cs"/>
                        </a:rPr>
                        <a:t>moi</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ce</a:t>
                      </a:r>
                      <a:r>
                        <a:rPr lang="en-GB" altLang="en-US" sz="2000" b="1" kern="1200" dirty="0">
                          <a:solidFill>
                            <a:srgbClr val="002060"/>
                          </a:solidFill>
                          <a:latin typeface="+mn-lt"/>
                          <a:ea typeface="+mn-ea"/>
                          <a:cs typeface="+mn-cs"/>
                        </a:rPr>
                        <a:t> que </a:t>
                      </a:r>
                      <a:r>
                        <a:rPr lang="en-GB" altLang="en-US" sz="2000" b="1" kern="1200" dirty="0" err="1">
                          <a:solidFill>
                            <a:srgbClr val="002060"/>
                          </a:solidFill>
                          <a:latin typeface="+mn-lt"/>
                          <a:ea typeface="+mn-ea"/>
                          <a:cs typeface="+mn-cs"/>
                        </a:rPr>
                        <a:t>tu</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vois</a:t>
                      </a:r>
                      <a:r>
                        <a:rPr lang="en-GB" altLang="en-US" sz="2000" b="1" kern="1200" dirty="0">
                          <a:solidFill>
                            <a:srgbClr val="002060"/>
                          </a:solidFill>
                          <a:latin typeface="+mn-lt"/>
                          <a:ea typeface="+mn-ea"/>
                          <a:cs typeface="+mn-cs"/>
                        </a:rPr>
                        <a:t>?</a:t>
                      </a:r>
                      <a:endParaRPr lang="en-GB" sz="2000" b="1"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en-US" sz="2000" b="1" dirty="0">
                          <a:solidFill>
                            <a:srgbClr val="002060"/>
                          </a:solidFill>
                        </a:rPr>
                        <a:t>Je vois </a:t>
                      </a:r>
                      <a:r>
                        <a:rPr lang="fr-FR" altLang="en-US" sz="2000" b="1" u="sng" dirty="0">
                          <a:solidFill>
                            <a:srgbClr val="002060"/>
                          </a:solidFill>
                        </a:rPr>
                        <a:t>un chien blanc </a:t>
                      </a:r>
                      <a:r>
                        <a:rPr lang="fr-FR" altLang="en-US" sz="2000" b="1" dirty="0">
                          <a:solidFill>
                            <a:srgbClr val="002060"/>
                          </a:solidFill>
                        </a:rPr>
                        <a:t>qui regarde par ici…..</a:t>
                      </a:r>
                    </a:p>
                  </a:txBody>
                  <a:tcPr anchor="ctr"/>
                </a:tc>
                <a:extLst>
                  <a:ext uri="{0D108BD9-81ED-4DB2-BD59-A6C34878D82A}">
                    <a16:rowId xmlns:a16="http://schemas.microsoft.com/office/drawing/2014/main" val="10005"/>
                  </a:ext>
                </a:extLst>
              </a:tr>
              <a:tr h="4102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000" b="1" u="sng" kern="1200" dirty="0" err="1">
                          <a:solidFill>
                            <a:srgbClr val="002060"/>
                          </a:solidFill>
                          <a:latin typeface="+mn-lt"/>
                          <a:ea typeface="+mn-ea"/>
                          <a:cs typeface="+mn-cs"/>
                        </a:rPr>
                        <a:t>Chien</a:t>
                      </a:r>
                      <a:r>
                        <a:rPr lang="en-GB" altLang="en-US" sz="2000" b="1" u="sng" kern="1200" baseline="0" dirty="0">
                          <a:solidFill>
                            <a:srgbClr val="002060"/>
                          </a:solidFill>
                          <a:latin typeface="+mn-lt"/>
                          <a:ea typeface="+mn-ea"/>
                          <a:cs typeface="+mn-cs"/>
                        </a:rPr>
                        <a:t> blanc, </a:t>
                      </a:r>
                      <a:r>
                        <a:rPr lang="en-GB" altLang="en-US" sz="2000" b="1" u="sng" kern="1200" baseline="0" dirty="0" err="1">
                          <a:solidFill>
                            <a:srgbClr val="002060"/>
                          </a:solidFill>
                          <a:latin typeface="+mn-lt"/>
                          <a:ea typeface="+mn-ea"/>
                          <a:cs typeface="+mn-cs"/>
                        </a:rPr>
                        <a:t>chien</a:t>
                      </a:r>
                      <a:r>
                        <a:rPr lang="en-GB" altLang="en-US" sz="2000" b="1" u="sng" kern="1200" baseline="0" dirty="0">
                          <a:solidFill>
                            <a:srgbClr val="002060"/>
                          </a:solidFill>
                          <a:latin typeface="+mn-lt"/>
                          <a:ea typeface="+mn-ea"/>
                          <a:cs typeface="+mn-cs"/>
                        </a:rPr>
                        <a:t> blanc</a:t>
                      </a:r>
                      <a:br>
                        <a:rPr lang="en-GB" altLang="en-US" sz="2000" b="1" kern="1200" dirty="0">
                          <a:solidFill>
                            <a:srgbClr val="002060"/>
                          </a:solidFill>
                          <a:latin typeface="+mn-lt"/>
                          <a:ea typeface="+mn-ea"/>
                          <a:cs typeface="+mn-cs"/>
                        </a:rPr>
                      </a:br>
                      <a:r>
                        <a:rPr lang="en-GB" altLang="en-US" sz="2000" b="1" kern="1200" dirty="0">
                          <a:solidFill>
                            <a:srgbClr val="002060"/>
                          </a:solidFill>
                          <a:latin typeface="+mn-lt"/>
                          <a:ea typeface="+mn-ea"/>
                          <a:cs typeface="+mn-cs"/>
                        </a:rPr>
                        <a:t>dis-</a:t>
                      </a:r>
                      <a:r>
                        <a:rPr lang="en-GB" altLang="en-US" sz="2000" b="1" kern="1200" dirty="0" err="1">
                          <a:solidFill>
                            <a:srgbClr val="002060"/>
                          </a:solidFill>
                          <a:latin typeface="+mn-lt"/>
                          <a:ea typeface="+mn-ea"/>
                          <a:cs typeface="+mn-cs"/>
                        </a:rPr>
                        <a:t>moi</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ce</a:t>
                      </a:r>
                      <a:r>
                        <a:rPr lang="en-GB" altLang="en-US" sz="2000" b="1" kern="1200" dirty="0">
                          <a:solidFill>
                            <a:srgbClr val="002060"/>
                          </a:solidFill>
                          <a:latin typeface="+mn-lt"/>
                          <a:ea typeface="+mn-ea"/>
                          <a:cs typeface="+mn-cs"/>
                        </a:rPr>
                        <a:t> que </a:t>
                      </a:r>
                      <a:r>
                        <a:rPr lang="en-GB" altLang="en-US" sz="2000" b="1" kern="1200" dirty="0" err="1">
                          <a:solidFill>
                            <a:srgbClr val="002060"/>
                          </a:solidFill>
                          <a:latin typeface="+mn-lt"/>
                          <a:ea typeface="+mn-ea"/>
                          <a:cs typeface="+mn-cs"/>
                        </a:rPr>
                        <a:t>tu</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vois</a:t>
                      </a:r>
                      <a:r>
                        <a:rPr lang="en-GB" altLang="en-US" sz="2000" b="1" kern="1200" dirty="0">
                          <a:solidFill>
                            <a:srgbClr val="002060"/>
                          </a:solidFill>
                          <a:latin typeface="+mn-lt"/>
                          <a:ea typeface="+mn-ea"/>
                          <a:cs typeface="+mn-cs"/>
                        </a:rPr>
                        <a:t>?</a:t>
                      </a:r>
                      <a:endParaRPr lang="en-GB" sz="2000" b="1"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en-US" sz="2000" b="1" dirty="0">
                          <a:solidFill>
                            <a:srgbClr val="002060"/>
                          </a:solidFill>
                        </a:rPr>
                        <a:t>Je vois </a:t>
                      </a:r>
                      <a:r>
                        <a:rPr lang="fr-FR" altLang="en-US" sz="2000" b="1" u="sng" dirty="0">
                          <a:solidFill>
                            <a:srgbClr val="002060"/>
                          </a:solidFill>
                        </a:rPr>
                        <a:t>un mouton noir </a:t>
                      </a:r>
                      <a:r>
                        <a:rPr lang="fr-FR" altLang="en-US" sz="2000" b="1" dirty="0">
                          <a:solidFill>
                            <a:srgbClr val="002060"/>
                          </a:solidFill>
                        </a:rPr>
                        <a:t>qui regarde par ici…..</a:t>
                      </a:r>
                    </a:p>
                  </a:txBody>
                  <a:tcPr anchor="ctr"/>
                </a:tc>
                <a:extLst>
                  <a:ext uri="{0D108BD9-81ED-4DB2-BD59-A6C34878D82A}">
                    <a16:rowId xmlns:a16="http://schemas.microsoft.com/office/drawing/2014/main" val="10006"/>
                  </a:ext>
                </a:extLst>
              </a:tr>
              <a:tr h="3432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000" b="1" u="sng" kern="1200" dirty="0">
                          <a:solidFill>
                            <a:srgbClr val="002060"/>
                          </a:solidFill>
                          <a:latin typeface="+mn-lt"/>
                          <a:ea typeface="+mn-ea"/>
                          <a:cs typeface="+mn-cs"/>
                        </a:rPr>
                        <a:t>Mouton noir, mouton noir</a:t>
                      </a:r>
                      <a:br>
                        <a:rPr lang="en-GB" altLang="en-US" sz="2000" b="1" kern="1200" dirty="0">
                          <a:solidFill>
                            <a:srgbClr val="002060"/>
                          </a:solidFill>
                          <a:latin typeface="+mn-lt"/>
                          <a:ea typeface="+mn-ea"/>
                          <a:cs typeface="+mn-cs"/>
                        </a:rPr>
                      </a:br>
                      <a:r>
                        <a:rPr lang="en-GB" altLang="en-US" sz="2000" b="1" kern="1200" dirty="0">
                          <a:solidFill>
                            <a:srgbClr val="002060"/>
                          </a:solidFill>
                          <a:latin typeface="+mn-lt"/>
                          <a:ea typeface="+mn-ea"/>
                          <a:cs typeface="+mn-cs"/>
                        </a:rPr>
                        <a:t>dis-</a:t>
                      </a:r>
                      <a:r>
                        <a:rPr lang="en-GB" altLang="en-US" sz="2000" b="1" kern="1200" dirty="0" err="1">
                          <a:solidFill>
                            <a:srgbClr val="002060"/>
                          </a:solidFill>
                          <a:latin typeface="+mn-lt"/>
                          <a:ea typeface="+mn-ea"/>
                          <a:cs typeface="+mn-cs"/>
                        </a:rPr>
                        <a:t>moi</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ce</a:t>
                      </a:r>
                      <a:r>
                        <a:rPr lang="en-GB" altLang="en-US" sz="2000" b="1" kern="1200" dirty="0">
                          <a:solidFill>
                            <a:srgbClr val="002060"/>
                          </a:solidFill>
                          <a:latin typeface="+mn-lt"/>
                          <a:ea typeface="+mn-ea"/>
                          <a:cs typeface="+mn-cs"/>
                        </a:rPr>
                        <a:t> que </a:t>
                      </a:r>
                      <a:r>
                        <a:rPr lang="en-GB" altLang="en-US" sz="2000" b="1" kern="1200" dirty="0" err="1">
                          <a:solidFill>
                            <a:srgbClr val="002060"/>
                          </a:solidFill>
                          <a:latin typeface="+mn-lt"/>
                          <a:ea typeface="+mn-ea"/>
                          <a:cs typeface="+mn-cs"/>
                        </a:rPr>
                        <a:t>tu</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vois</a:t>
                      </a:r>
                      <a:r>
                        <a:rPr lang="en-GB" altLang="en-US" sz="2000" b="1" kern="1200" dirty="0">
                          <a:solidFill>
                            <a:srgbClr val="002060"/>
                          </a:solidFill>
                          <a:latin typeface="+mn-lt"/>
                          <a:ea typeface="+mn-ea"/>
                          <a:cs typeface="+mn-cs"/>
                        </a:rPr>
                        <a:t>?</a:t>
                      </a:r>
                      <a:endParaRPr lang="en-GB" sz="2000" b="1"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en-US" sz="2000" b="1" dirty="0">
                          <a:solidFill>
                            <a:srgbClr val="002060"/>
                          </a:solidFill>
                        </a:rPr>
                        <a:t>Je vois </a:t>
                      </a:r>
                      <a:r>
                        <a:rPr lang="fr-FR" altLang="en-US" sz="2000" b="1" u="sng" dirty="0">
                          <a:solidFill>
                            <a:srgbClr val="002060"/>
                          </a:solidFill>
                        </a:rPr>
                        <a:t>un poisson orange </a:t>
                      </a:r>
                      <a:r>
                        <a:rPr lang="fr-FR" altLang="en-US" sz="2000" b="1" dirty="0">
                          <a:solidFill>
                            <a:srgbClr val="002060"/>
                          </a:solidFill>
                        </a:rPr>
                        <a:t>qui regarde par ici…..</a:t>
                      </a:r>
                    </a:p>
                  </a:txBody>
                  <a:tcPr anchor="ctr"/>
                </a:tc>
                <a:extLst>
                  <a:ext uri="{0D108BD9-81ED-4DB2-BD59-A6C34878D82A}">
                    <a16:rowId xmlns:a16="http://schemas.microsoft.com/office/drawing/2014/main" val="10007"/>
                  </a:ext>
                </a:extLst>
              </a:tr>
            </a:tbl>
          </a:graphicData>
        </a:graphic>
      </p:graphicFrame>
      <p:pic>
        <p:nvPicPr>
          <p:cNvPr id="13" name="19.2">
            <a:hlinkClick r:id="" action="ppaction://media"/>
            <a:extLst>
              <a:ext uri="{FF2B5EF4-FFF2-40B4-BE49-F238E27FC236}">
                <a16:creationId xmlns:a16="http://schemas.microsoft.com/office/drawing/2014/main" id="{2F6644D8-A822-471A-88A4-A90F2F9FAB85}"/>
              </a:ext>
            </a:extLst>
          </p:cNvPr>
          <p:cNvPicPr>
            <a:picLocks noChangeAspect="1"/>
          </p:cNvPicPr>
          <p:nvPr>
            <a:audioFile r:link="rId2"/>
            <p:extLst>
              <p:ext uri="{DAA4B4D4-6D71-4841-9C94-3DE7FCFB9230}">
                <p14:media xmlns:p14="http://schemas.microsoft.com/office/powerpoint/2010/main" r:embed="rId1"/>
              </p:ext>
            </p:extLst>
          </p:nvPr>
        </p:nvPicPr>
        <p:blipFill>
          <a:blip r:embed="rId35"/>
          <a:stretch>
            <a:fillRect/>
          </a:stretch>
        </p:blipFill>
        <p:spPr>
          <a:xfrm>
            <a:off x="-1116632" y="527891"/>
            <a:ext cx="609600" cy="609600"/>
          </a:xfrm>
          <a:prstGeom prst="rect">
            <a:avLst/>
          </a:prstGeom>
        </p:spPr>
      </p:pic>
      <p:pic>
        <p:nvPicPr>
          <p:cNvPr id="14" name="19.2b">
            <a:hlinkClick r:id="" action="ppaction://media"/>
            <a:extLst>
              <a:ext uri="{FF2B5EF4-FFF2-40B4-BE49-F238E27FC236}">
                <a16:creationId xmlns:a16="http://schemas.microsoft.com/office/drawing/2014/main" id="{C99F2325-8114-4801-9346-3B8CC5DA4F32}"/>
              </a:ext>
            </a:extLst>
          </p:cNvPr>
          <p:cNvPicPr>
            <a:picLocks noChangeAspect="1"/>
          </p:cNvPicPr>
          <p:nvPr>
            <a:audioFile r:link="rId4"/>
            <p:extLst>
              <p:ext uri="{DAA4B4D4-6D71-4841-9C94-3DE7FCFB9230}">
                <p14:media xmlns:p14="http://schemas.microsoft.com/office/powerpoint/2010/main" r:embed="rId3"/>
              </p:ext>
            </p:extLst>
          </p:nvPr>
        </p:nvPicPr>
        <p:blipFill>
          <a:blip r:embed="rId35"/>
          <a:stretch>
            <a:fillRect/>
          </a:stretch>
        </p:blipFill>
        <p:spPr>
          <a:xfrm>
            <a:off x="9468544" y="575261"/>
            <a:ext cx="609600" cy="609600"/>
          </a:xfrm>
          <a:prstGeom prst="rect">
            <a:avLst/>
          </a:prstGeom>
        </p:spPr>
      </p:pic>
      <p:pic>
        <p:nvPicPr>
          <p:cNvPr id="15" name="19.4.1">
            <a:hlinkClick r:id="" action="ppaction://media"/>
            <a:extLst>
              <a:ext uri="{FF2B5EF4-FFF2-40B4-BE49-F238E27FC236}">
                <a16:creationId xmlns:a16="http://schemas.microsoft.com/office/drawing/2014/main" id="{0D74211D-1830-436F-A642-B849B4648929}"/>
              </a:ext>
            </a:extLst>
          </p:cNvPr>
          <p:cNvPicPr>
            <a:picLocks noChangeAspect="1"/>
          </p:cNvPicPr>
          <p:nvPr>
            <a:audioFile r:link="rId6"/>
            <p:extLst>
              <p:ext uri="{DAA4B4D4-6D71-4841-9C94-3DE7FCFB9230}">
                <p14:media xmlns:p14="http://schemas.microsoft.com/office/powerpoint/2010/main" r:embed="rId5"/>
              </p:ext>
            </p:extLst>
          </p:nvPr>
        </p:nvPicPr>
        <p:blipFill>
          <a:blip r:embed="rId35"/>
          <a:stretch>
            <a:fillRect/>
          </a:stretch>
        </p:blipFill>
        <p:spPr>
          <a:xfrm>
            <a:off x="-1116632" y="1412776"/>
            <a:ext cx="609600" cy="609600"/>
          </a:xfrm>
          <a:prstGeom prst="rect">
            <a:avLst/>
          </a:prstGeom>
        </p:spPr>
      </p:pic>
      <p:pic>
        <p:nvPicPr>
          <p:cNvPr id="16" name="19.4.2">
            <a:hlinkClick r:id="" action="ppaction://media"/>
            <a:extLst>
              <a:ext uri="{FF2B5EF4-FFF2-40B4-BE49-F238E27FC236}">
                <a16:creationId xmlns:a16="http://schemas.microsoft.com/office/drawing/2014/main" id="{2C5E6CF3-A83A-4570-A9A7-640494E3F479}"/>
              </a:ext>
            </a:extLst>
          </p:cNvPr>
          <p:cNvPicPr>
            <a:picLocks noChangeAspect="1"/>
          </p:cNvPicPr>
          <p:nvPr>
            <a:audioFile r:link="rId8"/>
            <p:extLst>
              <p:ext uri="{DAA4B4D4-6D71-4841-9C94-3DE7FCFB9230}">
                <p14:media xmlns:p14="http://schemas.microsoft.com/office/powerpoint/2010/main" r:embed="rId7"/>
              </p:ext>
            </p:extLst>
          </p:nvPr>
        </p:nvPicPr>
        <p:blipFill>
          <a:blip r:embed="rId35"/>
          <a:stretch>
            <a:fillRect/>
          </a:stretch>
        </p:blipFill>
        <p:spPr>
          <a:xfrm>
            <a:off x="9468544" y="1460623"/>
            <a:ext cx="609600" cy="609600"/>
          </a:xfrm>
          <a:prstGeom prst="rect">
            <a:avLst/>
          </a:prstGeom>
        </p:spPr>
      </p:pic>
      <p:pic>
        <p:nvPicPr>
          <p:cNvPr id="3" name="19.4.3">
            <a:hlinkClick r:id="" action="ppaction://media"/>
            <a:extLst>
              <a:ext uri="{FF2B5EF4-FFF2-40B4-BE49-F238E27FC236}">
                <a16:creationId xmlns:a16="http://schemas.microsoft.com/office/drawing/2014/main" id="{DBA6A4CB-2EA3-4494-9E63-66975B3F7968}"/>
              </a:ext>
            </a:extLst>
          </p:cNvPr>
          <p:cNvPicPr>
            <a:picLocks noChangeAspect="1"/>
          </p:cNvPicPr>
          <p:nvPr>
            <a:audioFile r:link="rId10"/>
            <p:extLst>
              <p:ext uri="{DAA4B4D4-6D71-4841-9C94-3DE7FCFB9230}">
                <p14:media xmlns:p14="http://schemas.microsoft.com/office/powerpoint/2010/main" r:embed="rId9"/>
              </p:ext>
            </p:extLst>
          </p:nvPr>
        </p:nvPicPr>
        <p:blipFill>
          <a:blip r:embed="rId35"/>
          <a:stretch>
            <a:fillRect/>
          </a:stretch>
        </p:blipFill>
        <p:spPr>
          <a:xfrm>
            <a:off x="-1116632" y="2297661"/>
            <a:ext cx="609600" cy="609600"/>
          </a:xfrm>
          <a:prstGeom prst="rect">
            <a:avLst/>
          </a:prstGeom>
        </p:spPr>
      </p:pic>
      <p:pic>
        <p:nvPicPr>
          <p:cNvPr id="4" name="19.4.4">
            <a:hlinkClick r:id="" action="ppaction://media"/>
            <a:extLst>
              <a:ext uri="{FF2B5EF4-FFF2-40B4-BE49-F238E27FC236}">
                <a16:creationId xmlns:a16="http://schemas.microsoft.com/office/drawing/2014/main" id="{3D2D59DB-E2E5-47F1-B07C-18C21E1C509B}"/>
              </a:ext>
            </a:extLst>
          </p:cNvPr>
          <p:cNvPicPr>
            <a:picLocks noChangeAspect="1"/>
          </p:cNvPicPr>
          <p:nvPr>
            <a:audioFile r:link="rId12"/>
            <p:extLst>
              <p:ext uri="{DAA4B4D4-6D71-4841-9C94-3DE7FCFB9230}">
                <p14:media xmlns:p14="http://schemas.microsoft.com/office/powerpoint/2010/main" r:embed="rId11"/>
              </p:ext>
            </p:extLst>
          </p:nvPr>
        </p:nvPicPr>
        <p:blipFill>
          <a:blip r:embed="rId35"/>
          <a:stretch>
            <a:fillRect/>
          </a:stretch>
        </p:blipFill>
        <p:spPr>
          <a:xfrm>
            <a:off x="9468544" y="2602461"/>
            <a:ext cx="609600" cy="609600"/>
          </a:xfrm>
          <a:prstGeom prst="rect">
            <a:avLst/>
          </a:prstGeom>
        </p:spPr>
      </p:pic>
      <p:pic>
        <p:nvPicPr>
          <p:cNvPr id="5" name="19.4.5">
            <a:hlinkClick r:id="" action="ppaction://media"/>
            <a:extLst>
              <a:ext uri="{FF2B5EF4-FFF2-40B4-BE49-F238E27FC236}">
                <a16:creationId xmlns:a16="http://schemas.microsoft.com/office/drawing/2014/main" id="{0AD22BDA-9A2F-4FD5-B804-F7825E131C60}"/>
              </a:ext>
            </a:extLst>
          </p:cNvPr>
          <p:cNvPicPr>
            <a:picLocks noChangeAspect="1"/>
          </p:cNvPicPr>
          <p:nvPr>
            <a:audioFile r:link="rId14"/>
            <p:extLst>
              <p:ext uri="{DAA4B4D4-6D71-4841-9C94-3DE7FCFB9230}">
                <p14:media xmlns:p14="http://schemas.microsoft.com/office/powerpoint/2010/main" r:embed="rId13"/>
              </p:ext>
            </p:extLst>
          </p:nvPr>
        </p:nvPicPr>
        <p:blipFill>
          <a:blip r:embed="rId35"/>
          <a:stretch>
            <a:fillRect/>
          </a:stretch>
        </p:blipFill>
        <p:spPr>
          <a:xfrm>
            <a:off x="-1116632" y="3341140"/>
            <a:ext cx="609600" cy="609600"/>
          </a:xfrm>
          <a:prstGeom prst="rect">
            <a:avLst/>
          </a:prstGeom>
        </p:spPr>
      </p:pic>
      <p:pic>
        <p:nvPicPr>
          <p:cNvPr id="6" name="19.4.6">
            <a:hlinkClick r:id="" action="ppaction://media"/>
            <a:extLst>
              <a:ext uri="{FF2B5EF4-FFF2-40B4-BE49-F238E27FC236}">
                <a16:creationId xmlns:a16="http://schemas.microsoft.com/office/drawing/2014/main" id="{5CBBCB0C-EC39-4309-9974-74F3170077BB}"/>
              </a:ext>
            </a:extLst>
          </p:cNvPr>
          <p:cNvPicPr>
            <a:picLocks noChangeAspect="1"/>
          </p:cNvPicPr>
          <p:nvPr>
            <a:audioFile r:link="rId16"/>
            <p:extLst>
              <p:ext uri="{DAA4B4D4-6D71-4841-9C94-3DE7FCFB9230}">
                <p14:media xmlns:p14="http://schemas.microsoft.com/office/powerpoint/2010/main" r:embed="rId15"/>
              </p:ext>
            </p:extLst>
          </p:nvPr>
        </p:nvPicPr>
        <p:blipFill>
          <a:blip r:embed="rId35"/>
          <a:stretch>
            <a:fillRect/>
          </a:stretch>
        </p:blipFill>
        <p:spPr>
          <a:xfrm>
            <a:off x="9346232" y="3505240"/>
            <a:ext cx="609600" cy="609600"/>
          </a:xfrm>
          <a:prstGeom prst="rect">
            <a:avLst/>
          </a:prstGeom>
        </p:spPr>
      </p:pic>
      <p:pic>
        <p:nvPicPr>
          <p:cNvPr id="7" name="19.4.7">
            <a:hlinkClick r:id="" action="ppaction://media"/>
            <a:extLst>
              <a:ext uri="{FF2B5EF4-FFF2-40B4-BE49-F238E27FC236}">
                <a16:creationId xmlns:a16="http://schemas.microsoft.com/office/drawing/2014/main" id="{50FF7AF6-5B77-4233-88F5-7F2505A1AB2A}"/>
              </a:ext>
            </a:extLst>
          </p:cNvPr>
          <p:cNvPicPr>
            <a:picLocks noChangeAspect="1"/>
          </p:cNvPicPr>
          <p:nvPr>
            <a:audioFile r:link="rId18"/>
            <p:extLst>
              <p:ext uri="{DAA4B4D4-6D71-4841-9C94-3DE7FCFB9230}">
                <p14:media xmlns:p14="http://schemas.microsoft.com/office/powerpoint/2010/main" r:embed="rId17"/>
              </p:ext>
            </p:extLst>
          </p:nvPr>
        </p:nvPicPr>
        <p:blipFill>
          <a:blip r:embed="rId35"/>
          <a:stretch>
            <a:fillRect/>
          </a:stretch>
        </p:blipFill>
        <p:spPr>
          <a:xfrm>
            <a:off x="-1180427" y="4368670"/>
            <a:ext cx="609600" cy="609600"/>
          </a:xfrm>
          <a:prstGeom prst="rect">
            <a:avLst/>
          </a:prstGeom>
        </p:spPr>
      </p:pic>
      <p:pic>
        <p:nvPicPr>
          <p:cNvPr id="8" name="19.4.8">
            <a:hlinkClick r:id="" action="ppaction://media"/>
            <a:extLst>
              <a:ext uri="{FF2B5EF4-FFF2-40B4-BE49-F238E27FC236}">
                <a16:creationId xmlns:a16="http://schemas.microsoft.com/office/drawing/2014/main" id="{876C82CE-6AAE-4411-8A47-F892CEB4DCFA}"/>
              </a:ext>
            </a:extLst>
          </p:cNvPr>
          <p:cNvPicPr>
            <a:picLocks noChangeAspect="1"/>
          </p:cNvPicPr>
          <p:nvPr>
            <a:audioFile r:link="rId20"/>
            <p:extLst>
              <p:ext uri="{DAA4B4D4-6D71-4841-9C94-3DE7FCFB9230}">
                <p14:media xmlns:p14="http://schemas.microsoft.com/office/powerpoint/2010/main" r:embed="rId19"/>
              </p:ext>
            </p:extLst>
          </p:nvPr>
        </p:nvPicPr>
        <p:blipFill>
          <a:blip r:embed="rId35"/>
          <a:stretch>
            <a:fillRect/>
          </a:stretch>
        </p:blipFill>
        <p:spPr>
          <a:xfrm>
            <a:off x="9465171" y="4301370"/>
            <a:ext cx="609600" cy="609600"/>
          </a:xfrm>
          <a:prstGeom prst="rect">
            <a:avLst/>
          </a:prstGeom>
        </p:spPr>
      </p:pic>
      <p:pic>
        <p:nvPicPr>
          <p:cNvPr id="9" name="19.4.9">
            <a:hlinkClick r:id="" action="ppaction://media"/>
            <a:extLst>
              <a:ext uri="{FF2B5EF4-FFF2-40B4-BE49-F238E27FC236}">
                <a16:creationId xmlns:a16="http://schemas.microsoft.com/office/drawing/2014/main" id="{97ADE4D8-B091-4EF5-94AB-536F3A409CD6}"/>
              </a:ext>
            </a:extLst>
          </p:cNvPr>
          <p:cNvPicPr>
            <a:picLocks noChangeAspect="1"/>
          </p:cNvPicPr>
          <p:nvPr>
            <a:audioFile r:link="rId22"/>
            <p:extLst>
              <p:ext uri="{DAA4B4D4-6D71-4841-9C94-3DE7FCFB9230}">
                <p14:media xmlns:p14="http://schemas.microsoft.com/office/powerpoint/2010/main" r:embed="rId21"/>
              </p:ext>
            </p:extLst>
          </p:nvPr>
        </p:nvPicPr>
        <p:blipFill>
          <a:blip r:embed="rId35"/>
          <a:stretch>
            <a:fillRect/>
          </a:stretch>
        </p:blipFill>
        <p:spPr>
          <a:xfrm>
            <a:off x="-1180427" y="5380251"/>
            <a:ext cx="609600" cy="609600"/>
          </a:xfrm>
          <a:prstGeom prst="rect">
            <a:avLst/>
          </a:prstGeom>
        </p:spPr>
      </p:pic>
      <p:pic>
        <p:nvPicPr>
          <p:cNvPr id="10" name="19.4.10">
            <a:hlinkClick r:id="" action="ppaction://media"/>
            <a:extLst>
              <a:ext uri="{FF2B5EF4-FFF2-40B4-BE49-F238E27FC236}">
                <a16:creationId xmlns:a16="http://schemas.microsoft.com/office/drawing/2014/main" id="{AFBA3BDC-3D53-44B8-8ACE-89E8631694DD}"/>
              </a:ext>
            </a:extLst>
          </p:cNvPr>
          <p:cNvPicPr>
            <a:picLocks noChangeAspect="1"/>
          </p:cNvPicPr>
          <p:nvPr>
            <a:audioFile r:link="rId24"/>
            <p:extLst>
              <p:ext uri="{DAA4B4D4-6D71-4841-9C94-3DE7FCFB9230}">
                <p14:media xmlns:p14="http://schemas.microsoft.com/office/powerpoint/2010/main" r:embed="rId23"/>
              </p:ext>
            </p:extLst>
          </p:nvPr>
        </p:nvPicPr>
        <p:blipFill>
          <a:blip r:embed="rId35"/>
          <a:stretch>
            <a:fillRect/>
          </a:stretch>
        </p:blipFill>
        <p:spPr>
          <a:xfrm>
            <a:off x="9452558" y="5200645"/>
            <a:ext cx="609600" cy="609600"/>
          </a:xfrm>
          <a:prstGeom prst="rect">
            <a:avLst/>
          </a:prstGeom>
        </p:spPr>
      </p:pic>
      <p:pic>
        <p:nvPicPr>
          <p:cNvPr id="11" name="19.4.11">
            <a:hlinkClick r:id="" action="ppaction://media"/>
            <a:extLst>
              <a:ext uri="{FF2B5EF4-FFF2-40B4-BE49-F238E27FC236}">
                <a16:creationId xmlns:a16="http://schemas.microsoft.com/office/drawing/2014/main" id="{FDE1D5CE-AF20-4A37-B9BB-89C0CA9CA974}"/>
              </a:ext>
            </a:extLst>
          </p:cNvPr>
          <p:cNvPicPr>
            <a:picLocks noChangeAspect="1"/>
          </p:cNvPicPr>
          <p:nvPr>
            <a:audioFile r:link="rId26"/>
            <p:extLst>
              <p:ext uri="{DAA4B4D4-6D71-4841-9C94-3DE7FCFB9230}">
                <p14:media xmlns:p14="http://schemas.microsoft.com/office/powerpoint/2010/main" r:embed="rId25"/>
              </p:ext>
            </p:extLst>
          </p:nvPr>
        </p:nvPicPr>
        <p:blipFill>
          <a:blip r:embed="rId35"/>
          <a:stretch>
            <a:fillRect/>
          </a:stretch>
        </p:blipFill>
        <p:spPr>
          <a:xfrm>
            <a:off x="-1790027" y="6007612"/>
            <a:ext cx="609600" cy="609600"/>
          </a:xfrm>
          <a:prstGeom prst="rect">
            <a:avLst/>
          </a:prstGeom>
        </p:spPr>
      </p:pic>
      <p:pic>
        <p:nvPicPr>
          <p:cNvPr id="12" name="19.4.12">
            <a:hlinkClick r:id="" action="ppaction://media"/>
            <a:extLst>
              <a:ext uri="{FF2B5EF4-FFF2-40B4-BE49-F238E27FC236}">
                <a16:creationId xmlns:a16="http://schemas.microsoft.com/office/drawing/2014/main" id="{8C4A61D0-5C0B-4D45-B25C-0CBC5051DB73}"/>
              </a:ext>
            </a:extLst>
          </p:cNvPr>
          <p:cNvPicPr>
            <a:picLocks noChangeAspect="1"/>
          </p:cNvPicPr>
          <p:nvPr>
            <a:audioFile r:link="rId28"/>
            <p:extLst>
              <p:ext uri="{DAA4B4D4-6D71-4841-9C94-3DE7FCFB9230}">
                <p14:media xmlns:p14="http://schemas.microsoft.com/office/powerpoint/2010/main" r:embed="rId27"/>
              </p:ext>
            </p:extLst>
          </p:nvPr>
        </p:nvPicPr>
        <p:blipFill>
          <a:blip r:embed="rId35"/>
          <a:stretch>
            <a:fillRect/>
          </a:stretch>
        </p:blipFill>
        <p:spPr>
          <a:xfrm>
            <a:off x="9523441" y="6130419"/>
            <a:ext cx="609600" cy="609600"/>
          </a:xfrm>
          <a:prstGeom prst="rect">
            <a:avLst/>
          </a:prstGeom>
        </p:spPr>
      </p:pic>
      <p:pic>
        <p:nvPicPr>
          <p:cNvPr id="17" name="19.4.13">
            <a:hlinkClick r:id="" action="ppaction://media"/>
            <a:extLst>
              <a:ext uri="{FF2B5EF4-FFF2-40B4-BE49-F238E27FC236}">
                <a16:creationId xmlns:a16="http://schemas.microsoft.com/office/drawing/2014/main" id="{AE3A1884-41EE-4923-A984-A596EC071F27}"/>
              </a:ext>
            </a:extLst>
          </p:cNvPr>
          <p:cNvPicPr>
            <a:picLocks noChangeAspect="1"/>
          </p:cNvPicPr>
          <p:nvPr>
            <a:audioFile r:link="rId30"/>
            <p:extLst>
              <p:ext uri="{DAA4B4D4-6D71-4841-9C94-3DE7FCFB9230}">
                <p14:media xmlns:p14="http://schemas.microsoft.com/office/powerpoint/2010/main" r:embed="rId29"/>
              </p:ext>
            </p:extLst>
          </p:nvPr>
        </p:nvPicPr>
        <p:blipFill>
          <a:blip r:embed="rId35"/>
          <a:stretch>
            <a:fillRect/>
          </a:stretch>
        </p:blipFill>
        <p:spPr>
          <a:xfrm>
            <a:off x="-773360" y="6391832"/>
            <a:ext cx="609600" cy="609600"/>
          </a:xfrm>
          <a:prstGeom prst="rect">
            <a:avLst/>
          </a:prstGeom>
        </p:spPr>
      </p:pic>
      <p:pic>
        <p:nvPicPr>
          <p:cNvPr id="18" name="19.4.14">
            <a:hlinkClick r:id="" action="ppaction://media"/>
            <a:extLst>
              <a:ext uri="{FF2B5EF4-FFF2-40B4-BE49-F238E27FC236}">
                <a16:creationId xmlns:a16="http://schemas.microsoft.com/office/drawing/2014/main" id="{DC146A61-11D2-4B66-AB8F-C8483F144F14}"/>
              </a:ext>
            </a:extLst>
          </p:cNvPr>
          <p:cNvPicPr>
            <a:picLocks noChangeAspect="1"/>
          </p:cNvPicPr>
          <p:nvPr>
            <a:audioFile r:link="rId32"/>
            <p:extLst>
              <p:ext uri="{DAA4B4D4-6D71-4841-9C94-3DE7FCFB9230}">
                <p14:media xmlns:p14="http://schemas.microsoft.com/office/powerpoint/2010/main" r:embed="rId31"/>
              </p:ext>
            </p:extLst>
          </p:nvPr>
        </p:nvPicPr>
        <p:blipFill>
          <a:blip r:embed="rId35"/>
          <a:stretch>
            <a:fillRect/>
          </a:stretch>
        </p:blipFill>
        <p:spPr>
          <a:xfrm>
            <a:off x="10388222" y="6211186"/>
            <a:ext cx="609600" cy="609600"/>
          </a:xfrm>
          <a:prstGeom prst="rect">
            <a:avLst/>
          </a:prstGeom>
        </p:spPr>
      </p:pic>
    </p:spTree>
    <p:extLst>
      <p:ext uri="{BB962C8B-B14F-4D97-AF65-F5344CB8AC3E}">
        <p14:creationId xmlns:p14="http://schemas.microsoft.com/office/powerpoint/2010/main" val="136099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50" fill="hold"/>
                                        <p:tgtEl>
                                          <p:spTgt spid="13"/>
                                        </p:tgtEl>
                                      </p:cBhvr>
                                    </p:cmd>
                                  </p:childTnLst>
                                </p:cTn>
                              </p:par>
                            </p:childTnLst>
                          </p:cTn>
                        </p:par>
                        <p:par>
                          <p:cTn id="7" fill="hold">
                            <p:stCondLst>
                              <p:cond delay="4350"/>
                            </p:stCondLst>
                            <p:childTnLst>
                              <p:par>
                                <p:cTn id="8" presetID="1" presetClass="mediacall" presetSubtype="0" fill="hold" nodeType="afterEffect">
                                  <p:stCondLst>
                                    <p:cond delay="950"/>
                                  </p:stCondLst>
                                  <p:childTnLst>
                                    <p:cmd type="call" cmd="playFrom(0.0)">
                                      <p:cBhvr>
                                        <p:cTn id="9" dur="3716" fill="hold"/>
                                        <p:tgtEl>
                                          <p:spTgt spid="14"/>
                                        </p:tgtEl>
                                      </p:cBhvr>
                                    </p:cmd>
                                  </p:childTnLst>
                                </p:cTn>
                              </p:par>
                            </p:childTnLst>
                          </p:cTn>
                        </p:par>
                        <p:par>
                          <p:cTn id="10" fill="hold">
                            <p:stCondLst>
                              <p:cond delay="9016"/>
                            </p:stCondLst>
                            <p:childTnLst>
                              <p:par>
                                <p:cTn id="11" presetID="1" presetClass="mediacall" presetSubtype="0" fill="hold" nodeType="afterEffect">
                                  <p:stCondLst>
                                    <p:cond delay="884"/>
                                  </p:stCondLst>
                                  <p:childTnLst>
                                    <p:cmd type="call" cmd="playFrom(0.0)">
                                      <p:cBhvr>
                                        <p:cTn id="12" dur="4079" fill="hold"/>
                                        <p:tgtEl>
                                          <p:spTgt spid="15"/>
                                        </p:tgtEl>
                                      </p:cBhvr>
                                    </p:cmd>
                                  </p:childTnLst>
                                </p:cTn>
                              </p:par>
                            </p:childTnLst>
                          </p:cTn>
                        </p:par>
                        <p:par>
                          <p:cTn id="13" fill="hold">
                            <p:stCondLst>
                              <p:cond delay="13979"/>
                            </p:stCondLst>
                            <p:childTnLst>
                              <p:par>
                                <p:cTn id="14" presetID="1" presetClass="mediacall" presetSubtype="0" fill="hold" nodeType="afterEffect">
                                  <p:stCondLst>
                                    <p:cond delay="921"/>
                                  </p:stCondLst>
                                  <p:childTnLst>
                                    <p:cmd type="call" cmd="playFrom(0.0)">
                                      <p:cBhvr>
                                        <p:cTn id="15" dur="3689" fill="hold"/>
                                        <p:tgtEl>
                                          <p:spTgt spid="16"/>
                                        </p:tgtEl>
                                      </p:cBhvr>
                                    </p:cmd>
                                  </p:childTnLst>
                                </p:cTn>
                              </p:par>
                            </p:childTnLst>
                          </p:cTn>
                        </p:par>
                        <p:par>
                          <p:cTn id="16" fill="hold">
                            <p:stCondLst>
                              <p:cond delay="18589"/>
                            </p:stCondLst>
                            <p:childTnLst>
                              <p:par>
                                <p:cTn id="17" presetID="1" presetClass="mediacall" presetSubtype="0" fill="hold" nodeType="afterEffect">
                                  <p:stCondLst>
                                    <p:cond delay="911"/>
                                  </p:stCondLst>
                                  <p:childTnLst>
                                    <p:cmd type="call" cmd="playFrom(0.0)">
                                      <p:cBhvr>
                                        <p:cTn id="18" dur="4032" fill="hold"/>
                                        <p:tgtEl>
                                          <p:spTgt spid="3"/>
                                        </p:tgtEl>
                                      </p:cBhvr>
                                    </p:cmd>
                                  </p:childTnLst>
                                </p:cTn>
                              </p:par>
                            </p:childTnLst>
                          </p:cTn>
                        </p:par>
                        <p:par>
                          <p:cTn id="19" fill="hold">
                            <p:stCondLst>
                              <p:cond delay="23532"/>
                            </p:stCondLst>
                            <p:childTnLst>
                              <p:par>
                                <p:cTn id="20" presetID="1" presetClass="mediacall" presetSubtype="0" fill="hold" nodeType="afterEffect">
                                  <p:stCondLst>
                                    <p:cond delay="1168"/>
                                  </p:stCondLst>
                                  <p:childTnLst>
                                    <p:cmd type="call" cmd="playFrom(0.0)">
                                      <p:cBhvr>
                                        <p:cTn id="21" dur="3425" fill="hold"/>
                                        <p:tgtEl>
                                          <p:spTgt spid="4"/>
                                        </p:tgtEl>
                                      </p:cBhvr>
                                    </p:cmd>
                                  </p:childTnLst>
                                </p:cTn>
                              </p:par>
                            </p:childTnLst>
                          </p:cTn>
                        </p:par>
                        <p:par>
                          <p:cTn id="22" fill="hold">
                            <p:stCondLst>
                              <p:cond delay="28125"/>
                            </p:stCondLst>
                            <p:childTnLst>
                              <p:par>
                                <p:cTn id="23" presetID="1" presetClass="mediacall" presetSubtype="0" fill="hold" nodeType="afterEffect">
                                  <p:stCondLst>
                                    <p:cond delay="1475"/>
                                  </p:stCondLst>
                                  <p:childTnLst>
                                    <p:cmd type="call" cmd="playFrom(0.0)">
                                      <p:cBhvr>
                                        <p:cTn id="24" dur="4050" fill="hold"/>
                                        <p:tgtEl>
                                          <p:spTgt spid="5"/>
                                        </p:tgtEl>
                                      </p:cBhvr>
                                    </p:cmd>
                                  </p:childTnLst>
                                </p:cTn>
                              </p:par>
                            </p:childTnLst>
                          </p:cTn>
                        </p:par>
                        <p:par>
                          <p:cTn id="25" fill="hold">
                            <p:stCondLst>
                              <p:cond delay="33650"/>
                            </p:stCondLst>
                            <p:childTnLst>
                              <p:par>
                                <p:cTn id="26" presetID="1" presetClass="mediacall" presetSubtype="0" fill="hold" nodeType="afterEffect">
                                  <p:stCondLst>
                                    <p:cond delay="1350"/>
                                  </p:stCondLst>
                                  <p:childTnLst>
                                    <p:cmd type="call" cmd="playFrom(0.0)">
                                      <p:cBhvr>
                                        <p:cTn id="27" dur="3614" fill="hold"/>
                                        <p:tgtEl>
                                          <p:spTgt spid="6"/>
                                        </p:tgtEl>
                                      </p:cBhvr>
                                    </p:cmd>
                                  </p:childTnLst>
                                </p:cTn>
                              </p:par>
                            </p:childTnLst>
                          </p:cTn>
                        </p:par>
                        <p:par>
                          <p:cTn id="28" fill="hold">
                            <p:stCondLst>
                              <p:cond delay="38614"/>
                            </p:stCondLst>
                            <p:childTnLst>
                              <p:par>
                                <p:cTn id="29" presetID="1" presetClass="mediacall" presetSubtype="0" fill="hold" nodeType="afterEffect">
                                  <p:stCondLst>
                                    <p:cond delay="1586"/>
                                  </p:stCondLst>
                                  <p:childTnLst>
                                    <p:cmd type="call" cmd="playFrom(0.0)">
                                      <p:cBhvr>
                                        <p:cTn id="30" dur="4148" fill="hold"/>
                                        <p:tgtEl>
                                          <p:spTgt spid="7"/>
                                        </p:tgtEl>
                                      </p:cBhvr>
                                    </p:cmd>
                                  </p:childTnLst>
                                </p:cTn>
                              </p:par>
                            </p:childTnLst>
                          </p:cTn>
                        </p:par>
                        <p:par>
                          <p:cTn id="31" fill="hold">
                            <p:stCondLst>
                              <p:cond delay="44348"/>
                            </p:stCondLst>
                            <p:childTnLst>
                              <p:par>
                                <p:cTn id="32" presetID="1" presetClass="mediacall" presetSubtype="0" fill="hold" nodeType="afterEffect">
                                  <p:stCondLst>
                                    <p:cond delay="1252"/>
                                  </p:stCondLst>
                                  <p:childTnLst>
                                    <p:cmd type="call" cmd="playFrom(0.0)">
                                      <p:cBhvr>
                                        <p:cTn id="33" dur="3519" fill="hold"/>
                                        <p:tgtEl>
                                          <p:spTgt spid="8"/>
                                        </p:tgtEl>
                                      </p:cBhvr>
                                    </p:cmd>
                                  </p:childTnLst>
                                </p:cTn>
                              </p:par>
                            </p:childTnLst>
                          </p:cTn>
                        </p:par>
                        <p:par>
                          <p:cTn id="34" fill="hold">
                            <p:stCondLst>
                              <p:cond delay="49119"/>
                            </p:stCondLst>
                            <p:childTnLst>
                              <p:par>
                                <p:cTn id="35" presetID="1" presetClass="mediacall" presetSubtype="0" fill="hold" nodeType="afterEffect">
                                  <p:stCondLst>
                                    <p:cond delay="1581"/>
                                  </p:stCondLst>
                                  <p:childTnLst>
                                    <p:cmd type="call" cmd="playFrom(0.0)">
                                      <p:cBhvr>
                                        <p:cTn id="36" dur="4078" fill="hold"/>
                                        <p:tgtEl>
                                          <p:spTgt spid="9"/>
                                        </p:tgtEl>
                                      </p:cBhvr>
                                    </p:cmd>
                                  </p:childTnLst>
                                </p:cTn>
                              </p:par>
                            </p:childTnLst>
                          </p:cTn>
                        </p:par>
                        <p:par>
                          <p:cTn id="37" fill="hold">
                            <p:stCondLst>
                              <p:cond delay="54778"/>
                            </p:stCondLst>
                            <p:childTnLst>
                              <p:par>
                                <p:cTn id="38" presetID="1" presetClass="mediacall" presetSubtype="0" fill="hold" nodeType="afterEffect">
                                  <p:stCondLst>
                                    <p:cond delay="1522"/>
                                  </p:stCondLst>
                                  <p:childTnLst>
                                    <p:cmd type="call" cmd="playFrom(0.0)">
                                      <p:cBhvr>
                                        <p:cTn id="39" dur="3490" fill="hold"/>
                                        <p:tgtEl>
                                          <p:spTgt spid="10"/>
                                        </p:tgtEl>
                                      </p:cBhvr>
                                    </p:cmd>
                                  </p:childTnLst>
                                </p:cTn>
                              </p:par>
                            </p:childTnLst>
                          </p:cTn>
                        </p:par>
                        <p:par>
                          <p:cTn id="40" fill="hold">
                            <p:stCondLst>
                              <p:cond delay="59790"/>
                            </p:stCondLst>
                            <p:childTnLst>
                              <p:par>
                                <p:cTn id="41" presetID="1" presetClass="mediacall" presetSubtype="0" fill="hold" nodeType="afterEffect">
                                  <p:stCondLst>
                                    <p:cond delay="1410"/>
                                  </p:stCondLst>
                                  <p:childTnLst>
                                    <p:cmd type="call" cmd="playFrom(0.0)">
                                      <p:cBhvr>
                                        <p:cTn id="42" dur="4091" fill="hold"/>
                                        <p:tgtEl>
                                          <p:spTgt spid="11"/>
                                        </p:tgtEl>
                                      </p:cBhvr>
                                    </p:cmd>
                                  </p:childTnLst>
                                </p:cTn>
                              </p:par>
                            </p:childTnLst>
                          </p:cTn>
                        </p:par>
                        <p:par>
                          <p:cTn id="43" fill="hold">
                            <p:stCondLst>
                              <p:cond delay="65291"/>
                            </p:stCondLst>
                            <p:childTnLst>
                              <p:par>
                                <p:cTn id="44" presetID="1" presetClass="mediacall" presetSubtype="0" fill="hold" nodeType="afterEffect">
                                  <p:stCondLst>
                                    <p:cond delay="1209"/>
                                  </p:stCondLst>
                                  <p:childTnLst>
                                    <p:cmd type="call" cmd="playFrom(0.0)">
                                      <p:cBhvr>
                                        <p:cTn id="45" dur="3406" fill="hold"/>
                                        <p:tgtEl>
                                          <p:spTgt spid="12"/>
                                        </p:tgtEl>
                                      </p:cBhvr>
                                    </p:cmd>
                                  </p:childTnLst>
                                </p:cTn>
                              </p:par>
                            </p:childTnLst>
                          </p:cTn>
                        </p:par>
                        <p:par>
                          <p:cTn id="46" fill="hold">
                            <p:stCondLst>
                              <p:cond delay="69906"/>
                            </p:stCondLst>
                            <p:childTnLst>
                              <p:par>
                                <p:cTn id="47" presetID="1" presetClass="mediacall" presetSubtype="0" fill="hold" nodeType="afterEffect">
                                  <p:stCondLst>
                                    <p:cond delay="1294"/>
                                  </p:stCondLst>
                                  <p:childTnLst>
                                    <p:cmd type="call" cmd="playFrom(0.0)">
                                      <p:cBhvr>
                                        <p:cTn id="48" dur="4521" fill="hold"/>
                                        <p:tgtEl>
                                          <p:spTgt spid="17"/>
                                        </p:tgtEl>
                                      </p:cBhvr>
                                    </p:cmd>
                                  </p:childTnLst>
                                </p:cTn>
                              </p:par>
                            </p:childTnLst>
                          </p:cTn>
                        </p:par>
                        <p:par>
                          <p:cTn id="49" fill="hold">
                            <p:stCondLst>
                              <p:cond delay="75721"/>
                            </p:stCondLst>
                            <p:childTnLst>
                              <p:par>
                                <p:cTn id="50" presetID="1" presetClass="mediacall" presetSubtype="0" fill="hold" nodeType="afterEffect">
                                  <p:stCondLst>
                                    <p:cond delay="1279"/>
                                  </p:stCondLst>
                                  <p:childTnLst>
                                    <p:cmd type="call" cmd="playFrom(0.0)">
                                      <p:cBhvr>
                                        <p:cTn id="51" dur="3752"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fill="hold" display="0">
                  <p:stCondLst>
                    <p:cond delay="indefinite"/>
                  </p:stCondLst>
                  <p:endCondLst>
                    <p:cond evt="onStopAudio" delay="0">
                      <p:tgtEl>
                        <p:sldTgt/>
                      </p:tgtEl>
                    </p:cond>
                  </p:endCondLst>
                </p:cTn>
                <p:tgtEl>
                  <p:spTgt spid="13"/>
                </p:tgtEl>
              </p:cMediaNode>
            </p:audio>
            <p:audio>
              <p:cMediaNode vol="80000" showWhenStopped="0">
                <p:cTn id="53" fill="hold" display="0">
                  <p:stCondLst>
                    <p:cond delay="indefinite"/>
                  </p:stCondLst>
                  <p:endCondLst>
                    <p:cond evt="onStopAudio" delay="0">
                      <p:tgtEl>
                        <p:sldTgt/>
                      </p:tgtEl>
                    </p:cond>
                  </p:endCondLst>
                </p:cTn>
                <p:tgtEl>
                  <p:spTgt spid="14"/>
                </p:tgtEl>
              </p:cMediaNode>
            </p:audio>
            <p:audio>
              <p:cMediaNode vol="80000">
                <p:cTn id="54" fill="hold" display="0">
                  <p:stCondLst>
                    <p:cond delay="indefinite"/>
                  </p:stCondLst>
                  <p:endCondLst>
                    <p:cond evt="onStopAudio" delay="0">
                      <p:tgtEl>
                        <p:sldTgt/>
                      </p:tgtEl>
                    </p:cond>
                  </p:endCondLst>
                </p:cTn>
                <p:tgtEl>
                  <p:spTgt spid="15"/>
                </p:tgtEl>
              </p:cMediaNode>
            </p:audio>
            <p:audio>
              <p:cMediaNode vol="80000" showWhenStopped="0">
                <p:cTn id="55" fill="hold" display="0">
                  <p:stCondLst>
                    <p:cond delay="indefinite"/>
                  </p:stCondLst>
                  <p:endCondLst>
                    <p:cond evt="onStopAudio" delay="0">
                      <p:tgtEl>
                        <p:sldTgt/>
                      </p:tgtEl>
                    </p:cond>
                  </p:endCondLst>
                </p:cTn>
                <p:tgtEl>
                  <p:spTgt spid="16"/>
                </p:tgtEl>
              </p:cMediaNode>
            </p:audio>
            <p:audio>
              <p:cMediaNode vol="80000" showWhenStopped="0">
                <p:cTn id="56" fill="hold" display="0">
                  <p:stCondLst>
                    <p:cond delay="indefinite"/>
                  </p:stCondLst>
                  <p:endCondLst>
                    <p:cond evt="onStopAudio" delay="0">
                      <p:tgtEl>
                        <p:sldTgt/>
                      </p:tgtEl>
                    </p:cond>
                  </p:endCondLst>
                </p:cTn>
                <p:tgtEl>
                  <p:spTgt spid="3"/>
                </p:tgtEl>
              </p:cMediaNode>
            </p:audio>
            <p:audio>
              <p:cMediaNode vol="80000" showWhenStopped="0">
                <p:cTn id="57" fill="hold" display="0">
                  <p:stCondLst>
                    <p:cond delay="indefinite"/>
                  </p:stCondLst>
                  <p:endCondLst>
                    <p:cond evt="onStopAudio" delay="0">
                      <p:tgtEl>
                        <p:sldTgt/>
                      </p:tgtEl>
                    </p:cond>
                  </p:endCondLst>
                </p:cTn>
                <p:tgtEl>
                  <p:spTgt spid="4"/>
                </p:tgtEl>
              </p:cMediaNode>
            </p:audio>
            <p:audio>
              <p:cMediaNode vol="80000" showWhenStopped="0">
                <p:cTn id="58" fill="hold" display="0">
                  <p:stCondLst>
                    <p:cond delay="indefinite"/>
                  </p:stCondLst>
                  <p:endCondLst>
                    <p:cond evt="onStopAudio" delay="0">
                      <p:tgtEl>
                        <p:sldTgt/>
                      </p:tgtEl>
                    </p:cond>
                  </p:endCondLst>
                </p:cTn>
                <p:tgtEl>
                  <p:spTgt spid="5"/>
                </p:tgtEl>
              </p:cMediaNode>
            </p:audio>
            <p:audio>
              <p:cMediaNode vol="80000" showWhenStopped="0">
                <p:cTn id="59" fill="hold" display="0">
                  <p:stCondLst>
                    <p:cond delay="indefinite"/>
                  </p:stCondLst>
                  <p:endCondLst>
                    <p:cond evt="onStopAudio" delay="0">
                      <p:tgtEl>
                        <p:sldTgt/>
                      </p:tgtEl>
                    </p:cond>
                  </p:endCondLst>
                </p:cTn>
                <p:tgtEl>
                  <p:spTgt spid="6"/>
                </p:tgtEl>
              </p:cMediaNode>
            </p:audio>
            <p:audio>
              <p:cMediaNode vol="80000" showWhenStopped="0">
                <p:cTn id="60" fill="hold" display="0">
                  <p:stCondLst>
                    <p:cond delay="indefinite"/>
                  </p:stCondLst>
                  <p:endCondLst>
                    <p:cond evt="onStopAudio" delay="0">
                      <p:tgtEl>
                        <p:sldTgt/>
                      </p:tgtEl>
                    </p:cond>
                  </p:endCondLst>
                </p:cTn>
                <p:tgtEl>
                  <p:spTgt spid="7"/>
                </p:tgtEl>
              </p:cMediaNode>
            </p:audio>
            <p:audio>
              <p:cMediaNode vol="80000" showWhenStopped="0">
                <p:cTn id="61" fill="hold" display="0">
                  <p:stCondLst>
                    <p:cond delay="indefinite"/>
                  </p:stCondLst>
                  <p:endCondLst>
                    <p:cond evt="onStopAudio" delay="0">
                      <p:tgtEl>
                        <p:sldTgt/>
                      </p:tgtEl>
                    </p:cond>
                  </p:endCondLst>
                </p:cTn>
                <p:tgtEl>
                  <p:spTgt spid="8"/>
                </p:tgtEl>
              </p:cMediaNode>
            </p:audio>
            <p:audio>
              <p:cMediaNode vol="80000" showWhenStopped="0">
                <p:cTn id="62" fill="hold" display="0">
                  <p:stCondLst>
                    <p:cond delay="indefinite"/>
                  </p:stCondLst>
                  <p:endCondLst>
                    <p:cond evt="onStopAudio" delay="0">
                      <p:tgtEl>
                        <p:sldTgt/>
                      </p:tgtEl>
                    </p:cond>
                  </p:endCondLst>
                </p:cTn>
                <p:tgtEl>
                  <p:spTgt spid="9"/>
                </p:tgtEl>
              </p:cMediaNode>
            </p:audio>
            <p:audio>
              <p:cMediaNode vol="80000" showWhenStopped="0">
                <p:cTn id="63" fill="hold" display="0">
                  <p:stCondLst>
                    <p:cond delay="indefinite"/>
                  </p:stCondLst>
                  <p:endCondLst>
                    <p:cond evt="onStopAudio" delay="0">
                      <p:tgtEl>
                        <p:sldTgt/>
                      </p:tgtEl>
                    </p:cond>
                  </p:endCondLst>
                </p:cTn>
                <p:tgtEl>
                  <p:spTgt spid="10"/>
                </p:tgtEl>
              </p:cMediaNode>
            </p:audio>
            <p:audio>
              <p:cMediaNode vol="80000" showWhenStopped="0">
                <p:cTn id="64" fill="hold" display="0">
                  <p:stCondLst>
                    <p:cond delay="indefinite"/>
                  </p:stCondLst>
                  <p:endCondLst>
                    <p:cond evt="onStopAudio" delay="0">
                      <p:tgtEl>
                        <p:sldTgt/>
                      </p:tgtEl>
                    </p:cond>
                  </p:endCondLst>
                </p:cTn>
                <p:tgtEl>
                  <p:spTgt spid="11"/>
                </p:tgtEl>
              </p:cMediaNode>
            </p:audio>
            <p:audio>
              <p:cMediaNode vol="80000" showWhenStopped="0">
                <p:cTn id="65" fill="hold" display="0">
                  <p:stCondLst>
                    <p:cond delay="indefinite"/>
                  </p:stCondLst>
                  <p:endCondLst>
                    <p:cond evt="onStopAudio" delay="0">
                      <p:tgtEl>
                        <p:sldTgt/>
                      </p:tgtEl>
                    </p:cond>
                  </p:endCondLst>
                </p:cTn>
                <p:tgtEl>
                  <p:spTgt spid="12"/>
                </p:tgtEl>
              </p:cMediaNode>
            </p:audio>
            <p:audio>
              <p:cMediaNode vol="80000" showWhenStopped="0">
                <p:cTn id="66" fill="hold" display="0">
                  <p:stCondLst>
                    <p:cond delay="indefinite"/>
                  </p:stCondLst>
                  <p:endCondLst>
                    <p:cond evt="onStopAudio" delay="0">
                      <p:tgtEl>
                        <p:sldTgt/>
                      </p:tgtEl>
                    </p:cond>
                  </p:endCondLst>
                </p:cTn>
                <p:tgtEl>
                  <p:spTgt spid="17"/>
                </p:tgtEl>
              </p:cMediaNode>
            </p:audio>
            <p:audio>
              <p:cMediaNode vol="80000" showWhenStopped="0">
                <p:cTn id="67" fill="hold" display="0">
                  <p:stCondLst>
                    <p:cond delay="indefinite"/>
                  </p:stCondLst>
                  <p:endCondLst>
                    <p:cond evt="onStopAudio" delay="0">
                      <p:tgtEl>
                        <p:sldTgt/>
                      </p:tgtEl>
                    </p:cond>
                  </p:endCondLst>
                </p:cTn>
                <p:tgtEl>
                  <p:spTgt spid="1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79512" y="548680"/>
          <a:ext cx="8784976" cy="5913120"/>
        </p:xfrm>
        <a:graphic>
          <a:graphicData uri="http://schemas.openxmlformats.org/drawingml/2006/table">
            <a:tbl>
              <a:tblPr firstRow="1" bandRow="1">
                <a:tableStyleId>{5940675A-B579-460E-94D1-54222C63F5DA}</a:tableStyleId>
              </a:tblPr>
              <a:tblGrid>
                <a:gridCol w="3384376">
                  <a:extLst>
                    <a:ext uri="{9D8B030D-6E8A-4147-A177-3AD203B41FA5}">
                      <a16:colId xmlns:a16="http://schemas.microsoft.com/office/drawing/2014/main" val="20000"/>
                    </a:ext>
                  </a:extLst>
                </a:gridCol>
                <a:gridCol w="5400600">
                  <a:extLst>
                    <a:ext uri="{9D8B030D-6E8A-4147-A177-3AD203B41FA5}">
                      <a16:colId xmlns:a16="http://schemas.microsoft.com/office/drawing/2014/main" val="20001"/>
                    </a:ext>
                  </a:extLst>
                </a:gridCol>
              </a:tblGrid>
              <a:tr h="3535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000" b="1" u="sng" kern="1200" dirty="0">
                          <a:solidFill>
                            <a:srgbClr val="002060"/>
                          </a:solidFill>
                          <a:latin typeface="+mn-lt"/>
                          <a:ea typeface="+mn-ea"/>
                          <a:cs typeface="+mn-cs"/>
                        </a:rPr>
                        <a:t>Ours </a:t>
                      </a:r>
                      <a:r>
                        <a:rPr lang="en-GB" altLang="en-US" sz="2000" b="1" u="sng" kern="1200" dirty="0" err="1">
                          <a:solidFill>
                            <a:srgbClr val="002060"/>
                          </a:solidFill>
                          <a:latin typeface="+mn-lt"/>
                          <a:ea typeface="+mn-ea"/>
                          <a:cs typeface="+mn-cs"/>
                        </a:rPr>
                        <a:t>brun</a:t>
                      </a:r>
                      <a:r>
                        <a:rPr lang="en-GB" altLang="en-US" sz="2000" b="1" u="sng" kern="1200" dirty="0">
                          <a:solidFill>
                            <a:srgbClr val="002060"/>
                          </a:solidFill>
                          <a:latin typeface="+mn-lt"/>
                          <a:ea typeface="+mn-ea"/>
                          <a:cs typeface="+mn-cs"/>
                        </a:rPr>
                        <a:t>, ours </a:t>
                      </a:r>
                      <a:r>
                        <a:rPr lang="en-GB" altLang="en-US" sz="2000" b="1" u="sng" kern="1200" dirty="0" err="1">
                          <a:solidFill>
                            <a:srgbClr val="002060"/>
                          </a:solidFill>
                          <a:latin typeface="+mn-lt"/>
                          <a:ea typeface="+mn-ea"/>
                          <a:cs typeface="+mn-cs"/>
                        </a:rPr>
                        <a:t>brun</a:t>
                      </a:r>
                      <a:r>
                        <a:rPr lang="en-GB" altLang="en-US" sz="2000" b="1" kern="1200" dirty="0">
                          <a:solidFill>
                            <a:srgbClr val="002060"/>
                          </a:solidFill>
                          <a:latin typeface="+mn-lt"/>
                          <a:ea typeface="+mn-ea"/>
                          <a:cs typeface="+mn-cs"/>
                        </a:rPr>
                        <a:t>, </a:t>
                      </a:r>
                      <a:br>
                        <a:rPr lang="en-GB" altLang="en-US" sz="2000" b="1" kern="1200" dirty="0">
                          <a:solidFill>
                            <a:srgbClr val="002060"/>
                          </a:solidFill>
                          <a:latin typeface="+mn-lt"/>
                          <a:ea typeface="+mn-ea"/>
                          <a:cs typeface="+mn-cs"/>
                        </a:rPr>
                      </a:br>
                      <a:r>
                        <a:rPr lang="en-GB" altLang="en-US" sz="2000" b="1" kern="1200" dirty="0">
                          <a:solidFill>
                            <a:srgbClr val="002060"/>
                          </a:solidFill>
                          <a:latin typeface="+mn-lt"/>
                          <a:ea typeface="+mn-ea"/>
                          <a:cs typeface="+mn-cs"/>
                        </a:rPr>
                        <a:t>dis-</a:t>
                      </a:r>
                      <a:r>
                        <a:rPr lang="en-GB" altLang="en-US" sz="2000" b="1" kern="1200" dirty="0" err="1">
                          <a:solidFill>
                            <a:srgbClr val="002060"/>
                          </a:solidFill>
                          <a:latin typeface="+mn-lt"/>
                          <a:ea typeface="+mn-ea"/>
                          <a:cs typeface="+mn-cs"/>
                        </a:rPr>
                        <a:t>moi</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ce</a:t>
                      </a:r>
                      <a:r>
                        <a:rPr lang="en-GB" altLang="en-US" sz="2000" b="1" kern="1200" dirty="0">
                          <a:solidFill>
                            <a:srgbClr val="002060"/>
                          </a:solidFill>
                          <a:latin typeface="+mn-lt"/>
                          <a:ea typeface="+mn-ea"/>
                          <a:cs typeface="+mn-cs"/>
                        </a:rPr>
                        <a:t> que </a:t>
                      </a:r>
                      <a:r>
                        <a:rPr lang="en-GB" altLang="en-US" sz="2000" b="1" kern="1200" dirty="0" err="1">
                          <a:solidFill>
                            <a:srgbClr val="002060"/>
                          </a:solidFill>
                          <a:latin typeface="+mn-lt"/>
                          <a:ea typeface="+mn-ea"/>
                          <a:cs typeface="+mn-cs"/>
                        </a:rPr>
                        <a:t>tu</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vois</a:t>
                      </a:r>
                      <a:r>
                        <a:rPr lang="en-GB" altLang="en-US" sz="2000" b="1" kern="1200" dirty="0">
                          <a:solidFill>
                            <a:srgbClr val="002060"/>
                          </a:solidFill>
                          <a:latin typeface="+mn-lt"/>
                          <a:ea typeface="+mn-ea"/>
                          <a:cs typeface="+mn-cs"/>
                        </a:rPr>
                        <a:t>?</a:t>
                      </a:r>
                      <a:endParaRPr lang="en-GB" sz="2000" b="1"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en-US" sz="2000" b="1" dirty="0">
                          <a:solidFill>
                            <a:srgbClr val="002060"/>
                          </a:solidFill>
                        </a:rPr>
                        <a:t>Je vois </a:t>
                      </a:r>
                      <a:r>
                        <a:rPr lang="fr-FR" altLang="en-US" sz="2000" b="1" u="sng" dirty="0">
                          <a:solidFill>
                            <a:srgbClr val="002060"/>
                          </a:solidFill>
                        </a:rPr>
                        <a:t>un oiseau rouge </a:t>
                      </a:r>
                      <a:r>
                        <a:rPr lang="fr-FR" altLang="en-US" sz="2000" b="1" dirty="0">
                          <a:solidFill>
                            <a:srgbClr val="002060"/>
                          </a:solidFill>
                        </a:rPr>
                        <a:t>qui regarde par ici…..</a:t>
                      </a:r>
                    </a:p>
                  </a:txBody>
                  <a:tcPr anchor="ctr"/>
                </a:tc>
                <a:extLst>
                  <a:ext uri="{0D108BD9-81ED-4DB2-BD59-A6C34878D82A}">
                    <a16:rowId xmlns:a16="http://schemas.microsoft.com/office/drawing/2014/main" val="10000"/>
                  </a:ext>
                </a:extLst>
              </a:tr>
              <a:tr h="3432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000" b="1" u="sng" kern="1200" dirty="0" err="1">
                          <a:solidFill>
                            <a:srgbClr val="002060"/>
                          </a:solidFill>
                          <a:latin typeface="+mn-lt"/>
                          <a:ea typeface="+mn-ea"/>
                          <a:cs typeface="+mn-cs"/>
                        </a:rPr>
                        <a:t>Oiseau</a:t>
                      </a:r>
                      <a:r>
                        <a:rPr lang="en-GB" altLang="en-US" sz="2000" b="1" u="sng" kern="1200" dirty="0">
                          <a:solidFill>
                            <a:srgbClr val="002060"/>
                          </a:solidFill>
                          <a:latin typeface="+mn-lt"/>
                          <a:ea typeface="+mn-ea"/>
                          <a:cs typeface="+mn-cs"/>
                        </a:rPr>
                        <a:t> rouge</a:t>
                      </a:r>
                      <a:r>
                        <a:rPr lang="en-GB" altLang="en-US" sz="2000" b="1" kern="1200" dirty="0">
                          <a:solidFill>
                            <a:srgbClr val="002060"/>
                          </a:solidFill>
                          <a:latin typeface="+mn-lt"/>
                          <a:ea typeface="+mn-ea"/>
                          <a:cs typeface="+mn-cs"/>
                        </a:rPr>
                        <a:t>, </a:t>
                      </a:r>
                      <a:r>
                        <a:rPr lang="en-GB" altLang="en-US" sz="2000" b="1" u="sng" kern="1200" dirty="0" err="1">
                          <a:solidFill>
                            <a:srgbClr val="002060"/>
                          </a:solidFill>
                          <a:latin typeface="+mn-lt"/>
                          <a:ea typeface="+mn-ea"/>
                          <a:cs typeface="+mn-cs"/>
                        </a:rPr>
                        <a:t>oiseau</a:t>
                      </a:r>
                      <a:r>
                        <a:rPr lang="en-GB" altLang="en-US" sz="2000" b="1" u="sng" kern="1200" dirty="0">
                          <a:solidFill>
                            <a:srgbClr val="002060"/>
                          </a:solidFill>
                          <a:latin typeface="+mn-lt"/>
                          <a:ea typeface="+mn-ea"/>
                          <a:cs typeface="+mn-cs"/>
                        </a:rPr>
                        <a:t> rouge </a:t>
                      </a:r>
                      <a:br>
                        <a:rPr lang="en-GB" altLang="en-US" sz="2000" b="1" kern="1200" dirty="0">
                          <a:solidFill>
                            <a:srgbClr val="002060"/>
                          </a:solidFill>
                          <a:latin typeface="+mn-lt"/>
                          <a:ea typeface="+mn-ea"/>
                          <a:cs typeface="+mn-cs"/>
                        </a:rPr>
                      </a:br>
                      <a:r>
                        <a:rPr lang="en-GB" altLang="en-US" sz="2000" b="1" kern="1200" dirty="0">
                          <a:solidFill>
                            <a:srgbClr val="002060"/>
                          </a:solidFill>
                          <a:latin typeface="+mn-lt"/>
                          <a:ea typeface="+mn-ea"/>
                          <a:cs typeface="+mn-cs"/>
                        </a:rPr>
                        <a:t>dis-</a:t>
                      </a:r>
                      <a:r>
                        <a:rPr lang="en-GB" altLang="en-US" sz="2000" b="1" kern="1200" dirty="0" err="1">
                          <a:solidFill>
                            <a:srgbClr val="002060"/>
                          </a:solidFill>
                          <a:latin typeface="+mn-lt"/>
                          <a:ea typeface="+mn-ea"/>
                          <a:cs typeface="+mn-cs"/>
                        </a:rPr>
                        <a:t>moi</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ce</a:t>
                      </a:r>
                      <a:r>
                        <a:rPr lang="en-GB" altLang="en-US" sz="2000" b="1" kern="1200" dirty="0">
                          <a:solidFill>
                            <a:srgbClr val="002060"/>
                          </a:solidFill>
                          <a:latin typeface="+mn-lt"/>
                          <a:ea typeface="+mn-ea"/>
                          <a:cs typeface="+mn-cs"/>
                        </a:rPr>
                        <a:t> que </a:t>
                      </a:r>
                      <a:r>
                        <a:rPr lang="en-GB" altLang="en-US" sz="2000" b="1" kern="1200" dirty="0" err="1">
                          <a:solidFill>
                            <a:srgbClr val="002060"/>
                          </a:solidFill>
                          <a:latin typeface="+mn-lt"/>
                          <a:ea typeface="+mn-ea"/>
                          <a:cs typeface="+mn-cs"/>
                        </a:rPr>
                        <a:t>tu</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vois</a:t>
                      </a:r>
                      <a:r>
                        <a:rPr lang="en-GB" altLang="en-US" sz="2000" b="1" kern="1200" dirty="0">
                          <a:solidFill>
                            <a:srgbClr val="002060"/>
                          </a:solidFill>
                          <a:latin typeface="+mn-lt"/>
                          <a:ea typeface="+mn-ea"/>
                          <a:cs typeface="+mn-cs"/>
                        </a:rPr>
                        <a:t>?</a:t>
                      </a:r>
                      <a:endParaRPr lang="en-GB" sz="2000" b="1"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en-US" sz="2000" b="1" dirty="0">
                          <a:solidFill>
                            <a:srgbClr val="002060"/>
                          </a:solidFill>
                        </a:rPr>
                        <a:t>Je vois </a:t>
                      </a:r>
                      <a:r>
                        <a:rPr lang="fr-FR" altLang="en-US" sz="2000" b="1" u="sng" dirty="0">
                          <a:solidFill>
                            <a:srgbClr val="002060"/>
                          </a:solidFill>
                        </a:rPr>
                        <a:t>un canard</a:t>
                      </a:r>
                      <a:r>
                        <a:rPr lang="fr-FR" altLang="en-US" sz="2000" b="1" u="sng" baseline="0" dirty="0">
                          <a:solidFill>
                            <a:srgbClr val="002060"/>
                          </a:solidFill>
                        </a:rPr>
                        <a:t> jaune </a:t>
                      </a:r>
                      <a:r>
                        <a:rPr lang="fr-FR" altLang="en-US" sz="2000" b="1" dirty="0">
                          <a:solidFill>
                            <a:srgbClr val="002060"/>
                          </a:solidFill>
                        </a:rPr>
                        <a:t>qui regarde par ici…..</a:t>
                      </a:r>
                    </a:p>
                  </a:txBody>
                  <a:tcPr anchor="ctr"/>
                </a:tc>
                <a:extLst>
                  <a:ext uri="{0D108BD9-81ED-4DB2-BD59-A6C34878D82A}">
                    <a16:rowId xmlns:a16="http://schemas.microsoft.com/office/drawing/2014/main" val="10001"/>
                  </a:ext>
                </a:extLst>
              </a:tr>
              <a:tr h="3432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000" b="1" u="sng" kern="1200" dirty="0">
                          <a:solidFill>
                            <a:srgbClr val="002060"/>
                          </a:solidFill>
                          <a:latin typeface="+mn-lt"/>
                          <a:ea typeface="+mn-ea"/>
                          <a:cs typeface="+mn-cs"/>
                        </a:rPr>
                        <a:t>Canard</a:t>
                      </a:r>
                      <a:r>
                        <a:rPr lang="en-GB" altLang="en-US" sz="2000" b="1" u="sng" kern="1200" baseline="0" dirty="0">
                          <a:solidFill>
                            <a:srgbClr val="002060"/>
                          </a:solidFill>
                          <a:latin typeface="+mn-lt"/>
                          <a:ea typeface="+mn-ea"/>
                          <a:cs typeface="+mn-cs"/>
                        </a:rPr>
                        <a:t> </a:t>
                      </a:r>
                      <a:r>
                        <a:rPr lang="en-GB" altLang="en-US" sz="2000" b="1" u="sng" kern="1200" baseline="0" dirty="0" err="1">
                          <a:solidFill>
                            <a:srgbClr val="002060"/>
                          </a:solidFill>
                          <a:latin typeface="+mn-lt"/>
                          <a:ea typeface="+mn-ea"/>
                          <a:cs typeface="+mn-cs"/>
                        </a:rPr>
                        <a:t>jaune</a:t>
                      </a:r>
                      <a:r>
                        <a:rPr lang="en-GB" altLang="en-US" sz="2000" b="1" kern="1200" dirty="0">
                          <a:solidFill>
                            <a:srgbClr val="002060"/>
                          </a:solidFill>
                          <a:latin typeface="+mn-lt"/>
                          <a:ea typeface="+mn-ea"/>
                          <a:cs typeface="+mn-cs"/>
                        </a:rPr>
                        <a:t>, </a:t>
                      </a:r>
                      <a:r>
                        <a:rPr lang="en-GB" altLang="en-US" sz="2000" b="1" u="sng" kern="1200" dirty="0">
                          <a:solidFill>
                            <a:srgbClr val="002060"/>
                          </a:solidFill>
                          <a:latin typeface="+mn-lt"/>
                          <a:ea typeface="+mn-ea"/>
                          <a:cs typeface="+mn-cs"/>
                        </a:rPr>
                        <a:t>canard </a:t>
                      </a:r>
                      <a:r>
                        <a:rPr lang="en-GB" altLang="en-US" sz="2000" b="1" u="sng" kern="1200" dirty="0" err="1">
                          <a:solidFill>
                            <a:srgbClr val="002060"/>
                          </a:solidFill>
                          <a:latin typeface="+mn-lt"/>
                          <a:ea typeface="+mn-ea"/>
                          <a:cs typeface="+mn-cs"/>
                        </a:rPr>
                        <a:t>jaune</a:t>
                      </a:r>
                      <a:br>
                        <a:rPr lang="en-GB" altLang="en-US" sz="2000" b="1" kern="1200" dirty="0">
                          <a:solidFill>
                            <a:srgbClr val="002060"/>
                          </a:solidFill>
                          <a:latin typeface="+mn-lt"/>
                          <a:ea typeface="+mn-ea"/>
                          <a:cs typeface="+mn-cs"/>
                        </a:rPr>
                      </a:br>
                      <a:r>
                        <a:rPr lang="en-GB" altLang="en-US" sz="2000" b="1" kern="1200" dirty="0">
                          <a:solidFill>
                            <a:srgbClr val="002060"/>
                          </a:solidFill>
                          <a:latin typeface="+mn-lt"/>
                          <a:ea typeface="+mn-ea"/>
                          <a:cs typeface="+mn-cs"/>
                        </a:rPr>
                        <a:t>dis-</a:t>
                      </a:r>
                      <a:r>
                        <a:rPr lang="en-GB" altLang="en-US" sz="2000" b="1" kern="1200" dirty="0" err="1">
                          <a:solidFill>
                            <a:srgbClr val="002060"/>
                          </a:solidFill>
                          <a:latin typeface="+mn-lt"/>
                          <a:ea typeface="+mn-ea"/>
                          <a:cs typeface="+mn-cs"/>
                        </a:rPr>
                        <a:t>moi</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ce</a:t>
                      </a:r>
                      <a:r>
                        <a:rPr lang="en-GB" altLang="en-US" sz="2000" b="1" kern="1200" dirty="0">
                          <a:solidFill>
                            <a:srgbClr val="002060"/>
                          </a:solidFill>
                          <a:latin typeface="+mn-lt"/>
                          <a:ea typeface="+mn-ea"/>
                          <a:cs typeface="+mn-cs"/>
                        </a:rPr>
                        <a:t> que </a:t>
                      </a:r>
                      <a:r>
                        <a:rPr lang="en-GB" altLang="en-US" sz="2000" b="1" kern="1200" dirty="0" err="1">
                          <a:solidFill>
                            <a:srgbClr val="002060"/>
                          </a:solidFill>
                          <a:latin typeface="+mn-lt"/>
                          <a:ea typeface="+mn-ea"/>
                          <a:cs typeface="+mn-cs"/>
                        </a:rPr>
                        <a:t>tu</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vois</a:t>
                      </a:r>
                      <a:r>
                        <a:rPr lang="en-GB" altLang="en-US" sz="2000" b="1" kern="1200" dirty="0">
                          <a:solidFill>
                            <a:srgbClr val="002060"/>
                          </a:solidFill>
                          <a:latin typeface="+mn-lt"/>
                          <a:ea typeface="+mn-ea"/>
                          <a:cs typeface="+mn-cs"/>
                        </a:rPr>
                        <a:t>?</a:t>
                      </a:r>
                      <a:endParaRPr lang="en-GB" sz="2000" b="1"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en-US" sz="2000" b="1" dirty="0">
                          <a:solidFill>
                            <a:srgbClr val="002060"/>
                          </a:solidFill>
                        </a:rPr>
                        <a:t>Je vois </a:t>
                      </a:r>
                      <a:r>
                        <a:rPr lang="fr-FR" altLang="en-US" sz="2000" b="1" u="sng" dirty="0">
                          <a:solidFill>
                            <a:srgbClr val="002060"/>
                          </a:solidFill>
                        </a:rPr>
                        <a:t>un cheval bleu</a:t>
                      </a:r>
                      <a:r>
                        <a:rPr lang="fr-FR" altLang="en-US" sz="2000" b="1" u="sng" baseline="0" dirty="0">
                          <a:solidFill>
                            <a:srgbClr val="002060"/>
                          </a:solidFill>
                        </a:rPr>
                        <a:t> </a:t>
                      </a:r>
                      <a:r>
                        <a:rPr lang="fr-FR" altLang="en-US" sz="2000" b="1" dirty="0">
                          <a:solidFill>
                            <a:srgbClr val="002060"/>
                          </a:solidFill>
                        </a:rPr>
                        <a:t>qui regarde par ici…..</a:t>
                      </a:r>
                    </a:p>
                  </a:txBody>
                  <a:tcPr anchor="ctr"/>
                </a:tc>
                <a:extLst>
                  <a:ext uri="{0D108BD9-81ED-4DB2-BD59-A6C34878D82A}">
                    <a16:rowId xmlns:a16="http://schemas.microsoft.com/office/drawing/2014/main" val="10002"/>
                  </a:ext>
                </a:extLst>
              </a:tr>
              <a:tr h="4102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000" b="1" u="sng" kern="1200" dirty="0">
                          <a:solidFill>
                            <a:srgbClr val="002060"/>
                          </a:solidFill>
                          <a:latin typeface="+mn-lt"/>
                          <a:ea typeface="+mn-ea"/>
                          <a:cs typeface="+mn-cs"/>
                        </a:rPr>
                        <a:t>Cheval bleu,</a:t>
                      </a:r>
                      <a:r>
                        <a:rPr lang="en-GB" altLang="en-US" sz="2000" b="1" u="sng" kern="1200" baseline="0" dirty="0">
                          <a:solidFill>
                            <a:srgbClr val="002060"/>
                          </a:solidFill>
                          <a:latin typeface="+mn-lt"/>
                          <a:ea typeface="+mn-ea"/>
                          <a:cs typeface="+mn-cs"/>
                        </a:rPr>
                        <a:t> cheval bleu</a:t>
                      </a:r>
                      <a:br>
                        <a:rPr lang="en-GB" altLang="en-US" sz="2000" b="1" kern="1200" dirty="0">
                          <a:solidFill>
                            <a:srgbClr val="002060"/>
                          </a:solidFill>
                          <a:latin typeface="+mn-lt"/>
                          <a:ea typeface="+mn-ea"/>
                          <a:cs typeface="+mn-cs"/>
                        </a:rPr>
                      </a:br>
                      <a:r>
                        <a:rPr lang="en-GB" altLang="en-US" sz="2000" b="1" kern="1200" dirty="0">
                          <a:solidFill>
                            <a:srgbClr val="002060"/>
                          </a:solidFill>
                          <a:latin typeface="+mn-lt"/>
                          <a:ea typeface="+mn-ea"/>
                          <a:cs typeface="+mn-cs"/>
                        </a:rPr>
                        <a:t>dis-</a:t>
                      </a:r>
                      <a:r>
                        <a:rPr lang="en-GB" altLang="en-US" sz="2000" b="1" kern="1200" dirty="0" err="1">
                          <a:solidFill>
                            <a:srgbClr val="002060"/>
                          </a:solidFill>
                          <a:latin typeface="+mn-lt"/>
                          <a:ea typeface="+mn-ea"/>
                          <a:cs typeface="+mn-cs"/>
                        </a:rPr>
                        <a:t>moi</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ce</a:t>
                      </a:r>
                      <a:r>
                        <a:rPr lang="en-GB" altLang="en-US" sz="2000" b="1" kern="1200" dirty="0">
                          <a:solidFill>
                            <a:srgbClr val="002060"/>
                          </a:solidFill>
                          <a:latin typeface="+mn-lt"/>
                          <a:ea typeface="+mn-ea"/>
                          <a:cs typeface="+mn-cs"/>
                        </a:rPr>
                        <a:t> que </a:t>
                      </a:r>
                      <a:r>
                        <a:rPr lang="en-GB" altLang="en-US" sz="2000" b="1" kern="1200" dirty="0" err="1">
                          <a:solidFill>
                            <a:srgbClr val="002060"/>
                          </a:solidFill>
                          <a:latin typeface="+mn-lt"/>
                          <a:ea typeface="+mn-ea"/>
                          <a:cs typeface="+mn-cs"/>
                        </a:rPr>
                        <a:t>tu</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vois</a:t>
                      </a:r>
                      <a:r>
                        <a:rPr lang="en-GB" altLang="en-US" sz="2000" b="1" kern="1200" dirty="0">
                          <a:solidFill>
                            <a:srgbClr val="002060"/>
                          </a:solidFill>
                          <a:latin typeface="+mn-lt"/>
                          <a:ea typeface="+mn-ea"/>
                          <a:cs typeface="+mn-cs"/>
                        </a:rPr>
                        <a:t>?</a:t>
                      </a:r>
                      <a:endParaRPr lang="en-GB" sz="2000" b="1"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en-US" sz="2000" b="1" dirty="0">
                          <a:solidFill>
                            <a:srgbClr val="002060"/>
                          </a:solidFill>
                        </a:rPr>
                        <a:t>Je vois </a:t>
                      </a:r>
                      <a:r>
                        <a:rPr lang="fr-FR" altLang="en-US" sz="2000" b="1" u="sng" dirty="0">
                          <a:solidFill>
                            <a:srgbClr val="002060"/>
                          </a:solidFill>
                        </a:rPr>
                        <a:t>une grenouille</a:t>
                      </a:r>
                      <a:r>
                        <a:rPr lang="fr-FR" altLang="en-US" sz="2000" b="1" u="sng" baseline="0" dirty="0">
                          <a:solidFill>
                            <a:srgbClr val="002060"/>
                          </a:solidFill>
                        </a:rPr>
                        <a:t> verte </a:t>
                      </a:r>
                      <a:r>
                        <a:rPr lang="fr-FR" altLang="en-US" sz="2000" b="1" dirty="0">
                          <a:solidFill>
                            <a:srgbClr val="002060"/>
                          </a:solidFill>
                        </a:rPr>
                        <a:t>qui regarde par ici…..</a:t>
                      </a:r>
                    </a:p>
                  </a:txBody>
                  <a:tcPr anchor="ctr"/>
                </a:tc>
                <a:extLst>
                  <a:ext uri="{0D108BD9-81ED-4DB2-BD59-A6C34878D82A}">
                    <a16:rowId xmlns:a16="http://schemas.microsoft.com/office/drawing/2014/main" val="10003"/>
                  </a:ext>
                </a:extLst>
              </a:tr>
              <a:tr h="4102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000" b="1" u="sng" kern="1200" dirty="0" err="1">
                          <a:solidFill>
                            <a:srgbClr val="002060"/>
                          </a:solidFill>
                          <a:latin typeface="+mn-lt"/>
                          <a:ea typeface="+mn-ea"/>
                          <a:cs typeface="+mn-cs"/>
                        </a:rPr>
                        <a:t>Grenouille</a:t>
                      </a:r>
                      <a:r>
                        <a:rPr lang="en-GB" altLang="en-US" sz="2000" b="1" u="sng" kern="1200" dirty="0">
                          <a:solidFill>
                            <a:srgbClr val="002060"/>
                          </a:solidFill>
                          <a:latin typeface="+mn-lt"/>
                          <a:ea typeface="+mn-ea"/>
                          <a:cs typeface="+mn-cs"/>
                        </a:rPr>
                        <a:t> </a:t>
                      </a:r>
                      <a:r>
                        <a:rPr lang="en-GB" altLang="en-US" sz="2000" b="1" u="sng" kern="1200" dirty="0" err="1">
                          <a:solidFill>
                            <a:srgbClr val="002060"/>
                          </a:solidFill>
                          <a:latin typeface="+mn-lt"/>
                          <a:ea typeface="+mn-ea"/>
                          <a:cs typeface="+mn-cs"/>
                        </a:rPr>
                        <a:t>verte</a:t>
                      </a:r>
                      <a:r>
                        <a:rPr lang="en-GB" altLang="en-US" sz="2000" b="1" u="sng" kern="1200" dirty="0">
                          <a:solidFill>
                            <a:srgbClr val="002060"/>
                          </a:solidFill>
                          <a:latin typeface="+mn-lt"/>
                          <a:ea typeface="+mn-ea"/>
                          <a:cs typeface="+mn-cs"/>
                        </a:rPr>
                        <a:t>, </a:t>
                      </a:r>
                      <a:br>
                        <a:rPr lang="en-GB" altLang="en-US" sz="2000" b="1" u="sng" kern="1200" dirty="0">
                          <a:solidFill>
                            <a:srgbClr val="002060"/>
                          </a:solidFill>
                          <a:latin typeface="+mn-lt"/>
                          <a:ea typeface="+mn-ea"/>
                          <a:cs typeface="+mn-cs"/>
                        </a:rPr>
                      </a:br>
                      <a:r>
                        <a:rPr lang="en-GB" altLang="en-US" sz="2000" b="1" u="sng" kern="1200" dirty="0" err="1">
                          <a:solidFill>
                            <a:srgbClr val="002060"/>
                          </a:solidFill>
                          <a:latin typeface="+mn-lt"/>
                          <a:ea typeface="+mn-ea"/>
                          <a:cs typeface="+mn-cs"/>
                        </a:rPr>
                        <a:t>grenouille</a:t>
                      </a:r>
                      <a:r>
                        <a:rPr lang="en-GB" altLang="en-US" sz="2000" b="1" u="sng" kern="1200" dirty="0">
                          <a:solidFill>
                            <a:srgbClr val="002060"/>
                          </a:solidFill>
                          <a:latin typeface="+mn-lt"/>
                          <a:ea typeface="+mn-ea"/>
                          <a:cs typeface="+mn-cs"/>
                        </a:rPr>
                        <a:t> </a:t>
                      </a:r>
                      <a:r>
                        <a:rPr lang="en-GB" altLang="en-US" sz="2000" b="1" u="sng" kern="1200" dirty="0" err="1">
                          <a:solidFill>
                            <a:srgbClr val="002060"/>
                          </a:solidFill>
                          <a:latin typeface="+mn-lt"/>
                          <a:ea typeface="+mn-ea"/>
                          <a:cs typeface="+mn-cs"/>
                        </a:rPr>
                        <a:t>verte</a:t>
                      </a:r>
                      <a:endParaRPr lang="en-GB" altLang="en-US" sz="2000" b="1" u="sng" kern="1200" dirty="0">
                        <a:solidFill>
                          <a:srgbClr val="002060"/>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000" b="1" kern="1200" dirty="0">
                          <a:solidFill>
                            <a:srgbClr val="002060"/>
                          </a:solidFill>
                          <a:latin typeface="+mn-lt"/>
                          <a:ea typeface="+mn-ea"/>
                          <a:cs typeface="+mn-cs"/>
                        </a:rPr>
                        <a:t>dis-</a:t>
                      </a:r>
                      <a:r>
                        <a:rPr lang="en-GB" altLang="en-US" sz="2000" b="1" kern="1200" dirty="0" err="1">
                          <a:solidFill>
                            <a:srgbClr val="002060"/>
                          </a:solidFill>
                          <a:latin typeface="+mn-lt"/>
                          <a:ea typeface="+mn-ea"/>
                          <a:cs typeface="+mn-cs"/>
                        </a:rPr>
                        <a:t>moi</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ce</a:t>
                      </a:r>
                      <a:r>
                        <a:rPr lang="en-GB" altLang="en-US" sz="2000" b="1" kern="1200" dirty="0">
                          <a:solidFill>
                            <a:srgbClr val="002060"/>
                          </a:solidFill>
                          <a:latin typeface="+mn-lt"/>
                          <a:ea typeface="+mn-ea"/>
                          <a:cs typeface="+mn-cs"/>
                        </a:rPr>
                        <a:t> que </a:t>
                      </a:r>
                      <a:r>
                        <a:rPr lang="en-GB" altLang="en-US" sz="2000" b="1" kern="1200" dirty="0" err="1">
                          <a:solidFill>
                            <a:srgbClr val="002060"/>
                          </a:solidFill>
                          <a:latin typeface="+mn-lt"/>
                          <a:ea typeface="+mn-ea"/>
                          <a:cs typeface="+mn-cs"/>
                        </a:rPr>
                        <a:t>tu</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vois</a:t>
                      </a:r>
                      <a:r>
                        <a:rPr lang="en-GB" altLang="en-US" sz="2000" b="1" kern="1200" dirty="0">
                          <a:solidFill>
                            <a:srgbClr val="002060"/>
                          </a:solidFill>
                          <a:latin typeface="+mn-lt"/>
                          <a:ea typeface="+mn-ea"/>
                          <a:cs typeface="+mn-cs"/>
                        </a:rPr>
                        <a:t>?</a:t>
                      </a:r>
                      <a:endParaRPr lang="en-GB" sz="2000" b="1"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en-US" sz="2000" b="1" dirty="0">
                          <a:solidFill>
                            <a:srgbClr val="002060"/>
                          </a:solidFill>
                        </a:rPr>
                        <a:t>Je vois </a:t>
                      </a:r>
                      <a:r>
                        <a:rPr lang="fr-FR" altLang="en-US" sz="2000" b="1" u="sng" dirty="0">
                          <a:solidFill>
                            <a:srgbClr val="002060"/>
                          </a:solidFill>
                        </a:rPr>
                        <a:t>un chat violet</a:t>
                      </a:r>
                      <a:r>
                        <a:rPr lang="fr-FR" altLang="en-US" sz="2000" b="1" u="sng" baseline="0" dirty="0">
                          <a:solidFill>
                            <a:srgbClr val="002060"/>
                          </a:solidFill>
                        </a:rPr>
                        <a:t> </a:t>
                      </a:r>
                      <a:r>
                        <a:rPr lang="fr-FR" altLang="en-US" sz="2000" b="1" dirty="0">
                          <a:solidFill>
                            <a:srgbClr val="002060"/>
                          </a:solidFill>
                        </a:rPr>
                        <a:t>qui regarde par ici…..</a:t>
                      </a:r>
                    </a:p>
                  </a:txBody>
                  <a:tcPr anchor="ctr"/>
                </a:tc>
                <a:extLst>
                  <a:ext uri="{0D108BD9-81ED-4DB2-BD59-A6C34878D82A}">
                    <a16:rowId xmlns:a16="http://schemas.microsoft.com/office/drawing/2014/main" val="10004"/>
                  </a:ext>
                </a:extLst>
              </a:tr>
              <a:tr h="4102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000" b="1" u="sng" kern="1200" dirty="0">
                          <a:solidFill>
                            <a:srgbClr val="002060"/>
                          </a:solidFill>
                          <a:latin typeface="+mn-lt"/>
                          <a:ea typeface="+mn-ea"/>
                          <a:cs typeface="+mn-cs"/>
                        </a:rPr>
                        <a:t>Chat</a:t>
                      </a:r>
                      <a:r>
                        <a:rPr lang="en-GB" altLang="en-US" sz="2000" b="1" u="sng" kern="1200" baseline="0" dirty="0">
                          <a:solidFill>
                            <a:srgbClr val="002060"/>
                          </a:solidFill>
                          <a:latin typeface="+mn-lt"/>
                          <a:ea typeface="+mn-ea"/>
                          <a:cs typeface="+mn-cs"/>
                        </a:rPr>
                        <a:t> violet, chat violet</a:t>
                      </a:r>
                      <a:br>
                        <a:rPr lang="en-GB" altLang="en-US" sz="2000" b="1" kern="1200" dirty="0">
                          <a:solidFill>
                            <a:srgbClr val="002060"/>
                          </a:solidFill>
                          <a:latin typeface="+mn-lt"/>
                          <a:ea typeface="+mn-ea"/>
                          <a:cs typeface="+mn-cs"/>
                        </a:rPr>
                      </a:br>
                      <a:r>
                        <a:rPr lang="en-GB" altLang="en-US" sz="2000" b="1" kern="1200" dirty="0">
                          <a:solidFill>
                            <a:srgbClr val="002060"/>
                          </a:solidFill>
                          <a:latin typeface="+mn-lt"/>
                          <a:ea typeface="+mn-ea"/>
                          <a:cs typeface="+mn-cs"/>
                        </a:rPr>
                        <a:t>dis-</a:t>
                      </a:r>
                      <a:r>
                        <a:rPr lang="en-GB" altLang="en-US" sz="2000" b="1" kern="1200" dirty="0" err="1">
                          <a:solidFill>
                            <a:srgbClr val="002060"/>
                          </a:solidFill>
                          <a:latin typeface="+mn-lt"/>
                          <a:ea typeface="+mn-ea"/>
                          <a:cs typeface="+mn-cs"/>
                        </a:rPr>
                        <a:t>moi</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ce</a:t>
                      </a:r>
                      <a:r>
                        <a:rPr lang="en-GB" altLang="en-US" sz="2000" b="1" kern="1200" dirty="0">
                          <a:solidFill>
                            <a:srgbClr val="002060"/>
                          </a:solidFill>
                          <a:latin typeface="+mn-lt"/>
                          <a:ea typeface="+mn-ea"/>
                          <a:cs typeface="+mn-cs"/>
                        </a:rPr>
                        <a:t> que </a:t>
                      </a:r>
                      <a:r>
                        <a:rPr lang="en-GB" altLang="en-US" sz="2000" b="1" kern="1200" dirty="0" err="1">
                          <a:solidFill>
                            <a:srgbClr val="002060"/>
                          </a:solidFill>
                          <a:latin typeface="+mn-lt"/>
                          <a:ea typeface="+mn-ea"/>
                          <a:cs typeface="+mn-cs"/>
                        </a:rPr>
                        <a:t>tu</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vois</a:t>
                      </a:r>
                      <a:r>
                        <a:rPr lang="en-GB" altLang="en-US" sz="2000" b="1" kern="1200" dirty="0">
                          <a:solidFill>
                            <a:srgbClr val="002060"/>
                          </a:solidFill>
                          <a:latin typeface="+mn-lt"/>
                          <a:ea typeface="+mn-ea"/>
                          <a:cs typeface="+mn-cs"/>
                        </a:rPr>
                        <a:t>?</a:t>
                      </a:r>
                      <a:endParaRPr lang="en-GB" sz="2000" b="1"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en-US" sz="2000" b="1" dirty="0">
                          <a:solidFill>
                            <a:srgbClr val="002060"/>
                          </a:solidFill>
                        </a:rPr>
                        <a:t>Je vois </a:t>
                      </a:r>
                      <a:r>
                        <a:rPr lang="fr-FR" altLang="en-US" sz="2000" b="1" u="sng" dirty="0">
                          <a:solidFill>
                            <a:srgbClr val="002060"/>
                          </a:solidFill>
                        </a:rPr>
                        <a:t>un chien blanc </a:t>
                      </a:r>
                      <a:r>
                        <a:rPr lang="fr-FR" altLang="en-US" sz="2000" b="1" dirty="0">
                          <a:solidFill>
                            <a:srgbClr val="002060"/>
                          </a:solidFill>
                        </a:rPr>
                        <a:t>qui regarde par ici…..</a:t>
                      </a:r>
                    </a:p>
                  </a:txBody>
                  <a:tcPr anchor="ctr"/>
                </a:tc>
                <a:extLst>
                  <a:ext uri="{0D108BD9-81ED-4DB2-BD59-A6C34878D82A}">
                    <a16:rowId xmlns:a16="http://schemas.microsoft.com/office/drawing/2014/main" val="10005"/>
                  </a:ext>
                </a:extLst>
              </a:tr>
              <a:tr h="4102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000" b="1" u="sng" kern="1200" dirty="0" err="1">
                          <a:solidFill>
                            <a:srgbClr val="002060"/>
                          </a:solidFill>
                          <a:latin typeface="+mn-lt"/>
                          <a:ea typeface="+mn-ea"/>
                          <a:cs typeface="+mn-cs"/>
                        </a:rPr>
                        <a:t>Chien</a:t>
                      </a:r>
                      <a:r>
                        <a:rPr lang="en-GB" altLang="en-US" sz="2000" b="1" u="sng" kern="1200" baseline="0" dirty="0">
                          <a:solidFill>
                            <a:srgbClr val="002060"/>
                          </a:solidFill>
                          <a:latin typeface="+mn-lt"/>
                          <a:ea typeface="+mn-ea"/>
                          <a:cs typeface="+mn-cs"/>
                        </a:rPr>
                        <a:t> blanc, </a:t>
                      </a:r>
                      <a:r>
                        <a:rPr lang="en-GB" altLang="en-US" sz="2000" b="1" u="sng" kern="1200" baseline="0" dirty="0" err="1">
                          <a:solidFill>
                            <a:srgbClr val="002060"/>
                          </a:solidFill>
                          <a:latin typeface="+mn-lt"/>
                          <a:ea typeface="+mn-ea"/>
                          <a:cs typeface="+mn-cs"/>
                        </a:rPr>
                        <a:t>chien</a:t>
                      </a:r>
                      <a:r>
                        <a:rPr lang="en-GB" altLang="en-US" sz="2000" b="1" u="sng" kern="1200" baseline="0" dirty="0">
                          <a:solidFill>
                            <a:srgbClr val="002060"/>
                          </a:solidFill>
                          <a:latin typeface="+mn-lt"/>
                          <a:ea typeface="+mn-ea"/>
                          <a:cs typeface="+mn-cs"/>
                        </a:rPr>
                        <a:t> blanc</a:t>
                      </a:r>
                      <a:br>
                        <a:rPr lang="en-GB" altLang="en-US" sz="2000" b="1" kern="1200" dirty="0">
                          <a:solidFill>
                            <a:srgbClr val="002060"/>
                          </a:solidFill>
                          <a:latin typeface="+mn-lt"/>
                          <a:ea typeface="+mn-ea"/>
                          <a:cs typeface="+mn-cs"/>
                        </a:rPr>
                      </a:br>
                      <a:r>
                        <a:rPr lang="en-GB" altLang="en-US" sz="2000" b="1" kern="1200" dirty="0">
                          <a:solidFill>
                            <a:srgbClr val="002060"/>
                          </a:solidFill>
                          <a:latin typeface="+mn-lt"/>
                          <a:ea typeface="+mn-ea"/>
                          <a:cs typeface="+mn-cs"/>
                        </a:rPr>
                        <a:t>dis-</a:t>
                      </a:r>
                      <a:r>
                        <a:rPr lang="en-GB" altLang="en-US" sz="2000" b="1" kern="1200" dirty="0" err="1">
                          <a:solidFill>
                            <a:srgbClr val="002060"/>
                          </a:solidFill>
                          <a:latin typeface="+mn-lt"/>
                          <a:ea typeface="+mn-ea"/>
                          <a:cs typeface="+mn-cs"/>
                        </a:rPr>
                        <a:t>moi</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ce</a:t>
                      </a:r>
                      <a:r>
                        <a:rPr lang="en-GB" altLang="en-US" sz="2000" b="1" kern="1200" dirty="0">
                          <a:solidFill>
                            <a:srgbClr val="002060"/>
                          </a:solidFill>
                          <a:latin typeface="+mn-lt"/>
                          <a:ea typeface="+mn-ea"/>
                          <a:cs typeface="+mn-cs"/>
                        </a:rPr>
                        <a:t> que </a:t>
                      </a:r>
                      <a:r>
                        <a:rPr lang="en-GB" altLang="en-US" sz="2000" b="1" kern="1200" dirty="0" err="1">
                          <a:solidFill>
                            <a:srgbClr val="002060"/>
                          </a:solidFill>
                          <a:latin typeface="+mn-lt"/>
                          <a:ea typeface="+mn-ea"/>
                          <a:cs typeface="+mn-cs"/>
                        </a:rPr>
                        <a:t>tu</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vois</a:t>
                      </a:r>
                      <a:r>
                        <a:rPr lang="en-GB" altLang="en-US" sz="2000" b="1" kern="1200" dirty="0">
                          <a:solidFill>
                            <a:srgbClr val="002060"/>
                          </a:solidFill>
                          <a:latin typeface="+mn-lt"/>
                          <a:ea typeface="+mn-ea"/>
                          <a:cs typeface="+mn-cs"/>
                        </a:rPr>
                        <a:t>?</a:t>
                      </a:r>
                      <a:endParaRPr lang="en-GB" sz="2000" b="1"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en-US" sz="2000" b="1" dirty="0">
                          <a:solidFill>
                            <a:srgbClr val="002060"/>
                          </a:solidFill>
                        </a:rPr>
                        <a:t>Je vois </a:t>
                      </a:r>
                      <a:r>
                        <a:rPr lang="fr-FR" altLang="en-US" sz="2000" b="1" u="sng" dirty="0">
                          <a:solidFill>
                            <a:srgbClr val="002060"/>
                          </a:solidFill>
                        </a:rPr>
                        <a:t>un mouton noir </a:t>
                      </a:r>
                      <a:r>
                        <a:rPr lang="fr-FR" altLang="en-US" sz="2000" b="1" dirty="0">
                          <a:solidFill>
                            <a:srgbClr val="002060"/>
                          </a:solidFill>
                        </a:rPr>
                        <a:t>qui regarde par ici…..</a:t>
                      </a:r>
                    </a:p>
                  </a:txBody>
                  <a:tcPr anchor="ctr"/>
                </a:tc>
                <a:extLst>
                  <a:ext uri="{0D108BD9-81ED-4DB2-BD59-A6C34878D82A}">
                    <a16:rowId xmlns:a16="http://schemas.microsoft.com/office/drawing/2014/main" val="10006"/>
                  </a:ext>
                </a:extLst>
              </a:tr>
              <a:tr h="3432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000" b="1" u="sng" kern="1200" dirty="0">
                          <a:solidFill>
                            <a:srgbClr val="002060"/>
                          </a:solidFill>
                          <a:latin typeface="+mn-lt"/>
                          <a:ea typeface="+mn-ea"/>
                          <a:cs typeface="+mn-cs"/>
                        </a:rPr>
                        <a:t>Mouton noir, mouton noir</a:t>
                      </a:r>
                      <a:br>
                        <a:rPr lang="en-GB" altLang="en-US" sz="2000" b="1" kern="1200" dirty="0">
                          <a:solidFill>
                            <a:srgbClr val="002060"/>
                          </a:solidFill>
                          <a:latin typeface="+mn-lt"/>
                          <a:ea typeface="+mn-ea"/>
                          <a:cs typeface="+mn-cs"/>
                        </a:rPr>
                      </a:br>
                      <a:r>
                        <a:rPr lang="en-GB" altLang="en-US" sz="2000" b="1" kern="1200" dirty="0">
                          <a:solidFill>
                            <a:srgbClr val="002060"/>
                          </a:solidFill>
                          <a:latin typeface="+mn-lt"/>
                          <a:ea typeface="+mn-ea"/>
                          <a:cs typeface="+mn-cs"/>
                        </a:rPr>
                        <a:t>dis-</a:t>
                      </a:r>
                      <a:r>
                        <a:rPr lang="en-GB" altLang="en-US" sz="2000" b="1" kern="1200" dirty="0" err="1">
                          <a:solidFill>
                            <a:srgbClr val="002060"/>
                          </a:solidFill>
                          <a:latin typeface="+mn-lt"/>
                          <a:ea typeface="+mn-ea"/>
                          <a:cs typeface="+mn-cs"/>
                        </a:rPr>
                        <a:t>moi</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ce</a:t>
                      </a:r>
                      <a:r>
                        <a:rPr lang="en-GB" altLang="en-US" sz="2000" b="1" kern="1200" dirty="0">
                          <a:solidFill>
                            <a:srgbClr val="002060"/>
                          </a:solidFill>
                          <a:latin typeface="+mn-lt"/>
                          <a:ea typeface="+mn-ea"/>
                          <a:cs typeface="+mn-cs"/>
                        </a:rPr>
                        <a:t> que </a:t>
                      </a:r>
                      <a:r>
                        <a:rPr lang="en-GB" altLang="en-US" sz="2000" b="1" kern="1200" dirty="0" err="1">
                          <a:solidFill>
                            <a:srgbClr val="002060"/>
                          </a:solidFill>
                          <a:latin typeface="+mn-lt"/>
                          <a:ea typeface="+mn-ea"/>
                          <a:cs typeface="+mn-cs"/>
                        </a:rPr>
                        <a:t>tu</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vois</a:t>
                      </a:r>
                      <a:r>
                        <a:rPr lang="en-GB" altLang="en-US" sz="2000" b="1" kern="1200" dirty="0">
                          <a:solidFill>
                            <a:srgbClr val="002060"/>
                          </a:solidFill>
                          <a:latin typeface="+mn-lt"/>
                          <a:ea typeface="+mn-ea"/>
                          <a:cs typeface="+mn-cs"/>
                        </a:rPr>
                        <a:t>?</a:t>
                      </a:r>
                      <a:endParaRPr lang="en-GB" sz="2000" b="1"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en-US" sz="2000" b="1" dirty="0">
                          <a:solidFill>
                            <a:srgbClr val="002060"/>
                          </a:solidFill>
                        </a:rPr>
                        <a:t>Je vois </a:t>
                      </a:r>
                      <a:r>
                        <a:rPr lang="fr-FR" altLang="en-US" sz="2000" b="1" u="sng" dirty="0">
                          <a:solidFill>
                            <a:srgbClr val="002060"/>
                          </a:solidFill>
                        </a:rPr>
                        <a:t>un poisson orange </a:t>
                      </a:r>
                      <a:r>
                        <a:rPr lang="fr-FR" altLang="en-US" sz="2000" b="1" dirty="0">
                          <a:solidFill>
                            <a:srgbClr val="002060"/>
                          </a:solidFill>
                        </a:rPr>
                        <a:t>qui regarde par ici…..</a:t>
                      </a:r>
                    </a:p>
                  </a:txBody>
                  <a:tcPr anchor="ctr"/>
                </a:tc>
                <a:extLst>
                  <a:ext uri="{0D108BD9-81ED-4DB2-BD59-A6C34878D82A}">
                    <a16:rowId xmlns:a16="http://schemas.microsoft.com/office/drawing/2014/main" val="10007"/>
                  </a:ext>
                </a:extLst>
              </a:tr>
            </a:tbl>
          </a:graphicData>
        </a:graphic>
      </p:graphicFrame>
      <p:pic>
        <p:nvPicPr>
          <p:cNvPr id="13" name="19.2">
            <a:hlinkClick r:id="" action="ppaction://media"/>
            <a:extLst>
              <a:ext uri="{FF2B5EF4-FFF2-40B4-BE49-F238E27FC236}">
                <a16:creationId xmlns:a16="http://schemas.microsoft.com/office/drawing/2014/main" id="{2F6644D8-A822-471A-88A4-A90F2F9FAB85}"/>
              </a:ext>
            </a:extLst>
          </p:cNvPr>
          <p:cNvPicPr>
            <a:picLocks noChangeAspect="1"/>
          </p:cNvPicPr>
          <p:nvPr>
            <a:audioFile r:link="rId2"/>
            <p:extLst>
              <p:ext uri="{DAA4B4D4-6D71-4841-9C94-3DE7FCFB9230}">
                <p14:media xmlns:p14="http://schemas.microsoft.com/office/powerpoint/2010/main" r:embed="rId1"/>
              </p:ext>
            </p:extLst>
          </p:nvPr>
        </p:nvPicPr>
        <p:blipFill>
          <a:blip r:embed="rId35"/>
          <a:stretch>
            <a:fillRect/>
          </a:stretch>
        </p:blipFill>
        <p:spPr>
          <a:xfrm>
            <a:off x="-1116632" y="527891"/>
            <a:ext cx="609600" cy="609600"/>
          </a:xfrm>
          <a:prstGeom prst="rect">
            <a:avLst/>
          </a:prstGeom>
        </p:spPr>
      </p:pic>
      <p:pic>
        <p:nvPicPr>
          <p:cNvPr id="14" name="19.2b">
            <a:hlinkClick r:id="" action="ppaction://media"/>
            <a:extLst>
              <a:ext uri="{FF2B5EF4-FFF2-40B4-BE49-F238E27FC236}">
                <a16:creationId xmlns:a16="http://schemas.microsoft.com/office/drawing/2014/main" id="{C99F2325-8114-4801-9346-3B8CC5DA4F32}"/>
              </a:ext>
            </a:extLst>
          </p:cNvPr>
          <p:cNvPicPr>
            <a:picLocks noChangeAspect="1"/>
          </p:cNvPicPr>
          <p:nvPr>
            <a:audioFile r:link="rId4"/>
            <p:extLst>
              <p:ext uri="{DAA4B4D4-6D71-4841-9C94-3DE7FCFB9230}">
                <p14:media xmlns:p14="http://schemas.microsoft.com/office/powerpoint/2010/main" r:embed="rId3"/>
              </p:ext>
            </p:extLst>
          </p:nvPr>
        </p:nvPicPr>
        <p:blipFill>
          <a:blip r:embed="rId35"/>
          <a:stretch>
            <a:fillRect/>
          </a:stretch>
        </p:blipFill>
        <p:spPr>
          <a:xfrm>
            <a:off x="9468544" y="575261"/>
            <a:ext cx="609600" cy="609600"/>
          </a:xfrm>
          <a:prstGeom prst="rect">
            <a:avLst/>
          </a:prstGeom>
        </p:spPr>
      </p:pic>
      <p:pic>
        <p:nvPicPr>
          <p:cNvPr id="15" name="19.4.1">
            <a:hlinkClick r:id="" action="ppaction://media"/>
            <a:extLst>
              <a:ext uri="{FF2B5EF4-FFF2-40B4-BE49-F238E27FC236}">
                <a16:creationId xmlns:a16="http://schemas.microsoft.com/office/drawing/2014/main" id="{0D74211D-1830-436F-A642-B849B4648929}"/>
              </a:ext>
            </a:extLst>
          </p:cNvPr>
          <p:cNvPicPr>
            <a:picLocks noChangeAspect="1"/>
          </p:cNvPicPr>
          <p:nvPr>
            <a:audioFile r:link="rId6"/>
            <p:extLst>
              <p:ext uri="{DAA4B4D4-6D71-4841-9C94-3DE7FCFB9230}">
                <p14:media xmlns:p14="http://schemas.microsoft.com/office/powerpoint/2010/main" r:embed="rId5"/>
              </p:ext>
            </p:extLst>
          </p:nvPr>
        </p:nvPicPr>
        <p:blipFill>
          <a:blip r:embed="rId35"/>
          <a:stretch>
            <a:fillRect/>
          </a:stretch>
        </p:blipFill>
        <p:spPr>
          <a:xfrm>
            <a:off x="-1116632" y="1412776"/>
            <a:ext cx="609600" cy="609600"/>
          </a:xfrm>
          <a:prstGeom prst="rect">
            <a:avLst/>
          </a:prstGeom>
        </p:spPr>
      </p:pic>
      <p:pic>
        <p:nvPicPr>
          <p:cNvPr id="16" name="19.4.2">
            <a:hlinkClick r:id="" action="ppaction://media"/>
            <a:extLst>
              <a:ext uri="{FF2B5EF4-FFF2-40B4-BE49-F238E27FC236}">
                <a16:creationId xmlns:a16="http://schemas.microsoft.com/office/drawing/2014/main" id="{2C5E6CF3-A83A-4570-A9A7-640494E3F479}"/>
              </a:ext>
            </a:extLst>
          </p:cNvPr>
          <p:cNvPicPr>
            <a:picLocks noChangeAspect="1"/>
          </p:cNvPicPr>
          <p:nvPr>
            <a:audioFile r:link="rId8"/>
            <p:extLst>
              <p:ext uri="{DAA4B4D4-6D71-4841-9C94-3DE7FCFB9230}">
                <p14:media xmlns:p14="http://schemas.microsoft.com/office/powerpoint/2010/main" r:embed="rId7"/>
              </p:ext>
            </p:extLst>
          </p:nvPr>
        </p:nvPicPr>
        <p:blipFill>
          <a:blip r:embed="rId35"/>
          <a:stretch>
            <a:fillRect/>
          </a:stretch>
        </p:blipFill>
        <p:spPr>
          <a:xfrm>
            <a:off x="9468544" y="1460623"/>
            <a:ext cx="609600" cy="609600"/>
          </a:xfrm>
          <a:prstGeom prst="rect">
            <a:avLst/>
          </a:prstGeom>
        </p:spPr>
      </p:pic>
      <p:pic>
        <p:nvPicPr>
          <p:cNvPr id="3" name="19.4.3">
            <a:hlinkClick r:id="" action="ppaction://media"/>
            <a:extLst>
              <a:ext uri="{FF2B5EF4-FFF2-40B4-BE49-F238E27FC236}">
                <a16:creationId xmlns:a16="http://schemas.microsoft.com/office/drawing/2014/main" id="{DBA6A4CB-2EA3-4494-9E63-66975B3F7968}"/>
              </a:ext>
            </a:extLst>
          </p:cNvPr>
          <p:cNvPicPr>
            <a:picLocks noChangeAspect="1"/>
          </p:cNvPicPr>
          <p:nvPr>
            <a:audioFile r:link="rId10"/>
            <p:extLst>
              <p:ext uri="{DAA4B4D4-6D71-4841-9C94-3DE7FCFB9230}">
                <p14:media xmlns:p14="http://schemas.microsoft.com/office/powerpoint/2010/main" r:embed="rId9"/>
              </p:ext>
            </p:extLst>
          </p:nvPr>
        </p:nvPicPr>
        <p:blipFill>
          <a:blip r:embed="rId35"/>
          <a:stretch>
            <a:fillRect/>
          </a:stretch>
        </p:blipFill>
        <p:spPr>
          <a:xfrm>
            <a:off x="-1116632" y="2297661"/>
            <a:ext cx="609600" cy="609600"/>
          </a:xfrm>
          <a:prstGeom prst="rect">
            <a:avLst/>
          </a:prstGeom>
        </p:spPr>
      </p:pic>
      <p:pic>
        <p:nvPicPr>
          <p:cNvPr id="4" name="19.4.4">
            <a:hlinkClick r:id="" action="ppaction://media"/>
            <a:extLst>
              <a:ext uri="{FF2B5EF4-FFF2-40B4-BE49-F238E27FC236}">
                <a16:creationId xmlns:a16="http://schemas.microsoft.com/office/drawing/2014/main" id="{3D2D59DB-E2E5-47F1-B07C-18C21E1C509B}"/>
              </a:ext>
            </a:extLst>
          </p:cNvPr>
          <p:cNvPicPr>
            <a:picLocks noChangeAspect="1"/>
          </p:cNvPicPr>
          <p:nvPr>
            <a:audioFile r:link="rId12"/>
            <p:extLst>
              <p:ext uri="{DAA4B4D4-6D71-4841-9C94-3DE7FCFB9230}">
                <p14:media xmlns:p14="http://schemas.microsoft.com/office/powerpoint/2010/main" r:embed="rId11"/>
              </p:ext>
            </p:extLst>
          </p:nvPr>
        </p:nvPicPr>
        <p:blipFill>
          <a:blip r:embed="rId35"/>
          <a:stretch>
            <a:fillRect/>
          </a:stretch>
        </p:blipFill>
        <p:spPr>
          <a:xfrm>
            <a:off x="9468544" y="2602461"/>
            <a:ext cx="609600" cy="609600"/>
          </a:xfrm>
          <a:prstGeom prst="rect">
            <a:avLst/>
          </a:prstGeom>
        </p:spPr>
      </p:pic>
      <p:pic>
        <p:nvPicPr>
          <p:cNvPr id="5" name="19.4.5">
            <a:hlinkClick r:id="" action="ppaction://media"/>
            <a:extLst>
              <a:ext uri="{FF2B5EF4-FFF2-40B4-BE49-F238E27FC236}">
                <a16:creationId xmlns:a16="http://schemas.microsoft.com/office/drawing/2014/main" id="{0AD22BDA-9A2F-4FD5-B804-F7825E131C60}"/>
              </a:ext>
            </a:extLst>
          </p:cNvPr>
          <p:cNvPicPr>
            <a:picLocks noChangeAspect="1"/>
          </p:cNvPicPr>
          <p:nvPr>
            <a:audioFile r:link="rId14"/>
            <p:extLst>
              <p:ext uri="{DAA4B4D4-6D71-4841-9C94-3DE7FCFB9230}">
                <p14:media xmlns:p14="http://schemas.microsoft.com/office/powerpoint/2010/main" r:embed="rId13"/>
              </p:ext>
            </p:extLst>
          </p:nvPr>
        </p:nvPicPr>
        <p:blipFill>
          <a:blip r:embed="rId35"/>
          <a:stretch>
            <a:fillRect/>
          </a:stretch>
        </p:blipFill>
        <p:spPr>
          <a:xfrm>
            <a:off x="-1116632" y="3341140"/>
            <a:ext cx="609600" cy="609600"/>
          </a:xfrm>
          <a:prstGeom prst="rect">
            <a:avLst/>
          </a:prstGeom>
        </p:spPr>
      </p:pic>
      <p:pic>
        <p:nvPicPr>
          <p:cNvPr id="6" name="19.4.6">
            <a:hlinkClick r:id="" action="ppaction://media"/>
            <a:extLst>
              <a:ext uri="{FF2B5EF4-FFF2-40B4-BE49-F238E27FC236}">
                <a16:creationId xmlns:a16="http://schemas.microsoft.com/office/drawing/2014/main" id="{5CBBCB0C-EC39-4309-9974-74F3170077BB}"/>
              </a:ext>
            </a:extLst>
          </p:cNvPr>
          <p:cNvPicPr>
            <a:picLocks noChangeAspect="1"/>
          </p:cNvPicPr>
          <p:nvPr>
            <a:audioFile r:link="rId16"/>
            <p:extLst>
              <p:ext uri="{DAA4B4D4-6D71-4841-9C94-3DE7FCFB9230}">
                <p14:media xmlns:p14="http://schemas.microsoft.com/office/powerpoint/2010/main" r:embed="rId15"/>
              </p:ext>
            </p:extLst>
          </p:nvPr>
        </p:nvPicPr>
        <p:blipFill>
          <a:blip r:embed="rId35"/>
          <a:stretch>
            <a:fillRect/>
          </a:stretch>
        </p:blipFill>
        <p:spPr>
          <a:xfrm>
            <a:off x="9346232" y="3505240"/>
            <a:ext cx="609600" cy="609600"/>
          </a:xfrm>
          <a:prstGeom prst="rect">
            <a:avLst/>
          </a:prstGeom>
        </p:spPr>
      </p:pic>
      <p:pic>
        <p:nvPicPr>
          <p:cNvPr id="7" name="19.4.7">
            <a:hlinkClick r:id="" action="ppaction://media"/>
            <a:extLst>
              <a:ext uri="{FF2B5EF4-FFF2-40B4-BE49-F238E27FC236}">
                <a16:creationId xmlns:a16="http://schemas.microsoft.com/office/drawing/2014/main" id="{50FF7AF6-5B77-4233-88F5-7F2505A1AB2A}"/>
              </a:ext>
            </a:extLst>
          </p:cNvPr>
          <p:cNvPicPr>
            <a:picLocks noChangeAspect="1"/>
          </p:cNvPicPr>
          <p:nvPr>
            <a:audioFile r:link="rId18"/>
            <p:extLst>
              <p:ext uri="{DAA4B4D4-6D71-4841-9C94-3DE7FCFB9230}">
                <p14:media xmlns:p14="http://schemas.microsoft.com/office/powerpoint/2010/main" r:embed="rId17"/>
              </p:ext>
            </p:extLst>
          </p:nvPr>
        </p:nvPicPr>
        <p:blipFill>
          <a:blip r:embed="rId35"/>
          <a:stretch>
            <a:fillRect/>
          </a:stretch>
        </p:blipFill>
        <p:spPr>
          <a:xfrm>
            <a:off x="-1180427" y="4368670"/>
            <a:ext cx="609600" cy="609600"/>
          </a:xfrm>
          <a:prstGeom prst="rect">
            <a:avLst/>
          </a:prstGeom>
        </p:spPr>
      </p:pic>
      <p:pic>
        <p:nvPicPr>
          <p:cNvPr id="8" name="19.4.8">
            <a:hlinkClick r:id="" action="ppaction://media"/>
            <a:extLst>
              <a:ext uri="{FF2B5EF4-FFF2-40B4-BE49-F238E27FC236}">
                <a16:creationId xmlns:a16="http://schemas.microsoft.com/office/drawing/2014/main" id="{876C82CE-6AAE-4411-8A47-F892CEB4DCFA}"/>
              </a:ext>
            </a:extLst>
          </p:cNvPr>
          <p:cNvPicPr>
            <a:picLocks noChangeAspect="1"/>
          </p:cNvPicPr>
          <p:nvPr>
            <a:audioFile r:link="rId20"/>
            <p:extLst>
              <p:ext uri="{DAA4B4D4-6D71-4841-9C94-3DE7FCFB9230}">
                <p14:media xmlns:p14="http://schemas.microsoft.com/office/powerpoint/2010/main" r:embed="rId19"/>
              </p:ext>
            </p:extLst>
          </p:nvPr>
        </p:nvPicPr>
        <p:blipFill>
          <a:blip r:embed="rId35"/>
          <a:stretch>
            <a:fillRect/>
          </a:stretch>
        </p:blipFill>
        <p:spPr>
          <a:xfrm>
            <a:off x="9465171" y="4301370"/>
            <a:ext cx="609600" cy="609600"/>
          </a:xfrm>
          <a:prstGeom prst="rect">
            <a:avLst/>
          </a:prstGeom>
        </p:spPr>
      </p:pic>
      <p:pic>
        <p:nvPicPr>
          <p:cNvPr id="9" name="19.4.9">
            <a:hlinkClick r:id="" action="ppaction://media"/>
            <a:extLst>
              <a:ext uri="{FF2B5EF4-FFF2-40B4-BE49-F238E27FC236}">
                <a16:creationId xmlns:a16="http://schemas.microsoft.com/office/drawing/2014/main" id="{97ADE4D8-B091-4EF5-94AB-536F3A409CD6}"/>
              </a:ext>
            </a:extLst>
          </p:cNvPr>
          <p:cNvPicPr>
            <a:picLocks noChangeAspect="1"/>
          </p:cNvPicPr>
          <p:nvPr>
            <a:audioFile r:link="rId22"/>
            <p:extLst>
              <p:ext uri="{DAA4B4D4-6D71-4841-9C94-3DE7FCFB9230}">
                <p14:media xmlns:p14="http://schemas.microsoft.com/office/powerpoint/2010/main" r:embed="rId21"/>
              </p:ext>
            </p:extLst>
          </p:nvPr>
        </p:nvPicPr>
        <p:blipFill>
          <a:blip r:embed="rId35"/>
          <a:stretch>
            <a:fillRect/>
          </a:stretch>
        </p:blipFill>
        <p:spPr>
          <a:xfrm>
            <a:off x="-1180427" y="5380251"/>
            <a:ext cx="609600" cy="609600"/>
          </a:xfrm>
          <a:prstGeom prst="rect">
            <a:avLst/>
          </a:prstGeom>
        </p:spPr>
      </p:pic>
      <p:pic>
        <p:nvPicPr>
          <p:cNvPr id="10" name="19.4.10">
            <a:hlinkClick r:id="" action="ppaction://media"/>
            <a:extLst>
              <a:ext uri="{FF2B5EF4-FFF2-40B4-BE49-F238E27FC236}">
                <a16:creationId xmlns:a16="http://schemas.microsoft.com/office/drawing/2014/main" id="{AFBA3BDC-3D53-44B8-8ACE-89E8631694DD}"/>
              </a:ext>
            </a:extLst>
          </p:cNvPr>
          <p:cNvPicPr>
            <a:picLocks noChangeAspect="1"/>
          </p:cNvPicPr>
          <p:nvPr>
            <a:audioFile r:link="rId24"/>
            <p:extLst>
              <p:ext uri="{DAA4B4D4-6D71-4841-9C94-3DE7FCFB9230}">
                <p14:media xmlns:p14="http://schemas.microsoft.com/office/powerpoint/2010/main" r:embed="rId23"/>
              </p:ext>
            </p:extLst>
          </p:nvPr>
        </p:nvPicPr>
        <p:blipFill>
          <a:blip r:embed="rId35"/>
          <a:stretch>
            <a:fillRect/>
          </a:stretch>
        </p:blipFill>
        <p:spPr>
          <a:xfrm>
            <a:off x="9452558" y="5200645"/>
            <a:ext cx="609600" cy="609600"/>
          </a:xfrm>
          <a:prstGeom prst="rect">
            <a:avLst/>
          </a:prstGeom>
        </p:spPr>
      </p:pic>
      <p:pic>
        <p:nvPicPr>
          <p:cNvPr id="11" name="19.4.11">
            <a:hlinkClick r:id="" action="ppaction://media"/>
            <a:extLst>
              <a:ext uri="{FF2B5EF4-FFF2-40B4-BE49-F238E27FC236}">
                <a16:creationId xmlns:a16="http://schemas.microsoft.com/office/drawing/2014/main" id="{FDE1D5CE-AF20-4A37-B9BB-89C0CA9CA974}"/>
              </a:ext>
            </a:extLst>
          </p:cNvPr>
          <p:cNvPicPr>
            <a:picLocks noChangeAspect="1"/>
          </p:cNvPicPr>
          <p:nvPr>
            <a:audioFile r:link="rId26"/>
            <p:extLst>
              <p:ext uri="{DAA4B4D4-6D71-4841-9C94-3DE7FCFB9230}">
                <p14:media xmlns:p14="http://schemas.microsoft.com/office/powerpoint/2010/main" r:embed="rId25"/>
              </p:ext>
            </p:extLst>
          </p:nvPr>
        </p:nvPicPr>
        <p:blipFill>
          <a:blip r:embed="rId35"/>
          <a:stretch>
            <a:fillRect/>
          </a:stretch>
        </p:blipFill>
        <p:spPr>
          <a:xfrm>
            <a:off x="-1790027" y="6007612"/>
            <a:ext cx="609600" cy="609600"/>
          </a:xfrm>
          <a:prstGeom prst="rect">
            <a:avLst/>
          </a:prstGeom>
        </p:spPr>
      </p:pic>
      <p:pic>
        <p:nvPicPr>
          <p:cNvPr id="12" name="19.4.12">
            <a:hlinkClick r:id="" action="ppaction://media"/>
            <a:extLst>
              <a:ext uri="{FF2B5EF4-FFF2-40B4-BE49-F238E27FC236}">
                <a16:creationId xmlns:a16="http://schemas.microsoft.com/office/drawing/2014/main" id="{8C4A61D0-5C0B-4D45-B25C-0CBC5051DB73}"/>
              </a:ext>
            </a:extLst>
          </p:cNvPr>
          <p:cNvPicPr>
            <a:picLocks noChangeAspect="1"/>
          </p:cNvPicPr>
          <p:nvPr>
            <a:audioFile r:link="rId28"/>
            <p:extLst>
              <p:ext uri="{DAA4B4D4-6D71-4841-9C94-3DE7FCFB9230}">
                <p14:media xmlns:p14="http://schemas.microsoft.com/office/powerpoint/2010/main" r:embed="rId27"/>
              </p:ext>
            </p:extLst>
          </p:nvPr>
        </p:nvPicPr>
        <p:blipFill>
          <a:blip r:embed="rId35"/>
          <a:stretch>
            <a:fillRect/>
          </a:stretch>
        </p:blipFill>
        <p:spPr>
          <a:xfrm>
            <a:off x="9523441" y="6130419"/>
            <a:ext cx="609600" cy="609600"/>
          </a:xfrm>
          <a:prstGeom prst="rect">
            <a:avLst/>
          </a:prstGeom>
        </p:spPr>
      </p:pic>
      <p:pic>
        <p:nvPicPr>
          <p:cNvPr id="17" name="19.4.13">
            <a:hlinkClick r:id="" action="ppaction://media"/>
            <a:extLst>
              <a:ext uri="{FF2B5EF4-FFF2-40B4-BE49-F238E27FC236}">
                <a16:creationId xmlns:a16="http://schemas.microsoft.com/office/drawing/2014/main" id="{AE3A1884-41EE-4923-A984-A596EC071F27}"/>
              </a:ext>
            </a:extLst>
          </p:cNvPr>
          <p:cNvPicPr>
            <a:picLocks noChangeAspect="1"/>
          </p:cNvPicPr>
          <p:nvPr>
            <a:audioFile r:link="rId30"/>
            <p:extLst>
              <p:ext uri="{DAA4B4D4-6D71-4841-9C94-3DE7FCFB9230}">
                <p14:media xmlns:p14="http://schemas.microsoft.com/office/powerpoint/2010/main" r:embed="rId29"/>
              </p:ext>
            </p:extLst>
          </p:nvPr>
        </p:nvPicPr>
        <p:blipFill>
          <a:blip r:embed="rId35"/>
          <a:stretch>
            <a:fillRect/>
          </a:stretch>
        </p:blipFill>
        <p:spPr>
          <a:xfrm>
            <a:off x="-773360" y="6391832"/>
            <a:ext cx="609600" cy="609600"/>
          </a:xfrm>
          <a:prstGeom prst="rect">
            <a:avLst/>
          </a:prstGeom>
        </p:spPr>
      </p:pic>
      <p:pic>
        <p:nvPicPr>
          <p:cNvPr id="18" name="19.4.14">
            <a:hlinkClick r:id="" action="ppaction://media"/>
            <a:extLst>
              <a:ext uri="{FF2B5EF4-FFF2-40B4-BE49-F238E27FC236}">
                <a16:creationId xmlns:a16="http://schemas.microsoft.com/office/drawing/2014/main" id="{DC146A61-11D2-4B66-AB8F-C8483F144F14}"/>
              </a:ext>
            </a:extLst>
          </p:cNvPr>
          <p:cNvPicPr>
            <a:picLocks noChangeAspect="1"/>
          </p:cNvPicPr>
          <p:nvPr>
            <a:audioFile r:link="rId32"/>
            <p:extLst>
              <p:ext uri="{DAA4B4D4-6D71-4841-9C94-3DE7FCFB9230}">
                <p14:media xmlns:p14="http://schemas.microsoft.com/office/powerpoint/2010/main" r:embed="rId31"/>
              </p:ext>
            </p:extLst>
          </p:nvPr>
        </p:nvPicPr>
        <p:blipFill>
          <a:blip r:embed="rId35"/>
          <a:stretch>
            <a:fillRect/>
          </a:stretch>
        </p:blipFill>
        <p:spPr>
          <a:xfrm>
            <a:off x="10388222" y="6211186"/>
            <a:ext cx="609600" cy="609600"/>
          </a:xfrm>
          <a:prstGeom prst="rect">
            <a:avLst/>
          </a:prstGeom>
        </p:spPr>
      </p:pic>
      <p:pic>
        <p:nvPicPr>
          <p:cNvPr id="19" name="Picture 18">
            <a:extLst>
              <a:ext uri="{FF2B5EF4-FFF2-40B4-BE49-F238E27FC236}">
                <a16:creationId xmlns:a16="http://schemas.microsoft.com/office/drawing/2014/main" id="{601425E2-EEC3-4D8E-884B-D93747BA2230}"/>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683568" y="28600"/>
            <a:ext cx="2016224" cy="1908692"/>
          </a:xfrm>
          <a:prstGeom prst="rect">
            <a:avLst/>
          </a:prstGeom>
        </p:spPr>
      </p:pic>
      <p:pic>
        <p:nvPicPr>
          <p:cNvPr id="20" name="Picture 19">
            <a:extLst>
              <a:ext uri="{FF2B5EF4-FFF2-40B4-BE49-F238E27FC236}">
                <a16:creationId xmlns:a16="http://schemas.microsoft.com/office/drawing/2014/main" id="{165863F7-C9F2-48BA-A89A-C96D8EA9237F}"/>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4716016" y="-34324"/>
            <a:ext cx="2016224" cy="1908692"/>
          </a:xfrm>
          <a:prstGeom prst="rect">
            <a:avLst/>
          </a:prstGeom>
        </p:spPr>
      </p:pic>
      <p:pic>
        <p:nvPicPr>
          <p:cNvPr id="21" name="Picture 20">
            <a:extLst>
              <a:ext uri="{FF2B5EF4-FFF2-40B4-BE49-F238E27FC236}">
                <a16:creationId xmlns:a16="http://schemas.microsoft.com/office/drawing/2014/main" id="{4EDB215A-CA9B-4FCE-9ED2-3FFD783C1E81}"/>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467544" y="1503026"/>
            <a:ext cx="2016224" cy="1908692"/>
          </a:xfrm>
          <a:prstGeom prst="rect">
            <a:avLst/>
          </a:prstGeom>
        </p:spPr>
      </p:pic>
      <p:pic>
        <p:nvPicPr>
          <p:cNvPr id="22" name="Picture 21">
            <a:extLst>
              <a:ext uri="{FF2B5EF4-FFF2-40B4-BE49-F238E27FC236}">
                <a16:creationId xmlns:a16="http://schemas.microsoft.com/office/drawing/2014/main" id="{43D5E87D-1680-4295-A26A-A6F8E44EDB81}"/>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4612558" y="1345718"/>
            <a:ext cx="2016224" cy="1908692"/>
          </a:xfrm>
          <a:prstGeom prst="rect">
            <a:avLst/>
          </a:prstGeom>
        </p:spPr>
      </p:pic>
      <p:pic>
        <p:nvPicPr>
          <p:cNvPr id="23" name="Picture 22">
            <a:extLst>
              <a:ext uri="{FF2B5EF4-FFF2-40B4-BE49-F238E27FC236}">
                <a16:creationId xmlns:a16="http://schemas.microsoft.com/office/drawing/2014/main" id="{6F5FA72C-E68D-4A67-9672-43DC36583AEF}"/>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755576" y="2708920"/>
            <a:ext cx="2016224" cy="1908692"/>
          </a:xfrm>
          <a:prstGeom prst="rect">
            <a:avLst/>
          </a:prstGeom>
        </p:spPr>
      </p:pic>
      <p:pic>
        <p:nvPicPr>
          <p:cNvPr id="24" name="Picture 23">
            <a:extLst>
              <a:ext uri="{FF2B5EF4-FFF2-40B4-BE49-F238E27FC236}">
                <a16:creationId xmlns:a16="http://schemas.microsoft.com/office/drawing/2014/main" id="{D1DC642C-2A5A-4344-A6B0-45210F1E3010}"/>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4814332" y="2560104"/>
            <a:ext cx="2016224" cy="1908692"/>
          </a:xfrm>
          <a:prstGeom prst="rect">
            <a:avLst/>
          </a:prstGeom>
        </p:spPr>
      </p:pic>
      <p:pic>
        <p:nvPicPr>
          <p:cNvPr id="25" name="Picture 24">
            <a:extLst>
              <a:ext uri="{FF2B5EF4-FFF2-40B4-BE49-F238E27FC236}">
                <a16:creationId xmlns:a16="http://schemas.microsoft.com/office/drawing/2014/main" id="{F4639BA3-6E08-44AF-9DF0-0DFEB2D8E2C5}"/>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447006" y="4097532"/>
            <a:ext cx="2016224" cy="1908692"/>
          </a:xfrm>
          <a:prstGeom prst="rect">
            <a:avLst/>
          </a:prstGeom>
        </p:spPr>
      </p:pic>
      <p:pic>
        <p:nvPicPr>
          <p:cNvPr id="26" name="Picture 25">
            <a:extLst>
              <a:ext uri="{FF2B5EF4-FFF2-40B4-BE49-F238E27FC236}">
                <a16:creationId xmlns:a16="http://schemas.microsoft.com/office/drawing/2014/main" id="{027F2B65-6DFE-4518-8420-CC31CF390D29}"/>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4612558" y="3514450"/>
            <a:ext cx="2016224" cy="1908692"/>
          </a:xfrm>
          <a:prstGeom prst="rect">
            <a:avLst/>
          </a:prstGeom>
        </p:spPr>
      </p:pic>
      <p:pic>
        <p:nvPicPr>
          <p:cNvPr id="27" name="Picture 26">
            <a:extLst>
              <a:ext uri="{FF2B5EF4-FFF2-40B4-BE49-F238E27FC236}">
                <a16:creationId xmlns:a16="http://schemas.microsoft.com/office/drawing/2014/main" id="{8F495540-1C73-475F-8498-2615CF95B1B2}"/>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755576" y="4949308"/>
            <a:ext cx="2016224" cy="1908692"/>
          </a:xfrm>
          <a:prstGeom prst="rect">
            <a:avLst/>
          </a:prstGeom>
        </p:spPr>
      </p:pic>
      <p:pic>
        <p:nvPicPr>
          <p:cNvPr id="28" name="Picture 27">
            <a:extLst>
              <a:ext uri="{FF2B5EF4-FFF2-40B4-BE49-F238E27FC236}">
                <a16:creationId xmlns:a16="http://schemas.microsoft.com/office/drawing/2014/main" id="{C5A9DCEE-F2D0-4CDD-9EF0-C16F38D9CE47}"/>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4405104" y="4834124"/>
            <a:ext cx="2016224" cy="1908692"/>
          </a:xfrm>
          <a:prstGeom prst="rect">
            <a:avLst/>
          </a:prstGeom>
        </p:spPr>
      </p:pic>
    </p:spTree>
    <p:extLst>
      <p:ext uri="{BB962C8B-B14F-4D97-AF65-F5344CB8AC3E}">
        <p14:creationId xmlns:p14="http://schemas.microsoft.com/office/powerpoint/2010/main" val="53415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50" fill="hold"/>
                                        <p:tgtEl>
                                          <p:spTgt spid="13"/>
                                        </p:tgtEl>
                                      </p:cBhvr>
                                    </p:cmd>
                                  </p:childTnLst>
                                </p:cTn>
                              </p:par>
                            </p:childTnLst>
                          </p:cTn>
                        </p:par>
                        <p:par>
                          <p:cTn id="7" fill="hold">
                            <p:stCondLst>
                              <p:cond delay="4350"/>
                            </p:stCondLst>
                            <p:childTnLst>
                              <p:par>
                                <p:cTn id="8" presetID="1" presetClass="mediacall" presetSubtype="0" fill="hold" nodeType="afterEffect">
                                  <p:stCondLst>
                                    <p:cond delay="950"/>
                                  </p:stCondLst>
                                  <p:childTnLst>
                                    <p:cmd type="call" cmd="playFrom(0.0)">
                                      <p:cBhvr>
                                        <p:cTn id="9" dur="3716" fill="hold"/>
                                        <p:tgtEl>
                                          <p:spTgt spid="14"/>
                                        </p:tgtEl>
                                      </p:cBhvr>
                                    </p:cmd>
                                  </p:childTnLst>
                                </p:cTn>
                              </p:par>
                            </p:childTnLst>
                          </p:cTn>
                        </p:par>
                        <p:par>
                          <p:cTn id="10" fill="hold">
                            <p:stCondLst>
                              <p:cond delay="9016"/>
                            </p:stCondLst>
                            <p:childTnLst>
                              <p:par>
                                <p:cTn id="11" presetID="1" presetClass="mediacall" presetSubtype="0" fill="hold" nodeType="afterEffect">
                                  <p:stCondLst>
                                    <p:cond delay="884"/>
                                  </p:stCondLst>
                                  <p:childTnLst>
                                    <p:cmd type="call" cmd="playFrom(0.0)">
                                      <p:cBhvr>
                                        <p:cTn id="12" dur="4079" fill="hold"/>
                                        <p:tgtEl>
                                          <p:spTgt spid="15"/>
                                        </p:tgtEl>
                                      </p:cBhvr>
                                    </p:cmd>
                                  </p:childTnLst>
                                </p:cTn>
                              </p:par>
                            </p:childTnLst>
                          </p:cTn>
                        </p:par>
                        <p:par>
                          <p:cTn id="13" fill="hold">
                            <p:stCondLst>
                              <p:cond delay="13979"/>
                            </p:stCondLst>
                            <p:childTnLst>
                              <p:par>
                                <p:cTn id="14" presetID="1" presetClass="mediacall" presetSubtype="0" fill="hold" nodeType="afterEffect">
                                  <p:stCondLst>
                                    <p:cond delay="921"/>
                                  </p:stCondLst>
                                  <p:childTnLst>
                                    <p:cmd type="call" cmd="playFrom(0.0)">
                                      <p:cBhvr>
                                        <p:cTn id="15" dur="3689" fill="hold"/>
                                        <p:tgtEl>
                                          <p:spTgt spid="16"/>
                                        </p:tgtEl>
                                      </p:cBhvr>
                                    </p:cmd>
                                  </p:childTnLst>
                                </p:cTn>
                              </p:par>
                            </p:childTnLst>
                          </p:cTn>
                        </p:par>
                        <p:par>
                          <p:cTn id="16" fill="hold">
                            <p:stCondLst>
                              <p:cond delay="18589"/>
                            </p:stCondLst>
                            <p:childTnLst>
                              <p:par>
                                <p:cTn id="17" presetID="1" presetClass="mediacall" presetSubtype="0" fill="hold" nodeType="afterEffect">
                                  <p:stCondLst>
                                    <p:cond delay="911"/>
                                  </p:stCondLst>
                                  <p:childTnLst>
                                    <p:cmd type="call" cmd="playFrom(0.0)">
                                      <p:cBhvr>
                                        <p:cTn id="18" dur="4032" fill="hold"/>
                                        <p:tgtEl>
                                          <p:spTgt spid="3"/>
                                        </p:tgtEl>
                                      </p:cBhvr>
                                    </p:cmd>
                                  </p:childTnLst>
                                </p:cTn>
                              </p:par>
                            </p:childTnLst>
                          </p:cTn>
                        </p:par>
                        <p:par>
                          <p:cTn id="19" fill="hold">
                            <p:stCondLst>
                              <p:cond delay="23532"/>
                            </p:stCondLst>
                            <p:childTnLst>
                              <p:par>
                                <p:cTn id="20" presetID="1" presetClass="mediacall" presetSubtype="0" fill="hold" nodeType="afterEffect">
                                  <p:stCondLst>
                                    <p:cond delay="1168"/>
                                  </p:stCondLst>
                                  <p:childTnLst>
                                    <p:cmd type="call" cmd="playFrom(0.0)">
                                      <p:cBhvr>
                                        <p:cTn id="21" dur="3425" fill="hold"/>
                                        <p:tgtEl>
                                          <p:spTgt spid="4"/>
                                        </p:tgtEl>
                                      </p:cBhvr>
                                    </p:cmd>
                                  </p:childTnLst>
                                </p:cTn>
                              </p:par>
                            </p:childTnLst>
                          </p:cTn>
                        </p:par>
                        <p:par>
                          <p:cTn id="22" fill="hold">
                            <p:stCondLst>
                              <p:cond delay="28125"/>
                            </p:stCondLst>
                            <p:childTnLst>
                              <p:par>
                                <p:cTn id="23" presetID="1" presetClass="mediacall" presetSubtype="0" fill="hold" nodeType="afterEffect">
                                  <p:stCondLst>
                                    <p:cond delay="1475"/>
                                  </p:stCondLst>
                                  <p:childTnLst>
                                    <p:cmd type="call" cmd="playFrom(0.0)">
                                      <p:cBhvr>
                                        <p:cTn id="24" dur="4050" fill="hold"/>
                                        <p:tgtEl>
                                          <p:spTgt spid="5"/>
                                        </p:tgtEl>
                                      </p:cBhvr>
                                    </p:cmd>
                                  </p:childTnLst>
                                </p:cTn>
                              </p:par>
                            </p:childTnLst>
                          </p:cTn>
                        </p:par>
                        <p:par>
                          <p:cTn id="25" fill="hold">
                            <p:stCondLst>
                              <p:cond delay="33650"/>
                            </p:stCondLst>
                            <p:childTnLst>
                              <p:par>
                                <p:cTn id="26" presetID="1" presetClass="mediacall" presetSubtype="0" fill="hold" nodeType="afterEffect">
                                  <p:stCondLst>
                                    <p:cond delay="1350"/>
                                  </p:stCondLst>
                                  <p:childTnLst>
                                    <p:cmd type="call" cmd="playFrom(0.0)">
                                      <p:cBhvr>
                                        <p:cTn id="27" dur="3614" fill="hold"/>
                                        <p:tgtEl>
                                          <p:spTgt spid="6"/>
                                        </p:tgtEl>
                                      </p:cBhvr>
                                    </p:cmd>
                                  </p:childTnLst>
                                </p:cTn>
                              </p:par>
                            </p:childTnLst>
                          </p:cTn>
                        </p:par>
                        <p:par>
                          <p:cTn id="28" fill="hold">
                            <p:stCondLst>
                              <p:cond delay="38614"/>
                            </p:stCondLst>
                            <p:childTnLst>
                              <p:par>
                                <p:cTn id="29" presetID="1" presetClass="mediacall" presetSubtype="0" fill="hold" nodeType="afterEffect">
                                  <p:stCondLst>
                                    <p:cond delay="1586"/>
                                  </p:stCondLst>
                                  <p:childTnLst>
                                    <p:cmd type="call" cmd="playFrom(0.0)">
                                      <p:cBhvr>
                                        <p:cTn id="30" dur="4148" fill="hold"/>
                                        <p:tgtEl>
                                          <p:spTgt spid="7"/>
                                        </p:tgtEl>
                                      </p:cBhvr>
                                    </p:cmd>
                                  </p:childTnLst>
                                </p:cTn>
                              </p:par>
                            </p:childTnLst>
                          </p:cTn>
                        </p:par>
                        <p:par>
                          <p:cTn id="31" fill="hold">
                            <p:stCondLst>
                              <p:cond delay="44348"/>
                            </p:stCondLst>
                            <p:childTnLst>
                              <p:par>
                                <p:cTn id="32" presetID="1" presetClass="mediacall" presetSubtype="0" fill="hold" nodeType="afterEffect">
                                  <p:stCondLst>
                                    <p:cond delay="1252"/>
                                  </p:stCondLst>
                                  <p:childTnLst>
                                    <p:cmd type="call" cmd="playFrom(0.0)">
                                      <p:cBhvr>
                                        <p:cTn id="33" dur="3519" fill="hold"/>
                                        <p:tgtEl>
                                          <p:spTgt spid="8"/>
                                        </p:tgtEl>
                                      </p:cBhvr>
                                    </p:cmd>
                                  </p:childTnLst>
                                </p:cTn>
                              </p:par>
                            </p:childTnLst>
                          </p:cTn>
                        </p:par>
                        <p:par>
                          <p:cTn id="34" fill="hold">
                            <p:stCondLst>
                              <p:cond delay="49119"/>
                            </p:stCondLst>
                            <p:childTnLst>
                              <p:par>
                                <p:cTn id="35" presetID="1" presetClass="mediacall" presetSubtype="0" fill="hold" nodeType="afterEffect">
                                  <p:stCondLst>
                                    <p:cond delay="1581"/>
                                  </p:stCondLst>
                                  <p:childTnLst>
                                    <p:cmd type="call" cmd="playFrom(0.0)">
                                      <p:cBhvr>
                                        <p:cTn id="36" dur="4078" fill="hold"/>
                                        <p:tgtEl>
                                          <p:spTgt spid="9"/>
                                        </p:tgtEl>
                                      </p:cBhvr>
                                    </p:cmd>
                                  </p:childTnLst>
                                </p:cTn>
                              </p:par>
                            </p:childTnLst>
                          </p:cTn>
                        </p:par>
                        <p:par>
                          <p:cTn id="37" fill="hold">
                            <p:stCondLst>
                              <p:cond delay="54778"/>
                            </p:stCondLst>
                            <p:childTnLst>
                              <p:par>
                                <p:cTn id="38" presetID="1" presetClass="mediacall" presetSubtype="0" fill="hold" nodeType="afterEffect">
                                  <p:stCondLst>
                                    <p:cond delay="1522"/>
                                  </p:stCondLst>
                                  <p:childTnLst>
                                    <p:cmd type="call" cmd="playFrom(0.0)">
                                      <p:cBhvr>
                                        <p:cTn id="39" dur="3490" fill="hold"/>
                                        <p:tgtEl>
                                          <p:spTgt spid="10"/>
                                        </p:tgtEl>
                                      </p:cBhvr>
                                    </p:cmd>
                                  </p:childTnLst>
                                </p:cTn>
                              </p:par>
                            </p:childTnLst>
                          </p:cTn>
                        </p:par>
                        <p:par>
                          <p:cTn id="40" fill="hold">
                            <p:stCondLst>
                              <p:cond delay="59790"/>
                            </p:stCondLst>
                            <p:childTnLst>
                              <p:par>
                                <p:cTn id="41" presetID="1" presetClass="mediacall" presetSubtype="0" fill="hold" nodeType="afterEffect">
                                  <p:stCondLst>
                                    <p:cond delay="1410"/>
                                  </p:stCondLst>
                                  <p:childTnLst>
                                    <p:cmd type="call" cmd="playFrom(0.0)">
                                      <p:cBhvr>
                                        <p:cTn id="42" dur="4091" fill="hold"/>
                                        <p:tgtEl>
                                          <p:spTgt spid="11"/>
                                        </p:tgtEl>
                                      </p:cBhvr>
                                    </p:cmd>
                                  </p:childTnLst>
                                </p:cTn>
                              </p:par>
                            </p:childTnLst>
                          </p:cTn>
                        </p:par>
                        <p:par>
                          <p:cTn id="43" fill="hold">
                            <p:stCondLst>
                              <p:cond delay="65291"/>
                            </p:stCondLst>
                            <p:childTnLst>
                              <p:par>
                                <p:cTn id="44" presetID="1" presetClass="mediacall" presetSubtype="0" fill="hold" nodeType="afterEffect">
                                  <p:stCondLst>
                                    <p:cond delay="1209"/>
                                  </p:stCondLst>
                                  <p:childTnLst>
                                    <p:cmd type="call" cmd="playFrom(0.0)">
                                      <p:cBhvr>
                                        <p:cTn id="45" dur="3406" fill="hold"/>
                                        <p:tgtEl>
                                          <p:spTgt spid="12"/>
                                        </p:tgtEl>
                                      </p:cBhvr>
                                    </p:cmd>
                                  </p:childTnLst>
                                </p:cTn>
                              </p:par>
                            </p:childTnLst>
                          </p:cTn>
                        </p:par>
                        <p:par>
                          <p:cTn id="46" fill="hold">
                            <p:stCondLst>
                              <p:cond delay="69906"/>
                            </p:stCondLst>
                            <p:childTnLst>
                              <p:par>
                                <p:cTn id="47" presetID="1" presetClass="mediacall" presetSubtype="0" fill="hold" nodeType="afterEffect">
                                  <p:stCondLst>
                                    <p:cond delay="1294"/>
                                  </p:stCondLst>
                                  <p:childTnLst>
                                    <p:cmd type="call" cmd="playFrom(0.0)">
                                      <p:cBhvr>
                                        <p:cTn id="48" dur="4521" fill="hold"/>
                                        <p:tgtEl>
                                          <p:spTgt spid="17"/>
                                        </p:tgtEl>
                                      </p:cBhvr>
                                    </p:cmd>
                                  </p:childTnLst>
                                </p:cTn>
                              </p:par>
                            </p:childTnLst>
                          </p:cTn>
                        </p:par>
                        <p:par>
                          <p:cTn id="49" fill="hold">
                            <p:stCondLst>
                              <p:cond delay="75721"/>
                            </p:stCondLst>
                            <p:childTnLst>
                              <p:par>
                                <p:cTn id="50" presetID="1" presetClass="mediacall" presetSubtype="0" fill="hold" nodeType="afterEffect">
                                  <p:stCondLst>
                                    <p:cond delay="1279"/>
                                  </p:stCondLst>
                                  <p:childTnLst>
                                    <p:cmd type="call" cmd="playFrom(0.0)">
                                      <p:cBhvr>
                                        <p:cTn id="51" dur="3752"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fill="hold" display="0">
                  <p:stCondLst>
                    <p:cond delay="indefinite"/>
                  </p:stCondLst>
                  <p:endCondLst>
                    <p:cond evt="onStopAudio" delay="0">
                      <p:tgtEl>
                        <p:sldTgt/>
                      </p:tgtEl>
                    </p:cond>
                  </p:endCondLst>
                </p:cTn>
                <p:tgtEl>
                  <p:spTgt spid="13"/>
                </p:tgtEl>
              </p:cMediaNode>
            </p:audio>
            <p:audio>
              <p:cMediaNode vol="80000" showWhenStopped="0">
                <p:cTn id="53" fill="hold" display="0">
                  <p:stCondLst>
                    <p:cond delay="indefinite"/>
                  </p:stCondLst>
                  <p:endCondLst>
                    <p:cond evt="onStopAudio" delay="0">
                      <p:tgtEl>
                        <p:sldTgt/>
                      </p:tgtEl>
                    </p:cond>
                  </p:endCondLst>
                </p:cTn>
                <p:tgtEl>
                  <p:spTgt spid="14"/>
                </p:tgtEl>
              </p:cMediaNode>
            </p:audio>
            <p:audio>
              <p:cMediaNode vol="80000">
                <p:cTn id="54" fill="hold" display="0">
                  <p:stCondLst>
                    <p:cond delay="indefinite"/>
                  </p:stCondLst>
                  <p:endCondLst>
                    <p:cond evt="onStopAudio" delay="0">
                      <p:tgtEl>
                        <p:sldTgt/>
                      </p:tgtEl>
                    </p:cond>
                  </p:endCondLst>
                </p:cTn>
                <p:tgtEl>
                  <p:spTgt spid="15"/>
                </p:tgtEl>
              </p:cMediaNode>
            </p:audio>
            <p:audio>
              <p:cMediaNode vol="80000" showWhenStopped="0">
                <p:cTn id="55" fill="hold" display="0">
                  <p:stCondLst>
                    <p:cond delay="indefinite"/>
                  </p:stCondLst>
                  <p:endCondLst>
                    <p:cond evt="onStopAudio" delay="0">
                      <p:tgtEl>
                        <p:sldTgt/>
                      </p:tgtEl>
                    </p:cond>
                  </p:endCondLst>
                </p:cTn>
                <p:tgtEl>
                  <p:spTgt spid="16"/>
                </p:tgtEl>
              </p:cMediaNode>
            </p:audio>
            <p:audio>
              <p:cMediaNode vol="80000" showWhenStopped="0">
                <p:cTn id="56" fill="hold" display="0">
                  <p:stCondLst>
                    <p:cond delay="indefinite"/>
                  </p:stCondLst>
                  <p:endCondLst>
                    <p:cond evt="onStopAudio" delay="0">
                      <p:tgtEl>
                        <p:sldTgt/>
                      </p:tgtEl>
                    </p:cond>
                  </p:endCondLst>
                </p:cTn>
                <p:tgtEl>
                  <p:spTgt spid="3"/>
                </p:tgtEl>
              </p:cMediaNode>
            </p:audio>
            <p:audio>
              <p:cMediaNode vol="80000" showWhenStopped="0">
                <p:cTn id="57" fill="hold" display="0">
                  <p:stCondLst>
                    <p:cond delay="indefinite"/>
                  </p:stCondLst>
                  <p:endCondLst>
                    <p:cond evt="onStopAudio" delay="0">
                      <p:tgtEl>
                        <p:sldTgt/>
                      </p:tgtEl>
                    </p:cond>
                  </p:endCondLst>
                </p:cTn>
                <p:tgtEl>
                  <p:spTgt spid="4"/>
                </p:tgtEl>
              </p:cMediaNode>
            </p:audio>
            <p:audio>
              <p:cMediaNode vol="80000" showWhenStopped="0">
                <p:cTn id="58" fill="hold" display="0">
                  <p:stCondLst>
                    <p:cond delay="indefinite"/>
                  </p:stCondLst>
                  <p:endCondLst>
                    <p:cond evt="onStopAudio" delay="0">
                      <p:tgtEl>
                        <p:sldTgt/>
                      </p:tgtEl>
                    </p:cond>
                  </p:endCondLst>
                </p:cTn>
                <p:tgtEl>
                  <p:spTgt spid="5"/>
                </p:tgtEl>
              </p:cMediaNode>
            </p:audio>
            <p:audio>
              <p:cMediaNode vol="80000" showWhenStopped="0">
                <p:cTn id="59" fill="hold" display="0">
                  <p:stCondLst>
                    <p:cond delay="indefinite"/>
                  </p:stCondLst>
                  <p:endCondLst>
                    <p:cond evt="onStopAudio" delay="0">
                      <p:tgtEl>
                        <p:sldTgt/>
                      </p:tgtEl>
                    </p:cond>
                  </p:endCondLst>
                </p:cTn>
                <p:tgtEl>
                  <p:spTgt spid="6"/>
                </p:tgtEl>
              </p:cMediaNode>
            </p:audio>
            <p:audio>
              <p:cMediaNode vol="80000" showWhenStopped="0">
                <p:cTn id="60" fill="hold" display="0">
                  <p:stCondLst>
                    <p:cond delay="indefinite"/>
                  </p:stCondLst>
                  <p:endCondLst>
                    <p:cond evt="onStopAudio" delay="0">
                      <p:tgtEl>
                        <p:sldTgt/>
                      </p:tgtEl>
                    </p:cond>
                  </p:endCondLst>
                </p:cTn>
                <p:tgtEl>
                  <p:spTgt spid="7"/>
                </p:tgtEl>
              </p:cMediaNode>
            </p:audio>
            <p:audio>
              <p:cMediaNode vol="80000" showWhenStopped="0">
                <p:cTn id="61" fill="hold" display="0">
                  <p:stCondLst>
                    <p:cond delay="indefinite"/>
                  </p:stCondLst>
                  <p:endCondLst>
                    <p:cond evt="onStopAudio" delay="0">
                      <p:tgtEl>
                        <p:sldTgt/>
                      </p:tgtEl>
                    </p:cond>
                  </p:endCondLst>
                </p:cTn>
                <p:tgtEl>
                  <p:spTgt spid="8"/>
                </p:tgtEl>
              </p:cMediaNode>
            </p:audio>
            <p:audio>
              <p:cMediaNode vol="80000" showWhenStopped="0">
                <p:cTn id="62" fill="hold" display="0">
                  <p:stCondLst>
                    <p:cond delay="indefinite"/>
                  </p:stCondLst>
                  <p:endCondLst>
                    <p:cond evt="onStopAudio" delay="0">
                      <p:tgtEl>
                        <p:sldTgt/>
                      </p:tgtEl>
                    </p:cond>
                  </p:endCondLst>
                </p:cTn>
                <p:tgtEl>
                  <p:spTgt spid="9"/>
                </p:tgtEl>
              </p:cMediaNode>
            </p:audio>
            <p:audio>
              <p:cMediaNode vol="80000" showWhenStopped="0">
                <p:cTn id="63" fill="hold" display="0">
                  <p:stCondLst>
                    <p:cond delay="indefinite"/>
                  </p:stCondLst>
                  <p:endCondLst>
                    <p:cond evt="onStopAudio" delay="0">
                      <p:tgtEl>
                        <p:sldTgt/>
                      </p:tgtEl>
                    </p:cond>
                  </p:endCondLst>
                </p:cTn>
                <p:tgtEl>
                  <p:spTgt spid="10"/>
                </p:tgtEl>
              </p:cMediaNode>
            </p:audio>
            <p:audio>
              <p:cMediaNode vol="80000" showWhenStopped="0">
                <p:cTn id="64" fill="hold" display="0">
                  <p:stCondLst>
                    <p:cond delay="indefinite"/>
                  </p:stCondLst>
                  <p:endCondLst>
                    <p:cond evt="onStopAudio" delay="0">
                      <p:tgtEl>
                        <p:sldTgt/>
                      </p:tgtEl>
                    </p:cond>
                  </p:endCondLst>
                </p:cTn>
                <p:tgtEl>
                  <p:spTgt spid="11"/>
                </p:tgtEl>
              </p:cMediaNode>
            </p:audio>
            <p:audio>
              <p:cMediaNode vol="80000" showWhenStopped="0">
                <p:cTn id="65" fill="hold" display="0">
                  <p:stCondLst>
                    <p:cond delay="indefinite"/>
                  </p:stCondLst>
                  <p:endCondLst>
                    <p:cond evt="onStopAudio" delay="0">
                      <p:tgtEl>
                        <p:sldTgt/>
                      </p:tgtEl>
                    </p:cond>
                  </p:endCondLst>
                </p:cTn>
                <p:tgtEl>
                  <p:spTgt spid="12"/>
                </p:tgtEl>
              </p:cMediaNode>
            </p:audio>
            <p:audio>
              <p:cMediaNode vol="80000" showWhenStopped="0">
                <p:cTn id="66" fill="hold" display="0">
                  <p:stCondLst>
                    <p:cond delay="indefinite"/>
                  </p:stCondLst>
                  <p:endCondLst>
                    <p:cond evt="onStopAudio" delay="0">
                      <p:tgtEl>
                        <p:sldTgt/>
                      </p:tgtEl>
                    </p:cond>
                  </p:endCondLst>
                </p:cTn>
                <p:tgtEl>
                  <p:spTgt spid="17"/>
                </p:tgtEl>
              </p:cMediaNode>
            </p:audio>
            <p:audio>
              <p:cMediaNode vol="80000" showWhenStopped="0">
                <p:cTn id="67" fill="hold" display="0">
                  <p:stCondLst>
                    <p:cond delay="indefinite"/>
                  </p:stCondLst>
                  <p:endCondLst>
                    <p:cond evt="onStopAudio" delay="0">
                      <p:tgtEl>
                        <p:sldTgt/>
                      </p:tgtEl>
                    </p:cond>
                  </p:endCondLst>
                </p:cTn>
                <p:tgtEl>
                  <p:spTgt spid="1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79512" y="548680"/>
          <a:ext cx="8784976" cy="5913120"/>
        </p:xfrm>
        <a:graphic>
          <a:graphicData uri="http://schemas.openxmlformats.org/drawingml/2006/table">
            <a:tbl>
              <a:tblPr firstRow="1" bandRow="1">
                <a:tableStyleId>{5940675A-B579-460E-94D1-54222C63F5DA}</a:tableStyleId>
              </a:tblPr>
              <a:tblGrid>
                <a:gridCol w="3384376">
                  <a:extLst>
                    <a:ext uri="{9D8B030D-6E8A-4147-A177-3AD203B41FA5}">
                      <a16:colId xmlns:a16="http://schemas.microsoft.com/office/drawing/2014/main" val="20000"/>
                    </a:ext>
                  </a:extLst>
                </a:gridCol>
                <a:gridCol w="5400600">
                  <a:extLst>
                    <a:ext uri="{9D8B030D-6E8A-4147-A177-3AD203B41FA5}">
                      <a16:colId xmlns:a16="http://schemas.microsoft.com/office/drawing/2014/main" val="20001"/>
                    </a:ext>
                  </a:extLst>
                </a:gridCol>
              </a:tblGrid>
              <a:tr h="3535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000" b="1" u="sng" kern="1200" dirty="0">
                          <a:solidFill>
                            <a:srgbClr val="002060"/>
                          </a:solidFill>
                          <a:latin typeface="+mn-lt"/>
                          <a:ea typeface="+mn-ea"/>
                          <a:cs typeface="+mn-cs"/>
                        </a:rPr>
                        <a:t>Ours </a:t>
                      </a:r>
                      <a:r>
                        <a:rPr lang="en-GB" altLang="en-US" sz="2000" b="1" u="sng" kern="1200" dirty="0" err="1">
                          <a:solidFill>
                            <a:srgbClr val="002060"/>
                          </a:solidFill>
                          <a:latin typeface="+mn-lt"/>
                          <a:ea typeface="+mn-ea"/>
                          <a:cs typeface="+mn-cs"/>
                        </a:rPr>
                        <a:t>brun</a:t>
                      </a:r>
                      <a:r>
                        <a:rPr lang="en-GB" altLang="en-US" sz="2000" b="1" u="sng" kern="1200" dirty="0">
                          <a:solidFill>
                            <a:srgbClr val="002060"/>
                          </a:solidFill>
                          <a:latin typeface="+mn-lt"/>
                          <a:ea typeface="+mn-ea"/>
                          <a:cs typeface="+mn-cs"/>
                        </a:rPr>
                        <a:t>, ours </a:t>
                      </a:r>
                      <a:r>
                        <a:rPr lang="en-GB" altLang="en-US" sz="2000" b="1" u="sng" kern="1200" dirty="0" err="1">
                          <a:solidFill>
                            <a:srgbClr val="002060"/>
                          </a:solidFill>
                          <a:latin typeface="+mn-lt"/>
                          <a:ea typeface="+mn-ea"/>
                          <a:cs typeface="+mn-cs"/>
                        </a:rPr>
                        <a:t>brun</a:t>
                      </a:r>
                      <a:r>
                        <a:rPr lang="en-GB" altLang="en-US" sz="2000" b="1" kern="1200" dirty="0">
                          <a:solidFill>
                            <a:srgbClr val="002060"/>
                          </a:solidFill>
                          <a:latin typeface="+mn-lt"/>
                          <a:ea typeface="+mn-ea"/>
                          <a:cs typeface="+mn-cs"/>
                        </a:rPr>
                        <a:t>, </a:t>
                      </a:r>
                      <a:br>
                        <a:rPr lang="en-GB" altLang="en-US" sz="2000" b="1" kern="1200" dirty="0">
                          <a:solidFill>
                            <a:srgbClr val="002060"/>
                          </a:solidFill>
                          <a:latin typeface="+mn-lt"/>
                          <a:ea typeface="+mn-ea"/>
                          <a:cs typeface="+mn-cs"/>
                        </a:rPr>
                      </a:br>
                      <a:r>
                        <a:rPr lang="en-GB" altLang="en-US" sz="2000" b="1" kern="1200" dirty="0">
                          <a:solidFill>
                            <a:srgbClr val="002060"/>
                          </a:solidFill>
                          <a:latin typeface="+mn-lt"/>
                          <a:ea typeface="+mn-ea"/>
                          <a:cs typeface="+mn-cs"/>
                        </a:rPr>
                        <a:t>dis-</a:t>
                      </a:r>
                      <a:r>
                        <a:rPr lang="en-GB" altLang="en-US" sz="2000" b="1" kern="1200" dirty="0" err="1">
                          <a:solidFill>
                            <a:srgbClr val="002060"/>
                          </a:solidFill>
                          <a:latin typeface="+mn-lt"/>
                          <a:ea typeface="+mn-ea"/>
                          <a:cs typeface="+mn-cs"/>
                        </a:rPr>
                        <a:t>moi</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ce</a:t>
                      </a:r>
                      <a:r>
                        <a:rPr lang="en-GB" altLang="en-US" sz="2000" b="1" kern="1200" dirty="0">
                          <a:solidFill>
                            <a:srgbClr val="002060"/>
                          </a:solidFill>
                          <a:latin typeface="+mn-lt"/>
                          <a:ea typeface="+mn-ea"/>
                          <a:cs typeface="+mn-cs"/>
                        </a:rPr>
                        <a:t> que </a:t>
                      </a:r>
                      <a:r>
                        <a:rPr lang="en-GB" altLang="en-US" sz="2000" b="1" kern="1200" dirty="0" err="1">
                          <a:solidFill>
                            <a:srgbClr val="002060"/>
                          </a:solidFill>
                          <a:latin typeface="+mn-lt"/>
                          <a:ea typeface="+mn-ea"/>
                          <a:cs typeface="+mn-cs"/>
                        </a:rPr>
                        <a:t>tu</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vois</a:t>
                      </a:r>
                      <a:r>
                        <a:rPr lang="en-GB" altLang="en-US" sz="2000" b="1" kern="1200" dirty="0">
                          <a:solidFill>
                            <a:srgbClr val="002060"/>
                          </a:solidFill>
                          <a:latin typeface="+mn-lt"/>
                          <a:ea typeface="+mn-ea"/>
                          <a:cs typeface="+mn-cs"/>
                        </a:rPr>
                        <a:t>?</a:t>
                      </a:r>
                      <a:endParaRPr lang="en-GB" sz="2000" b="1"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en-US" sz="2000" b="1" dirty="0">
                          <a:solidFill>
                            <a:srgbClr val="002060"/>
                          </a:solidFill>
                        </a:rPr>
                        <a:t>Je vois </a:t>
                      </a:r>
                      <a:r>
                        <a:rPr lang="fr-FR" altLang="en-US" sz="2000" b="1" u="sng" dirty="0">
                          <a:solidFill>
                            <a:srgbClr val="002060"/>
                          </a:solidFill>
                        </a:rPr>
                        <a:t>un oiseau rouge </a:t>
                      </a:r>
                      <a:r>
                        <a:rPr lang="fr-FR" altLang="en-US" sz="2000" b="1" dirty="0">
                          <a:solidFill>
                            <a:srgbClr val="002060"/>
                          </a:solidFill>
                        </a:rPr>
                        <a:t>qui regarde par ici…..</a:t>
                      </a:r>
                    </a:p>
                  </a:txBody>
                  <a:tcPr anchor="ctr"/>
                </a:tc>
                <a:extLst>
                  <a:ext uri="{0D108BD9-81ED-4DB2-BD59-A6C34878D82A}">
                    <a16:rowId xmlns:a16="http://schemas.microsoft.com/office/drawing/2014/main" val="10000"/>
                  </a:ext>
                </a:extLst>
              </a:tr>
              <a:tr h="3432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000" b="1" u="sng" kern="1200" dirty="0" err="1">
                          <a:solidFill>
                            <a:srgbClr val="002060"/>
                          </a:solidFill>
                          <a:latin typeface="+mn-lt"/>
                          <a:ea typeface="+mn-ea"/>
                          <a:cs typeface="+mn-cs"/>
                        </a:rPr>
                        <a:t>Oiseau</a:t>
                      </a:r>
                      <a:r>
                        <a:rPr lang="en-GB" altLang="en-US" sz="2000" b="1" u="sng" kern="1200" dirty="0">
                          <a:solidFill>
                            <a:srgbClr val="002060"/>
                          </a:solidFill>
                          <a:latin typeface="+mn-lt"/>
                          <a:ea typeface="+mn-ea"/>
                          <a:cs typeface="+mn-cs"/>
                        </a:rPr>
                        <a:t> rouge</a:t>
                      </a:r>
                      <a:r>
                        <a:rPr lang="en-GB" altLang="en-US" sz="2000" b="1" kern="1200" dirty="0">
                          <a:solidFill>
                            <a:srgbClr val="002060"/>
                          </a:solidFill>
                          <a:latin typeface="+mn-lt"/>
                          <a:ea typeface="+mn-ea"/>
                          <a:cs typeface="+mn-cs"/>
                        </a:rPr>
                        <a:t>, </a:t>
                      </a:r>
                      <a:r>
                        <a:rPr lang="en-GB" altLang="en-US" sz="2000" b="1" u="sng" kern="1200" dirty="0" err="1">
                          <a:solidFill>
                            <a:srgbClr val="002060"/>
                          </a:solidFill>
                          <a:latin typeface="+mn-lt"/>
                          <a:ea typeface="+mn-ea"/>
                          <a:cs typeface="+mn-cs"/>
                        </a:rPr>
                        <a:t>oiseau</a:t>
                      </a:r>
                      <a:r>
                        <a:rPr lang="en-GB" altLang="en-US" sz="2000" b="1" u="sng" kern="1200" dirty="0">
                          <a:solidFill>
                            <a:srgbClr val="002060"/>
                          </a:solidFill>
                          <a:latin typeface="+mn-lt"/>
                          <a:ea typeface="+mn-ea"/>
                          <a:cs typeface="+mn-cs"/>
                        </a:rPr>
                        <a:t> rouge </a:t>
                      </a:r>
                      <a:br>
                        <a:rPr lang="en-GB" altLang="en-US" sz="2000" b="1" kern="1200" dirty="0">
                          <a:solidFill>
                            <a:srgbClr val="002060"/>
                          </a:solidFill>
                          <a:latin typeface="+mn-lt"/>
                          <a:ea typeface="+mn-ea"/>
                          <a:cs typeface="+mn-cs"/>
                        </a:rPr>
                      </a:br>
                      <a:r>
                        <a:rPr lang="en-GB" altLang="en-US" sz="2000" b="1" kern="1200" dirty="0">
                          <a:solidFill>
                            <a:srgbClr val="002060"/>
                          </a:solidFill>
                          <a:latin typeface="+mn-lt"/>
                          <a:ea typeface="+mn-ea"/>
                          <a:cs typeface="+mn-cs"/>
                        </a:rPr>
                        <a:t>dis-</a:t>
                      </a:r>
                      <a:r>
                        <a:rPr lang="en-GB" altLang="en-US" sz="2000" b="1" kern="1200" dirty="0" err="1">
                          <a:solidFill>
                            <a:srgbClr val="002060"/>
                          </a:solidFill>
                          <a:latin typeface="+mn-lt"/>
                          <a:ea typeface="+mn-ea"/>
                          <a:cs typeface="+mn-cs"/>
                        </a:rPr>
                        <a:t>moi</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ce</a:t>
                      </a:r>
                      <a:r>
                        <a:rPr lang="en-GB" altLang="en-US" sz="2000" b="1" kern="1200" dirty="0">
                          <a:solidFill>
                            <a:srgbClr val="002060"/>
                          </a:solidFill>
                          <a:latin typeface="+mn-lt"/>
                          <a:ea typeface="+mn-ea"/>
                          <a:cs typeface="+mn-cs"/>
                        </a:rPr>
                        <a:t> que </a:t>
                      </a:r>
                      <a:r>
                        <a:rPr lang="en-GB" altLang="en-US" sz="2000" b="1" kern="1200" dirty="0" err="1">
                          <a:solidFill>
                            <a:srgbClr val="002060"/>
                          </a:solidFill>
                          <a:latin typeface="+mn-lt"/>
                          <a:ea typeface="+mn-ea"/>
                          <a:cs typeface="+mn-cs"/>
                        </a:rPr>
                        <a:t>tu</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vois</a:t>
                      </a:r>
                      <a:r>
                        <a:rPr lang="en-GB" altLang="en-US" sz="2000" b="1" kern="1200" dirty="0">
                          <a:solidFill>
                            <a:srgbClr val="002060"/>
                          </a:solidFill>
                          <a:latin typeface="+mn-lt"/>
                          <a:ea typeface="+mn-ea"/>
                          <a:cs typeface="+mn-cs"/>
                        </a:rPr>
                        <a:t>?</a:t>
                      </a:r>
                      <a:endParaRPr lang="en-GB" sz="2000" b="1"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en-US" sz="2000" b="1" dirty="0">
                          <a:solidFill>
                            <a:srgbClr val="002060"/>
                          </a:solidFill>
                        </a:rPr>
                        <a:t>Je vois </a:t>
                      </a:r>
                      <a:r>
                        <a:rPr lang="fr-FR" altLang="en-US" sz="2000" b="1" u="sng" dirty="0">
                          <a:solidFill>
                            <a:srgbClr val="002060"/>
                          </a:solidFill>
                        </a:rPr>
                        <a:t>un canard</a:t>
                      </a:r>
                      <a:r>
                        <a:rPr lang="fr-FR" altLang="en-US" sz="2000" b="1" u="sng" baseline="0" dirty="0">
                          <a:solidFill>
                            <a:srgbClr val="002060"/>
                          </a:solidFill>
                        </a:rPr>
                        <a:t> jaune </a:t>
                      </a:r>
                      <a:r>
                        <a:rPr lang="fr-FR" altLang="en-US" sz="2000" b="1" dirty="0">
                          <a:solidFill>
                            <a:srgbClr val="002060"/>
                          </a:solidFill>
                        </a:rPr>
                        <a:t>qui regarde par ici…..</a:t>
                      </a:r>
                    </a:p>
                  </a:txBody>
                  <a:tcPr anchor="ctr"/>
                </a:tc>
                <a:extLst>
                  <a:ext uri="{0D108BD9-81ED-4DB2-BD59-A6C34878D82A}">
                    <a16:rowId xmlns:a16="http://schemas.microsoft.com/office/drawing/2014/main" val="10001"/>
                  </a:ext>
                </a:extLst>
              </a:tr>
              <a:tr h="3432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000" b="1" u="sng" kern="1200" dirty="0">
                          <a:solidFill>
                            <a:srgbClr val="002060"/>
                          </a:solidFill>
                          <a:latin typeface="+mn-lt"/>
                          <a:ea typeface="+mn-ea"/>
                          <a:cs typeface="+mn-cs"/>
                        </a:rPr>
                        <a:t>Canard</a:t>
                      </a:r>
                      <a:r>
                        <a:rPr lang="en-GB" altLang="en-US" sz="2000" b="1" u="sng" kern="1200" baseline="0" dirty="0">
                          <a:solidFill>
                            <a:srgbClr val="002060"/>
                          </a:solidFill>
                          <a:latin typeface="+mn-lt"/>
                          <a:ea typeface="+mn-ea"/>
                          <a:cs typeface="+mn-cs"/>
                        </a:rPr>
                        <a:t> </a:t>
                      </a:r>
                      <a:r>
                        <a:rPr lang="en-GB" altLang="en-US" sz="2000" b="1" u="sng" kern="1200" baseline="0" dirty="0" err="1">
                          <a:solidFill>
                            <a:srgbClr val="002060"/>
                          </a:solidFill>
                          <a:latin typeface="+mn-lt"/>
                          <a:ea typeface="+mn-ea"/>
                          <a:cs typeface="+mn-cs"/>
                        </a:rPr>
                        <a:t>jaune</a:t>
                      </a:r>
                      <a:r>
                        <a:rPr lang="en-GB" altLang="en-US" sz="2000" b="1" kern="1200" dirty="0">
                          <a:solidFill>
                            <a:srgbClr val="002060"/>
                          </a:solidFill>
                          <a:latin typeface="+mn-lt"/>
                          <a:ea typeface="+mn-ea"/>
                          <a:cs typeface="+mn-cs"/>
                        </a:rPr>
                        <a:t>, </a:t>
                      </a:r>
                      <a:r>
                        <a:rPr lang="en-GB" altLang="en-US" sz="2000" b="1" u="sng" kern="1200" dirty="0">
                          <a:solidFill>
                            <a:srgbClr val="002060"/>
                          </a:solidFill>
                          <a:latin typeface="+mn-lt"/>
                          <a:ea typeface="+mn-ea"/>
                          <a:cs typeface="+mn-cs"/>
                        </a:rPr>
                        <a:t>canard </a:t>
                      </a:r>
                      <a:r>
                        <a:rPr lang="en-GB" altLang="en-US" sz="2000" b="1" u="sng" kern="1200" dirty="0" err="1">
                          <a:solidFill>
                            <a:srgbClr val="002060"/>
                          </a:solidFill>
                          <a:latin typeface="+mn-lt"/>
                          <a:ea typeface="+mn-ea"/>
                          <a:cs typeface="+mn-cs"/>
                        </a:rPr>
                        <a:t>jaune</a:t>
                      </a:r>
                      <a:br>
                        <a:rPr lang="en-GB" altLang="en-US" sz="2000" b="1" kern="1200" dirty="0">
                          <a:solidFill>
                            <a:srgbClr val="002060"/>
                          </a:solidFill>
                          <a:latin typeface="+mn-lt"/>
                          <a:ea typeface="+mn-ea"/>
                          <a:cs typeface="+mn-cs"/>
                        </a:rPr>
                      </a:br>
                      <a:r>
                        <a:rPr lang="en-GB" altLang="en-US" sz="2000" b="1" kern="1200" dirty="0">
                          <a:solidFill>
                            <a:srgbClr val="002060"/>
                          </a:solidFill>
                          <a:latin typeface="+mn-lt"/>
                          <a:ea typeface="+mn-ea"/>
                          <a:cs typeface="+mn-cs"/>
                        </a:rPr>
                        <a:t>dis-</a:t>
                      </a:r>
                      <a:r>
                        <a:rPr lang="en-GB" altLang="en-US" sz="2000" b="1" kern="1200" dirty="0" err="1">
                          <a:solidFill>
                            <a:srgbClr val="002060"/>
                          </a:solidFill>
                          <a:latin typeface="+mn-lt"/>
                          <a:ea typeface="+mn-ea"/>
                          <a:cs typeface="+mn-cs"/>
                        </a:rPr>
                        <a:t>moi</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ce</a:t>
                      </a:r>
                      <a:r>
                        <a:rPr lang="en-GB" altLang="en-US" sz="2000" b="1" kern="1200" dirty="0">
                          <a:solidFill>
                            <a:srgbClr val="002060"/>
                          </a:solidFill>
                          <a:latin typeface="+mn-lt"/>
                          <a:ea typeface="+mn-ea"/>
                          <a:cs typeface="+mn-cs"/>
                        </a:rPr>
                        <a:t> que </a:t>
                      </a:r>
                      <a:r>
                        <a:rPr lang="en-GB" altLang="en-US" sz="2000" b="1" kern="1200" dirty="0" err="1">
                          <a:solidFill>
                            <a:srgbClr val="002060"/>
                          </a:solidFill>
                          <a:latin typeface="+mn-lt"/>
                          <a:ea typeface="+mn-ea"/>
                          <a:cs typeface="+mn-cs"/>
                        </a:rPr>
                        <a:t>tu</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vois</a:t>
                      </a:r>
                      <a:r>
                        <a:rPr lang="en-GB" altLang="en-US" sz="2000" b="1" kern="1200" dirty="0">
                          <a:solidFill>
                            <a:srgbClr val="002060"/>
                          </a:solidFill>
                          <a:latin typeface="+mn-lt"/>
                          <a:ea typeface="+mn-ea"/>
                          <a:cs typeface="+mn-cs"/>
                        </a:rPr>
                        <a:t>?</a:t>
                      </a:r>
                      <a:endParaRPr lang="en-GB" sz="2000" b="1"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en-US" sz="2000" b="1" dirty="0">
                          <a:solidFill>
                            <a:srgbClr val="002060"/>
                          </a:solidFill>
                        </a:rPr>
                        <a:t>Je vois </a:t>
                      </a:r>
                      <a:r>
                        <a:rPr lang="fr-FR" altLang="en-US" sz="2000" b="1" u="sng" dirty="0">
                          <a:solidFill>
                            <a:srgbClr val="002060"/>
                          </a:solidFill>
                        </a:rPr>
                        <a:t>un cheval bleu</a:t>
                      </a:r>
                      <a:r>
                        <a:rPr lang="fr-FR" altLang="en-US" sz="2000" b="1" u="sng" baseline="0" dirty="0">
                          <a:solidFill>
                            <a:srgbClr val="002060"/>
                          </a:solidFill>
                        </a:rPr>
                        <a:t> </a:t>
                      </a:r>
                      <a:r>
                        <a:rPr lang="fr-FR" altLang="en-US" sz="2000" b="1" dirty="0">
                          <a:solidFill>
                            <a:srgbClr val="002060"/>
                          </a:solidFill>
                        </a:rPr>
                        <a:t>qui regarde par ici…..</a:t>
                      </a:r>
                    </a:p>
                  </a:txBody>
                  <a:tcPr anchor="ctr"/>
                </a:tc>
                <a:extLst>
                  <a:ext uri="{0D108BD9-81ED-4DB2-BD59-A6C34878D82A}">
                    <a16:rowId xmlns:a16="http://schemas.microsoft.com/office/drawing/2014/main" val="10002"/>
                  </a:ext>
                </a:extLst>
              </a:tr>
              <a:tr h="4102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000" b="1" u="sng" kern="1200" dirty="0">
                          <a:solidFill>
                            <a:srgbClr val="002060"/>
                          </a:solidFill>
                          <a:latin typeface="+mn-lt"/>
                          <a:ea typeface="+mn-ea"/>
                          <a:cs typeface="+mn-cs"/>
                        </a:rPr>
                        <a:t>Cheval bleu,</a:t>
                      </a:r>
                      <a:r>
                        <a:rPr lang="en-GB" altLang="en-US" sz="2000" b="1" u="sng" kern="1200" baseline="0" dirty="0">
                          <a:solidFill>
                            <a:srgbClr val="002060"/>
                          </a:solidFill>
                          <a:latin typeface="+mn-lt"/>
                          <a:ea typeface="+mn-ea"/>
                          <a:cs typeface="+mn-cs"/>
                        </a:rPr>
                        <a:t> cheval bleu</a:t>
                      </a:r>
                      <a:br>
                        <a:rPr lang="en-GB" altLang="en-US" sz="2000" b="1" kern="1200" dirty="0">
                          <a:solidFill>
                            <a:srgbClr val="002060"/>
                          </a:solidFill>
                          <a:latin typeface="+mn-lt"/>
                          <a:ea typeface="+mn-ea"/>
                          <a:cs typeface="+mn-cs"/>
                        </a:rPr>
                      </a:br>
                      <a:r>
                        <a:rPr lang="en-GB" altLang="en-US" sz="2000" b="1" kern="1200" dirty="0">
                          <a:solidFill>
                            <a:srgbClr val="002060"/>
                          </a:solidFill>
                          <a:latin typeface="+mn-lt"/>
                          <a:ea typeface="+mn-ea"/>
                          <a:cs typeface="+mn-cs"/>
                        </a:rPr>
                        <a:t>dis-</a:t>
                      </a:r>
                      <a:r>
                        <a:rPr lang="en-GB" altLang="en-US" sz="2000" b="1" kern="1200" dirty="0" err="1">
                          <a:solidFill>
                            <a:srgbClr val="002060"/>
                          </a:solidFill>
                          <a:latin typeface="+mn-lt"/>
                          <a:ea typeface="+mn-ea"/>
                          <a:cs typeface="+mn-cs"/>
                        </a:rPr>
                        <a:t>moi</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ce</a:t>
                      </a:r>
                      <a:r>
                        <a:rPr lang="en-GB" altLang="en-US" sz="2000" b="1" kern="1200" dirty="0">
                          <a:solidFill>
                            <a:srgbClr val="002060"/>
                          </a:solidFill>
                          <a:latin typeface="+mn-lt"/>
                          <a:ea typeface="+mn-ea"/>
                          <a:cs typeface="+mn-cs"/>
                        </a:rPr>
                        <a:t> que </a:t>
                      </a:r>
                      <a:r>
                        <a:rPr lang="en-GB" altLang="en-US" sz="2000" b="1" kern="1200" dirty="0" err="1">
                          <a:solidFill>
                            <a:srgbClr val="002060"/>
                          </a:solidFill>
                          <a:latin typeface="+mn-lt"/>
                          <a:ea typeface="+mn-ea"/>
                          <a:cs typeface="+mn-cs"/>
                        </a:rPr>
                        <a:t>tu</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vois</a:t>
                      </a:r>
                      <a:r>
                        <a:rPr lang="en-GB" altLang="en-US" sz="2000" b="1" kern="1200" dirty="0">
                          <a:solidFill>
                            <a:srgbClr val="002060"/>
                          </a:solidFill>
                          <a:latin typeface="+mn-lt"/>
                          <a:ea typeface="+mn-ea"/>
                          <a:cs typeface="+mn-cs"/>
                        </a:rPr>
                        <a:t>?</a:t>
                      </a:r>
                      <a:endParaRPr lang="en-GB" sz="2000" b="1"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en-US" sz="2000" b="1" dirty="0">
                          <a:solidFill>
                            <a:srgbClr val="002060"/>
                          </a:solidFill>
                        </a:rPr>
                        <a:t>Je vois </a:t>
                      </a:r>
                      <a:r>
                        <a:rPr lang="fr-FR" altLang="en-US" sz="2000" b="1" u="sng" dirty="0">
                          <a:solidFill>
                            <a:srgbClr val="002060"/>
                          </a:solidFill>
                        </a:rPr>
                        <a:t>une grenouille</a:t>
                      </a:r>
                      <a:r>
                        <a:rPr lang="fr-FR" altLang="en-US" sz="2000" b="1" u="sng" baseline="0" dirty="0">
                          <a:solidFill>
                            <a:srgbClr val="002060"/>
                          </a:solidFill>
                        </a:rPr>
                        <a:t> verte </a:t>
                      </a:r>
                      <a:r>
                        <a:rPr lang="fr-FR" altLang="en-US" sz="2000" b="1" dirty="0">
                          <a:solidFill>
                            <a:srgbClr val="002060"/>
                          </a:solidFill>
                        </a:rPr>
                        <a:t>qui regarde par ici…..</a:t>
                      </a:r>
                    </a:p>
                  </a:txBody>
                  <a:tcPr anchor="ctr"/>
                </a:tc>
                <a:extLst>
                  <a:ext uri="{0D108BD9-81ED-4DB2-BD59-A6C34878D82A}">
                    <a16:rowId xmlns:a16="http://schemas.microsoft.com/office/drawing/2014/main" val="10003"/>
                  </a:ext>
                </a:extLst>
              </a:tr>
              <a:tr h="4102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000" b="1" u="sng" kern="1200" dirty="0" err="1">
                          <a:solidFill>
                            <a:srgbClr val="002060"/>
                          </a:solidFill>
                          <a:latin typeface="+mn-lt"/>
                          <a:ea typeface="+mn-ea"/>
                          <a:cs typeface="+mn-cs"/>
                        </a:rPr>
                        <a:t>Grenouille</a:t>
                      </a:r>
                      <a:r>
                        <a:rPr lang="en-GB" altLang="en-US" sz="2000" b="1" u="sng" kern="1200" dirty="0">
                          <a:solidFill>
                            <a:srgbClr val="002060"/>
                          </a:solidFill>
                          <a:latin typeface="+mn-lt"/>
                          <a:ea typeface="+mn-ea"/>
                          <a:cs typeface="+mn-cs"/>
                        </a:rPr>
                        <a:t> </a:t>
                      </a:r>
                      <a:r>
                        <a:rPr lang="en-GB" altLang="en-US" sz="2000" b="1" u="sng" kern="1200" dirty="0" err="1">
                          <a:solidFill>
                            <a:srgbClr val="002060"/>
                          </a:solidFill>
                          <a:latin typeface="+mn-lt"/>
                          <a:ea typeface="+mn-ea"/>
                          <a:cs typeface="+mn-cs"/>
                        </a:rPr>
                        <a:t>verte</a:t>
                      </a:r>
                      <a:r>
                        <a:rPr lang="en-GB" altLang="en-US" sz="2000" b="1" u="sng" kern="1200" dirty="0">
                          <a:solidFill>
                            <a:srgbClr val="002060"/>
                          </a:solidFill>
                          <a:latin typeface="+mn-lt"/>
                          <a:ea typeface="+mn-ea"/>
                          <a:cs typeface="+mn-cs"/>
                        </a:rPr>
                        <a:t>, </a:t>
                      </a:r>
                      <a:br>
                        <a:rPr lang="en-GB" altLang="en-US" sz="2000" b="1" u="sng" kern="1200" dirty="0">
                          <a:solidFill>
                            <a:srgbClr val="002060"/>
                          </a:solidFill>
                          <a:latin typeface="+mn-lt"/>
                          <a:ea typeface="+mn-ea"/>
                          <a:cs typeface="+mn-cs"/>
                        </a:rPr>
                      </a:br>
                      <a:r>
                        <a:rPr lang="en-GB" altLang="en-US" sz="2000" b="1" u="sng" kern="1200" dirty="0" err="1">
                          <a:solidFill>
                            <a:srgbClr val="002060"/>
                          </a:solidFill>
                          <a:latin typeface="+mn-lt"/>
                          <a:ea typeface="+mn-ea"/>
                          <a:cs typeface="+mn-cs"/>
                        </a:rPr>
                        <a:t>grenouille</a:t>
                      </a:r>
                      <a:r>
                        <a:rPr lang="en-GB" altLang="en-US" sz="2000" b="1" u="sng" kern="1200" dirty="0">
                          <a:solidFill>
                            <a:srgbClr val="002060"/>
                          </a:solidFill>
                          <a:latin typeface="+mn-lt"/>
                          <a:ea typeface="+mn-ea"/>
                          <a:cs typeface="+mn-cs"/>
                        </a:rPr>
                        <a:t> </a:t>
                      </a:r>
                      <a:r>
                        <a:rPr lang="en-GB" altLang="en-US" sz="2000" b="1" u="sng" kern="1200" dirty="0" err="1">
                          <a:solidFill>
                            <a:srgbClr val="002060"/>
                          </a:solidFill>
                          <a:latin typeface="+mn-lt"/>
                          <a:ea typeface="+mn-ea"/>
                          <a:cs typeface="+mn-cs"/>
                        </a:rPr>
                        <a:t>verte</a:t>
                      </a:r>
                      <a:endParaRPr lang="en-GB" altLang="en-US" sz="2000" b="1" u="sng" kern="1200" dirty="0">
                        <a:solidFill>
                          <a:srgbClr val="002060"/>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000" b="1" kern="1200" dirty="0">
                          <a:solidFill>
                            <a:srgbClr val="002060"/>
                          </a:solidFill>
                          <a:latin typeface="+mn-lt"/>
                          <a:ea typeface="+mn-ea"/>
                          <a:cs typeface="+mn-cs"/>
                        </a:rPr>
                        <a:t>dis-</a:t>
                      </a:r>
                      <a:r>
                        <a:rPr lang="en-GB" altLang="en-US" sz="2000" b="1" kern="1200" dirty="0" err="1">
                          <a:solidFill>
                            <a:srgbClr val="002060"/>
                          </a:solidFill>
                          <a:latin typeface="+mn-lt"/>
                          <a:ea typeface="+mn-ea"/>
                          <a:cs typeface="+mn-cs"/>
                        </a:rPr>
                        <a:t>moi</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ce</a:t>
                      </a:r>
                      <a:r>
                        <a:rPr lang="en-GB" altLang="en-US" sz="2000" b="1" kern="1200" dirty="0">
                          <a:solidFill>
                            <a:srgbClr val="002060"/>
                          </a:solidFill>
                          <a:latin typeface="+mn-lt"/>
                          <a:ea typeface="+mn-ea"/>
                          <a:cs typeface="+mn-cs"/>
                        </a:rPr>
                        <a:t> que </a:t>
                      </a:r>
                      <a:r>
                        <a:rPr lang="en-GB" altLang="en-US" sz="2000" b="1" kern="1200" dirty="0" err="1">
                          <a:solidFill>
                            <a:srgbClr val="002060"/>
                          </a:solidFill>
                          <a:latin typeface="+mn-lt"/>
                          <a:ea typeface="+mn-ea"/>
                          <a:cs typeface="+mn-cs"/>
                        </a:rPr>
                        <a:t>tu</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vois</a:t>
                      </a:r>
                      <a:r>
                        <a:rPr lang="en-GB" altLang="en-US" sz="2000" b="1" kern="1200" dirty="0">
                          <a:solidFill>
                            <a:srgbClr val="002060"/>
                          </a:solidFill>
                          <a:latin typeface="+mn-lt"/>
                          <a:ea typeface="+mn-ea"/>
                          <a:cs typeface="+mn-cs"/>
                        </a:rPr>
                        <a:t>?</a:t>
                      </a:r>
                      <a:endParaRPr lang="en-GB" sz="2000" b="1"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en-US" sz="2000" b="1" dirty="0">
                          <a:solidFill>
                            <a:srgbClr val="002060"/>
                          </a:solidFill>
                        </a:rPr>
                        <a:t>Je vois </a:t>
                      </a:r>
                      <a:r>
                        <a:rPr lang="fr-FR" altLang="en-US" sz="2000" b="1" u="sng" dirty="0">
                          <a:solidFill>
                            <a:srgbClr val="002060"/>
                          </a:solidFill>
                        </a:rPr>
                        <a:t>un chat violet</a:t>
                      </a:r>
                      <a:r>
                        <a:rPr lang="fr-FR" altLang="en-US" sz="2000" b="1" u="sng" baseline="0" dirty="0">
                          <a:solidFill>
                            <a:srgbClr val="002060"/>
                          </a:solidFill>
                        </a:rPr>
                        <a:t> </a:t>
                      </a:r>
                      <a:r>
                        <a:rPr lang="fr-FR" altLang="en-US" sz="2000" b="1" dirty="0">
                          <a:solidFill>
                            <a:srgbClr val="002060"/>
                          </a:solidFill>
                        </a:rPr>
                        <a:t>qui regarde par ici…..</a:t>
                      </a:r>
                    </a:p>
                  </a:txBody>
                  <a:tcPr anchor="ctr"/>
                </a:tc>
                <a:extLst>
                  <a:ext uri="{0D108BD9-81ED-4DB2-BD59-A6C34878D82A}">
                    <a16:rowId xmlns:a16="http://schemas.microsoft.com/office/drawing/2014/main" val="10004"/>
                  </a:ext>
                </a:extLst>
              </a:tr>
              <a:tr h="4102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000" b="1" u="sng" kern="1200" dirty="0">
                          <a:solidFill>
                            <a:srgbClr val="002060"/>
                          </a:solidFill>
                          <a:latin typeface="+mn-lt"/>
                          <a:ea typeface="+mn-ea"/>
                          <a:cs typeface="+mn-cs"/>
                        </a:rPr>
                        <a:t>Chat</a:t>
                      </a:r>
                      <a:r>
                        <a:rPr lang="en-GB" altLang="en-US" sz="2000" b="1" u="sng" kern="1200" baseline="0" dirty="0">
                          <a:solidFill>
                            <a:srgbClr val="002060"/>
                          </a:solidFill>
                          <a:latin typeface="+mn-lt"/>
                          <a:ea typeface="+mn-ea"/>
                          <a:cs typeface="+mn-cs"/>
                        </a:rPr>
                        <a:t> violet, chat violet</a:t>
                      </a:r>
                      <a:br>
                        <a:rPr lang="en-GB" altLang="en-US" sz="2000" b="1" kern="1200" dirty="0">
                          <a:solidFill>
                            <a:srgbClr val="002060"/>
                          </a:solidFill>
                          <a:latin typeface="+mn-lt"/>
                          <a:ea typeface="+mn-ea"/>
                          <a:cs typeface="+mn-cs"/>
                        </a:rPr>
                      </a:br>
                      <a:r>
                        <a:rPr lang="en-GB" altLang="en-US" sz="2000" b="1" kern="1200" dirty="0">
                          <a:solidFill>
                            <a:srgbClr val="002060"/>
                          </a:solidFill>
                          <a:latin typeface="+mn-lt"/>
                          <a:ea typeface="+mn-ea"/>
                          <a:cs typeface="+mn-cs"/>
                        </a:rPr>
                        <a:t>dis-</a:t>
                      </a:r>
                      <a:r>
                        <a:rPr lang="en-GB" altLang="en-US" sz="2000" b="1" kern="1200" dirty="0" err="1">
                          <a:solidFill>
                            <a:srgbClr val="002060"/>
                          </a:solidFill>
                          <a:latin typeface="+mn-lt"/>
                          <a:ea typeface="+mn-ea"/>
                          <a:cs typeface="+mn-cs"/>
                        </a:rPr>
                        <a:t>moi</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ce</a:t>
                      </a:r>
                      <a:r>
                        <a:rPr lang="en-GB" altLang="en-US" sz="2000" b="1" kern="1200" dirty="0">
                          <a:solidFill>
                            <a:srgbClr val="002060"/>
                          </a:solidFill>
                          <a:latin typeface="+mn-lt"/>
                          <a:ea typeface="+mn-ea"/>
                          <a:cs typeface="+mn-cs"/>
                        </a:rPr>
                        <a:t> que </a:t>
                      </a:r>
                      <a:r>
                        <a:rPr lang="en-GB" altLang="en-US" sz="2000" b="1" kern="1200" dirty="0" err="1">
                          <a:solidFill>
                            <a:srgbClr val="002060"/>
                          </a:solidFill>
                          <a:latin typeface="+mn-lt"/>
                          <a:ea typeface="+mn-ea"/>
                          <a:cs typeface="+mn-cs"/>
                        </a:rPr>
                        <a:t>tu</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vois</a:t>
                      </a:r>
                      <a:r>
                        <a:rPr lang="en-GB" altLang="en-US" sz="2000" b="1" kern="1200" dirty="0">
                          <a:solidFill>
                            <a:srgbClr val="002060"/>
                          </a:solidFill>
                          <a:latin typeface="+mn-lt"/>
                          <a:ea typeface="+mn-ea"/>
                          <a:cs typeface="+mn-cs"/>
                        </a:rPr>
                        <a:t>?</a:t>
                      </a:r>
                      <a:endParaRPr lang="en-GB" sz="2000" b="1"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en-US" sz="2000" b="1" dirty="0">
                          <a:solidFill>
                            <a:srgbClr val="002060"/>
                          </a:solidFill>
                        </a:rPr>
                        <a:t>Je vois </a:t>
                      </a:r>
                      <a:r>
                        <a:rPr lang="fr-FR" altLang="en-US" sz="2000" b="1" u="sng" dirty="0">
                          <a:solidFill>
                            <a:srgbClr val="002060"/>
                          </a:solidFill>
                        </a:rPr>
                        <a:t>un chien blanc </a:t>
                      </a:r>
                      <a:r>
                        <a:rPr lang="fr-FR" altLang="en-US" sz="2000" b="1" dirty="0">
                          <a:solidFill>
                            <a:srgbClr val="002060"/>
                          </a:solidFill>
                        </a:rPr>
                        <a:t>qui regarde par ici…..</a:t>
                      </a:r>
                    </a:p>
                  </a:txBody>
                  <a:tcPr anchor="ctr"/>
                </a:tc>
                <a:extLst>
                  <a:ext uri="{0D108BD9-81ED-4DB2-BD59-A6C34878D82A}">
                    <a16:rowId xmlns:a16="http://schemas.microsoft.com/office/drawing/2014/main" val="10005"/>
                  </a:ext>
                </a:extLst>
              </a:tr>
              <a:tr h="4102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000" b="1" u="sng" kern="1200" dirty="0" err="1">
                          <a:solidFill>
                            <a:srgbClr val="002060"/>
                          </a:solidFill>
                          <a:latin typeface="+mn-lt"/>
                          <a:ea typeface="+mn-ea"/>
                          <a:cs typeface="+mn-cs"/>
                        </a:rPr>
                        <a:t>Chien</a:t>
                      </a:r>
                      <a:r>
                        <a:rPr lang="en-GB" altLang="en-US" sz="2000" b="1" u="sng" kern="1200" baseline="0" dirty="0">
                          <a:solidFill>
                            <a:srgbClr val="002060"/>
                          </a:solidFill>
                          <a:latin typeface="+mn-lt"/>
                          <a:ea typeface="+mn-ea"/>
                          <a:cs typeface="+mn-cs"/>
                        </a:rPr>
                        <a:t> blanc, </a:t>
                      </a:r>
                      <a:r>
                        <a:rPr lang="en-GB" altLang="en-US" sz="2000" b="1" u="sng" kern="1200" baseline="0" dirty="0" err="1">
                          <a:solidFill>
                            <a:srgbClr val="002060"/>
                          </a:solidFill>
                          <a:latin typeface="+mn-lt"/>
                          <a:ea typeface="+mn-ea"/>
                          <a:cs typeface="+mn-cs"/>
                        </a:rPr>
                        <a:t>chien</a:t>
                      </a:r>
                      <a:r>
                        <a:rPr lang="en-GB" altLang="en-US" sz="2000" b="1" u="sng" kern="1200" baseline="0" dirty="0">
                          <a:solidFill>
                            <a:srgbClr val="002060"/>
                          </a:solidFill>
                          <a:latin typeface="+mn-lt"/>
                          <a:ea typeface="+mn-ea"/>
                          <a:cs typeface="+mn-cs"/>
                        </a:rPr>
                        <a:t> blanc</a:t>
                      </a:r>
                      <a:br>
                        <a:rPr lang="en-GB" altLang="en-US" sz="2000" b="1" kern="1200" dirty="0">
                          <a:solidFill>
                            <a:srgbClr val="002060"/>
                          </a:solidFill>
                          <a:latin typeface="+mn-lt"/>
                          <a:ea typeface="+mn-ea"/>
                          <a:cs typeface="+mn-cs"/>
                        </a:rPr>
                      </a:br>
                      <a:r>
                        <a:rPr lang="en-GB" altLang="en-US" sz="2000" b="1" kern="1200" dirty="0">
                          <a:solidFill>
                            <a:srgbClr val="002060"/>
                          </a:solidFill>
                          <a:latin typeface="+mn-lt"/>
                          <a:ea typeface="+mn-ea"/>
                          <a:cs typeface="+mn-cs"/>
                        </a:rPr>
                        <a:t>dis-</a:t>
                      </a:r>
                      <a:r>
                        <a:rPr lang="en-GB" altLang="en-US" sz="2000" b="1" kern="1200" dirty="0" err="1">
                          <a:solidFill>
                            <a:srgbClr val="002060"/>
                          </a:solidFill>
                          <a:latin typeface="+mn-lt"/>
                          <a:ea typeface="+mn-ea"/>
                          <a:cs typeface="+mn-cs"/>
                        </a:rPr>
                        <a:t>moi</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ce</a:t>
                      </a:r>
                      <a:r>
                        <a:rPr lang="en-GB" altLang="en-US" sz="2000" b="1" kern="1200" dirty="0">
                          <a:solidFill>
                            <a:srgbClr val="002060"/>
                          </a:solidFill>
                          <a:latin typeface="+mn-lt"/>
                          <a:ea typeface="+mn-ea"/>
                          <a:cs typeface="+mn-cs"/>
                        </a:rPr>
                        <a:t> que </a:t>
                      </a:r>
                      <a:r>
                        <a:rPr lang="en-GB" altLang="en-US" sz="2000" b="1" kern="1200" dirty="0" err="1">
                          <a:solidFill>
                            <a:srgbClr val="002060"/>
                          </a:solidFill>
                          <a:latin typeface="+mn-lt"/>
                          <a:ea typeface="+mn-ea"/>
                          <a:cs typeface="+mn-cs"/>
                        </a:rPr>
                        <a:t>tu</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vois</a:t>
                      </a:r>
                      <a:r>
                        <a:rPr lang="en-GB" altLang="en-US" sz="2000" b="1" kern="1200" dirty="0">
                          <a:solidFill>
                            <a:srgbClr val="002060"/>
                          </a:solidFill>
                          <a:latin typeface="+mn-lt"/>
                          <a:ea typeface="+mn-ea"/>
                          <a:cs typeface="+mn-cs"/>
                        </a:rPr>
                        <a:t>?</a:t>
                      </a:r>
                      <a:endParaRPr lang="en-GB" sz="2000" b="1"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en-US" sz="2000" b="1" dirty="0">
                          <a:solidFill>
                            <a:srgbClr val="002060"/>
                          </a:solidFill>
                        </a:rPr>
                        <a:t>Je vois </a:t>
                      </a:r>
                      <a:r>
                        <a:rPr lang="fr-FR" altLang="en-US" sz="2000" b="1" u="sng" dirty="0">
                          <a:solidFill>
                            <a:srgbClr val="002060"/>
                          </a:solidFill>
                        </a:rPr>
                        <a:t>un mouton noir </a:t>
                      </a:r>
                      <a:r>
                        <a:rPr lang="fr-FR" altLang="en-US" sz="2000" b="1" dirty="0">
                          <a:solidFill>
                            <a:srgbClr val="002060"/>
                          </a:solidFill>
                        </a:rPr>
                        <a:t>qui regarde par ici…..</a:t>
                      </a:r>
                    </a:p>
                  </a:txBody>
                  <a:tcPr anchor="ctr"/>
                </a:tc>
                <a:extLst>
                  <a:ext uri="{0D108BD9-81ED-4DB2-BD59-A6C34878D82A}">
                    <a16:rowId xmlns:a16="http://schemas.microsoft.com/office/drawing/2014/main" val="10006"/>
                  </a:ext>
                </a:extLst>
              </a:tr>
              <a:tr h="3432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2000" b="1" u="sng" kern="1200" dirty="0">
                          <a:solidFill>
                            <a:srgbClr val="002060"/>
                          </a:solidFill>
                          <a:latin typeface="+mn-lt"/>
                          <a:ea typeface="+mn-ea"/>
                          <a:cs typeface="+mn-cs"/>
                        </a:rPr>
                        <a:t>Mouton noir, mouton noir</a:t>
                      </a:r>
                      <a:br>
                        <a:rPr lang="en-GB" altLang="en-US" sz="2000" b="1" kern="1200" dirty="0">
                          <a:solidFill>
                            <a:srgbClr val="002060"/>
                          </a:solidFill>
                          <a:latin typeface="+mn-lt"/>
                          <a:ea typeface="+mn-ea"/>
                          <a:cs typeface="+mn-cs"/>
                        </a:rPr>
                      </a:br>
                      <a:r>
                        <a:rPr lang="en-GB" altLang="en-US" sz="2000" b="1" kern="1200" dirty="0">
                          <a:solidFill>
                            <a:srgbClr val="002060"/>
                          </a:solidFill>
                          <a:latin typeface="+mn-lt"/>
                          <a:ea typeface="+mn-ea"/>
                          <a:cs typeface="+mn-cs"/>
                        </a:rPr>
                        <a:t>dis-</a:t>
                      </a:r>
                      <a:r>
                        <a:rPr lang="en-GB" altLang="en-US" sz="2000" b="1" kern="1200" dirty="0" err="1">
                          <a:solidFill>
                            <a:srgbClr val="002060"/>
                          </a:solidFill>
                          <a:latin typeface="+mn-lt"/>
                          <a:ea typeface="+mn-ea"/>
                          <a:cs typeface="+mn-cs"/>
                        </a:rPr>
                        <a:t>moi</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ce</a:t>
                      </a:r>
                      <a:r>
                        <a:rPr lang="en-GB" altLang="en-US" sz="2000" b="1" kern="1200" dirty="0">
                          <a:solidFill>
                            <a:srgbClr val="002060"/>
                          </a:solidFill>
                          <a:latin typeface="+mn-lt"/>
                          <a:ea typeface="+mn-ea"/>
                          <a:cs typeface="+mn-cs"/>
                        </a:rPr>
                        <a:t> que </a:t>
                      </a:r>
                      <a:r>
                        <a:rPr lang="en-GB" altLang="en-US" sz="2000" b="1" kern="1200" dirty="0" err="1">
                          <a:solidFill>
                            <a:srgbClr val="002060"/>
                          </a:solidFill>
                          <a:latin typeface="+mn-lt"/>
                          <a:ea typeface="+mn-ea"/>
                          <a:cs typeface="+mn-cs"/>
                        </a:rPr>
                        <a:t>tu</a:t>
                      </a:r>
                      <a:r>
                        <a:rPr lang="en-GB" altLang="en-US" sz="2000" b="1" kern="1200" dirty="0">
                          <a:solidFill>
                            <a:srgbClr val="002060"/>
                          </a:solidFill>
                          <a:latin typeface="+mn-lt"/>
                          <a:ea typeface="+mn-ea"/>
                          <a:cs typeface="+mn-cs"/>
                        </a:rPr>
                        <a:t> </a:t>
                      </a:r>
                      <a:r>
                        <a:rPr lang="en-GB" altLang="en-US" sz="2000" b="1" kern="1200" dirty="0" err="1">
                          <a:solidFill>
                            <a:srgbClr val="002060"/>
                          </a:solidFill>
                          <a:latin typeface="+mn-lt"/>
                          <a:ea typeface="+mn-ea"/>
                          <a:cs typeface="+mn-cs"/>
                        </a:rPr>
                        <a:t>vois</a:t>
                      </a:r>
                      <a:r>
                        <a:rPr lang="en-GB" altLang="en-US" sz="2000" b="1" kern="1200" dirty="0">
                          <a:solidFill>
                            <a:srgbClr val="002060"/>
                          </a:solidFill>
                          <a:latin typeface="+mn-lt"/>
                          <a:ea typeface="+mn-ea"/>
                          <a:cs typeface="+mn-cs"/>
                        </a:rPr>
                        <a:t>?</a:t>
                      </a:r>
                      <a:endParaRPr lang="en-GB" sz="2000" b="1" dirty="0">
                        <a:solidFill>
                          <a:srgbClr val="00206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en-US" sz="2000" b="1" dirty="0">
                          <a:solidFill>
                            <a:srgbClr val="002060"/>
                          </a:solidFill>
                        </a:rPr>
                        <a:t>Je vois </a:t>
                      </a:r>
                      <a:r>
                        <a:rPr lang="fr-FR" altLang="en-US" sz="2000" b="1" u="sng" dirty="0">
                          <a:solidFill>
                            <a:srgbClr val="002060"/>
                          </a:solidFill>
                        </a:rPr>
                        <a:t>un poisson orange </a:t>
                      </a:r>
                      <a:r>
                        <a:rPr lang="fr-FR" altLang="en-US" sz="2000" b="1" dirty="0">
                          <a:solidFill>
                            <a:srgbClr val="002060"/>
                          </a:solidFill>
                        </a:rPr>
                        <a:t>qui regarde par ici…..</a:t>
                      </a:r>
                    </a:p>
                  </a:txBody>
                  <a:tcPr anchor="ctr"/>
                </a:tc>
                <a:extLst>
                  <a:ext uri="{0D108BD9-81ED-4DB2-BD59-A6C34878D82A}">
                    <a16:rowId xmlns:a16="http://schemas.microsoft.com/office/drawing/2014/main" val="10007"/>
                  </a:ext>
                </a:extLst>
              </a:tr>
            </a:tbl>
          </a:graphicData>
        </a:graphic>
      </p:graphicFrame>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28600"/>
            <a:ext cx="2016224" cy="190869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34324"/>
            <a:ext cx="2016224" cy="190869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503026"/>
            <a:ext cx="2016224" cy="190869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2558" y="1345718"/>
            <a:ext cx="2016224" cy="190869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2708920"/>
            <a:ext cx="2016224" cy="190869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4332" y="2560104"/>
            <a:ext cx="2016224" cy="190869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006" y="4097532"/>
            <a:ext cx="2016224" cy="1908692"/>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2558" y="3514450"/>
            <a:ext cx="2016224" cy="1908692"/>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4949308"/>
            <a:ext cx="2016224" cy="1908692"/>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5104" y="4834124"/>
            <a:ext cx="2016224" cy="1908692"/>
          </a:xfrm>
          <a:prstGeom prst="rect">
            <a:avLst/>
          </a:prstGeom>
        </p:spPr>
      </p:pic>
    </p:spTree>
    <p:extLst>
      <p:ext uri="{BB962C8B-B14F-4D97-AF65-F5344CB8AC3E}">
        <p14:creationId xmlns:p14="http://schemas.microsoft.com/office/powerpoint/2010/main" val="145000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70998363"/>
              </p:ext>
            </p:extLst>
          </p:nvPr>
        </p:nvGraphicFramePr>
        <p:xfrm>
          <a:off x="128588" y="166688"/>
          <a:ext cx="8782050" cy="6004380"/>
        </p:xfrm>
        <a:graphic>
          <a:graphicData uri="http://schemas.openxmlformats.org/drawingml/2006/table">
            <a:tbl>
              <a:tblPr firstRow="1" bandRow="1">
                <a:tableStyleId>{5940675A-B579-460E-94D1-54222C63F5DA}</a:tableStyleId>
              </a:tblPr>
              <a:tblGrid>
                <a:gridCol w="4391025">
                  <a:extLst>
                    <a:ext uri="{9D8B030D-6E8A-4147-A177-3AD203B41FA5}">
                      <a16:colId xmlns:a16="http://schemas.microsoft.com/office/drawing/2014/main" val="20000"/>
                    </a:ext>
                  </a:extLst>
                </a:gridCol>
                <a:gridCol w="4391025">
                  <a:extLst>
                    <a:ext uri="{9D8B030D-6E8A-4147-A177-3AD203B41FA5}">
                      <a16:colId xmlns:a16="http://schemas.microsoft.com/office/drawing/2014/main" val="20001"/>
                    </a:ext>
                  </a:extLst>
                </a:gridCol>
              </a:tblGrid>
              <a:tr h="335240">
                <a:tc>
                  <a:txBody>
                    <a:bodyPr/>
                    <a:lstStyle/>
                    <a:p>
                      <a:r>
                        <a:rPr lang="en-GB" sz="1600" b="1" dirty="0"/>
                        <a:t>Listening and responding</a:t>
                      </a:r>
                    </a:p>
                  </a:txBody>
                  <a:tcPr marL="91437" marR="91437" marT="45711" marB="45711" anchor="ctr">
                    <a:solidFill>
                      <a:schemeClr val="accent3">
                        <a:lumMod val="60000"/>
                        <a:lumOff val="40000"/>
                      </a:schemeClr>
                    </a:solidFill>
                  </a:tcPr>
                </a:tc>
                <a:tc>
                  <a:txBody>
                    <a:bodyPr/>
                    <a:lstStyle/>
                    <a:p>
                      <a:endParaRPr lang="en-GB" sz="1600" dirty="0"/>
                    </a:p>
                  </a:txBody>
                  <a:tcPr marL="91437" marR="91437" marT="45711" marB="45711">
                    <a:solidFill>
                      <a:schemeClr val="accent3">
                        <a:lumMod val="60000"/>
                        <a:lumOff val="40000"/>
                      </a:schemeClr>
                    </a:solidFill>
                  </a:tcPr>
                </a:tc>
                <a:extLst>
                  <a:ext uri="{0D108BD9-81ED-4DB2-BD59-A6C34878D82A}">
                    <a16:rowId xmlns:a16="http://schemas.microsoft.com/office/drawing/2014/main" val="10000"/>
                  </a:ext>
                </a:extLst>
              </a:tr>
              <a:tr h="1523854">
                <a:tc>
                  <a:txBody>
                    <a:bodyPr/>
                    <a:lstStyle/>
                    <a:p>
                      <a:r>
                        <a:rPr lang="en-GB" sz="1600" dirty="0"/>
                        <a:t> - to key</a:t>
                      </a:r>
                      <a:r>
                        <a:rPr lang="en-GB" sz="1600" baseline="0" dirty="0"/>
                        <a:t> sounds / phonics</a:t>
                      </a:r>
                      <a:endParaRPr lang="en-GB" sz="1600" dirty="0"/>
                    </a:p>
                  </a:txBody>
                  <a:tcPr marL="91437" marR="91437" marT="45711" marB="45711"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dirty="0">
                          <a:latin typeface="Arial" panose="020B0604020202020204" pitchFamily="34" charset="0"/>
                          <a:cs typeface="Arial" panose="020B0604020202020204" pitchFamily="34" charset="0"/>
                        </a:rPr>
                        <a:t>Est-ce que ces mots sont dans le texte ? Oui ou non?</a:t>
                      </a:r>
                      <a:br>
                        <a:rPr lang="fr-FR" sz="1600" b="1" dirty="0">
                          <a:latin typeface="Arial" panose="020B0604020202020204" pitchFamily="34" charset="0"/>
                          <a:cs typeface="Arial" panose="020B0604020202020204" pitchFamily="34" charset="0"/>
                        </a:rPr>
                      </a:br>
                      <a:r>
                        <a:rPr lang="fr-FR" sz="1600" b="1" dirty="0">
                          <a:latin typeface="Arial" panose="020B0604020202020204" pitchFamily="34" charset="0"/>
                          <a:cs typeface="Arial" panose="020B0604020202020204" pitchFamily="34" charset="0"/>
                        </a:rPr>
                        <a:t>Lignes un à trois</a:t>
                      </a:r>
                      <a:r>
                        <a:rPr lang="fr-FR" sz="1600" b="1" baseline="0" dirty="0">
                          <a:latin typeface="Arial" panose="020B0604020202020204" pitchFamily="34" charset="0"/>
                          <a:cs typeface="Arial" panose="020B0604020202020204" pitchFamily="34" charset="0"/>
                        </a:rPr>
                        <a:t>, un cheval ?</a:t>
                      </a:r>
                      <a:br>
                        <a:rPr lang="fr-FR" sz="1600" baseline="0" dirty="0">
                          <a:latin typeface="Arial" panose="020B0604020202020204" pitchFamily="34" charset="0"/>
                          <a:cs typeface="Arial" panose="020B0604020202020204" pitchFamily="34" charset="0"/>
                        </a:rPr>
                      </a:br>
                      <a:r>
                        <a:rPr lang="fr-FR" sz="1600" i="1" baseline="0" dirty="0">
                          <a:latin typeface="Arial" panose="020B0604020202020204" pitchFamily="34" charset="0"/>
                          <a:cs typeface="Arial" panose="020B0604020202020204" pitchFamily="34" charset="0"/>
                        </a:rPr>
                        <a:t>(Are </a:t>
                      </a:r>
                      <a:r>
                        <a:rPr lang="fr-FR" sz="1600" i="1" baseline="0" dirty="0" err="1">
                          <a:latin typeface="Arial" panose="020B0604020202020204" pitchFamily="34" charset="0"/>
                          <a:cs typeface="Arial" panose="020B0604020202020204" pitchFamily="34" charset="0"/>
                        </a:rPr>
                        <a:t>these</a:t>
                      </a:r>
                      <a:r>
                        <a:rPr lang="fr-FR" sz="1600" i="1" baseline="0" dirty="0">
                          <a:latin typeface="Arial" panose="020B0604020202020204" pitchFamily="34" charset="0"/>
                          <a:cs typeface="Arial" panose="020B0604020202020204" pitchFamily="34" charset="0"/>
                        </a:rPr>
                        <a:t> </a:t>
                      </a:r>
                      <a:r>
                        <a:rPr lang="fr-FR" sz="1600" i="1" baseline="0" dirty="0" err="1">
                          <a:latin typeface="Arial" panose="020B0604020202020204" pitchFamily="34" charset="0"/>
                          <a:cs typeface="Arial" panose="020B0604020202020204" pitchFamily="34" charset="0"/>
                        </a:rPr>
                        <a:t>words</a:t>
                      </a:r>
                      <a:r>
                        <a:rPr lang="fr-FR" sz="1600" i="1" baseline="0" dirty="0">
                          <a:latin typeface="Arial" panose="020B0604020202020204" pitchFamily="34" charset="0"/>
                          <a:cs typeface="Arial" panose="020B0604020202020204" pitchFamily="34" charset="0"/>
                        </a:rPr>
                        <a:t> in the </a:t>
                      </a:r>
                      <a:r>
                        <a:rPr lang="fr-FR" sz="1600" i="1" baseline="0" dirty="0" err="1">
                          <a:latin typeface="Arial" panose="020B0604020202020204" pitchFamily="34" charset="0"/>
                          <a:cs typeface="Arial" panose="020B0604020202020204" pitchFamily="34" charset="0"/>
                        </a:rPr>
                        <a:t>text</a:t>
                      </a:r>
                      <a:r>
                        <a:rPr lang="fr-FR" sz="1600" i="1" baseline="0" dirty="0">
                          <a:latin typeface="Arial" panose="020B0604020202020204" pitchFamily="34" charset="0"/>
                          <a:cs typeface="Arial" panose="020B0604020202020204" pitchFamily="34" charset="0"/>
                        </a:rPr>
                        <a:t>?  </a:t>
                      </a:r>
                      <a:r>
                        <a:rPr lang="fr-FR" sz="1600" i="1" baseline="0" dirty="0" err="1">
                          <a:latin typeface="Arial" panose="020B0604020202020204" pitchFamily="34" charset="0"/>
                          <a:cs typeface="Arial" panose="020B0604020202020204" pitchFamily="34" charset="0"/>
                        </a:rPr>
                        <a:t>Yes</a:t>
                      </a:r>
                      <a:r>
                        <a:rPr lang="fr-FR" sz="1600" i="1" baseline="0" dirty="0">
                          <a:latin typeface="Arial" panose="020B0604020202020204" pitchFamily="34" charset="0"/>
                          <a:cs typeface="Arial" panose="020B0604020202020204" pitchFamily="34" charset="0"/>
                        </a:rPr>
                        <a:t> or no?</a:t>
                      </a:r>
                      <a:br>
                        <a:rPr lang="fr-FR" sz="1600" i="1" baseline="0" dirty="0">
                          <a:latin typeface="Arial" panose="020B0604020202020204" pitchFamily="34" charset="0"/>
                          <a:cs typeface="Arial" panose="020B0604020202020204" pitchFamily="34" charset="0"/>
                        </a:rPr>
                      </a:br>
                      <a:r>
                        <a:rPr lang="fr-FR" sz="1600" i="1" baseline="0" dirty="0" err="1">
                          <a:latin typeface="Arial" panose="020B0604020202020204" pitchFamily="34" charset="0"/>
                          <a:cs typeface="Arial" panose="020B0604020202020204" pitchFamily="34" charset="0"/>
                        </a:rPr>
                        <a:t>Lines</a:t>
                      </a:r>
                      <a:r>
                        <a:rPr lang="fr-FR" sz="1600" i="1" baseline="0" dirty="0">
                          <a:latin typeface="Arial" panose="020B0604020202020204" pitchFamily="34" charset="0"/>
                          <a:cs typeface="Arial" panose="020B0604020202020204" pitchFamily="34" charset="0"/>
                        </a:rPr>
                        <a:t> one to </a:t>
                      </a:r>
                      <a:r>
                        <a:rPr lang="fr-FR" sz="1600" i="1" baseline="0" dirty="0" err="1">
                          <a:latin typeface="Arial" panose="020B0604020202020204" pitchFamily="34" charset="0"/>
                          <a:cs typeface="Arial" panose="020B0604020202020204" pitchFamily="34" charset="0"/>
                        </a:rPr>
                        <a:t>three</a:t>
                      </a:r>
                      <a:r>
                        <a:rPr lang="fr-FR" sz="1600" i="1" baseline="0" dirty="0">
                          <a:latin typeface="Arial" panose="020B0604020202020204" pitchFamily="34" charset="0"/>
                          <a:cs typeface="Arial" panose="020B0604020202020204" pitchFamily="34" charset="0"/>
                        </a:rPr>
                        <a:t>, a horse?)</a:t>
                      </a:r>
                      <a:br>
                        <a:rPr lang="fr-FR" sz="1600" i="1" baseline="0" dirty="0">
                          <a:latin typeface="Arial" panose="020B0604020202020204" pitchFamily="34" charset="0"/>
                          <a:cs typeface="Arial" panose="020B0604020202020204" pitchFamily="34" charset="0"/>
                        </a:rPr>
                      </a:br>
                      <a:endParaRPr lang="fr-FR" sz="1400" b="1" i="0" dirty="0">
                        <a:latin typeface="Arial" panose="020B0604020202020204" pitchFamily="34" charset="0"/>
                        <a:cs typeface="Arial" panose="020B0604020202020204" pitchFamily="34" charset="0"/>
                      </a:endParaRPr>
                    </a:p>
                  </a:txBody>
                  <a:tcPr marL="91437" marR="91437" marT="45711" marB="45711"/>
                </a:tc>
                <a:extLst>
                  <a:ext uri="{0D108BD9-81ED-4DB2-BD59-A6C34878D82A}">
                    <a16:rowId xmlns:a16="http://schemas.microsoft.com/office/drawing/2014/main" val="10001"/>
                  </a:ext>
                </a:extLst>
              </a:tr>
              <a:tr h="579058">
                <a:tc>
                  <a:txBody>
                    <a:bodyPr/>
                    <a:lstStyle/>
                    <a:p>
                      <a:r>
                        <a:rPr lang="en-GB" sz="1600" dirty="0"/>
                        <a:t> - to individual words</a:t>
                      </a:r>
                    </a:p>
                  </a:txBody>
                  <a:tcPr marL="91437" marR="91437" marT="45711" marB="45711" anchor="ctr"/>
                </a:tc>
                <a:tc>
                  <a:txBody>
                    <a:bodyPr/>
                    <a:lstStyle/>
                    <a:p>
                      <a:r>
                        <a:rPr lang="en-GB" sz="1600" dirty="0" err="1">
                          <a:latin typeface="Arial" panose="020B0604020202020204" pitchFamily="34" charset="0"/>
                          <a:cs typeface="Arial" panose="020B0604020202020204" pitchFamily="34" charset="0"/>
                        </a:rPr>
                        <a:t>Levez</a:t>
                      </a:r>
                      <a:r>
                        <a:rPr lang="en-GB" sz="1600" dirty="0">
                          <a:latin typeface="Arial" panose="020B0604020202020204" pitchFamily="34" charset="0"/>
                          <a:cs typeface="Arial" panose="020B0604020202020204" pitchFamily="34" charset="0"/>
                        </a:rPr>
                        <a:t> la</a:t>
                      </a:r>
                      <a:r>
                        <a:rPr lang="en-GB" sz="1600" baseline="0" dirty="0">
                          <a:latin typeface="Arial" panose="020B0604020202020204" pitchFamily="34" charset="0"/>
                          <a:cs typeface="Arial" panose="020B0604020202020204" pitchFamily="34" charset="0"/>
                        </a:rPr>
                        <a:t> main </a:t>
                      </a:r>
                      <a:r>
                        <a:rPr lang="en-GB" sz="1600" baseline="0" dirty="0" err="1">
                          <a:latin typeface="Arial" panose="020B0604020202020204" pitchFamily="34" charset="0"/>
                          <a:cs typeface="Arial" panose="020B0604020202020204" pitchFamily="34" charset="0"/>
                        </a:rPr>
                        <a:t>quand</a:t>
                      </a:r>
                      <a:r>
                        <a:rPr lang="en-GB" sz="1600" baseline="0" dirty="0">
                          <a:latin typeface="Arial" panose="020B0604020202020204" pitchFamily="34" charset="0"/>
                          <a:cs typeface="Arial" panose="020B0604020202020204" pitchFamily="34" charset="0"/>
                        </a:rPr>
                        <a:t> </a:t>
                      </a:r>
                      <a:r>
                        <a:rPr lang="en-GB" sz="1600" baseline="0" dirty="0" err="1">
                          <a:latin typeface="Arial" panose="020B0604020202020204" pitchFamily="34" charset="0"/>
                          <a:cs typeface="Arial" panose="020B0604020202020204" pitchFamily="34" charset="0"/>
                        </a:rPr>
                        <a:t>vous</a:t>
                      </a:r>
                      <a:r>
                        <a:rPr lang="en-GB" sz="1600" baseline="0" dirty="0">
                          <a:latin typeface="Arial" panose="020B0604020202020204" pitchFamily="34" charset="0"/>
                          <a:cs typeface="Arial" panose="020B0604020202020204" pitchFamily="34" charset="0"/>
                        </a:rPr>
                        <a:t> </a:t>
                      </a:r>
                      <a:r>
                        <a:rPr lang="en-GB" sz="1600" baseline="0" dirty="0" err="1">
                          <a:latin typeface="Arial" panose="020B0604020202020204" pitchFamily="34" charset="0"/>
                          <a:cs typeface="Arial" panose="020B0604020202020204" pitchFamily="34" charset="0"/>
                        </a:rPr>
                        <a:t>écoutez</a:t>
                      </a:r>
                      <a:r>
                        <a:rPr lang="en-GB" sz="1600" baseline="0" dirty="0">
                          <a:latin typeface="Arial" panose="020B0604020202020204" pitchFamily="34" charset="0"/>
                          <a:cs typeface="Arial" panose="020B0604020202020204" pitchFamily="34" charset="0"/>
                        </a:rPr>
                        <a:t> </a:t>
                      </a:r>
                      <a:r>
                        <a:rPr lang="en-GB" sz="1600" baseline="0" dirty="0" err="1">
                          <a:latin typeface="Arial" panose="020B0604020202020204" pitchFamily="34" charset="0"/>
                          <a:cs typeface="Arial" panose="020B0604020202020204" pitchFamily="34" charset="0"/>
                        </a:rPr>
                        <a:t>une</a:t>
                      </a:r>
                      <a:r>
                        <a:rPr lang="en-GB" sz="1600" baseline="0" dirty="0">
                          <a:latin typeface="Arial" panose="020B0604020202020204" pitchFamily="34" charset="0"/>
                          <a:cs typeface="Arial" panose="020B0604020202020204" pitchFamily="34" charset="0"/>
                        </a:rPr>
                        <a:t> </a:t>
                      </a:r>
                      <a:r>
                        <a:rPr lang="en-GB" sz="1600" baseline="0" dirty="0" err="1">
                          <a:latin typeface="Arial" panose="020B0604020202020204" pitchFamily="34" charset="0"/>
                          <a:cs typeface="Arial" panose="020B0604020202020204" pitchFamily="34" charset="0"/>
                        </a:rPr>
                        <a:t>couleur</a:t>
                      </a:r>
                      <a:r>
                        <a:rPr lang="en-GB" sz="1600" baseline="0" dirty="0">
                          <a:latin typeface="Arial" panose="020B0604020202020204" pitchFamily="34" charset="0"/>
                          <a:cs typeface="Arial" panose="020B0604020202020204" pitchFamily="34" charset="0"/>
                        </a:rPr>
                        <a:t> / un animal.</a:t>
                      </a:r>
                      <a:endParaRPr lang="en-GB" sz="1600" dirty="0">
                        <a:latin typeface="Arial" panose="020B0604020202020204" pitchFamily="34" charset="0"/>
                        <a:cs typeface="Arial" panose="020B0604020202020204" pitchFamily="34" charset="0"/>
                      </a:endParaRPr>
                    </a:p>
                  </a:txBody>
                  <a:tcPr marL="91437" marR="91437" marT="45711" marB="45711"/>
                </a:tc>
                <a:extLst>
                  <a:ext uri="{0D108BD9-81ED-4DB2-BD59-A6C34878D82A}">
                    <a16:rowId xmlns:a16="http://schemas.microsoft.com/office/drawing/2014/main" val="10002"/>
                  </a:ext>
                </a:extLst>
              </a:tr>
              <a:tr h="579058">
                <a:tc>
                  <a:txBody>
                    <a:bodyPr/>
                    <a:lstStyle/>
                    <a:p>
                      <a:r>
                        <a:rPr lang="en-GB" sz="1600" dirty="0"/>
                        <a:t> - to meaning</a:t>
                      </a:r>
                    </a:p>
                  </a:txBody>
                  <a:tcPr marL="91437" marR="91437" marT="45711" marB="45711" anchor="ctr"/>
                </a:tc>
                <a:tc>
                  <a:txBody>
                    <a:bodyPr/>
                    <a:lstStyle/>
                    <a:p>
                      <a:r>
                        <a:rPr lang="en-GB" sz="1600" dirty="0">
                          <a:latin typeface="Arial" panose="020B0604020202020204" pitchFamily="34" charset="0"/>
                          <a:cs typeface="Arial" panose="020B0604020202020204" pitchFamily="34" charset="0"/>
                        </a:rPr>
                        <a:t>Un ours</a:t>
                      </a:r>
                      <a:r>
                        <a:rPr lang="en-GB" sz="1600" baseline="0" dirty="0">
                          <a:latin typeface="Arial" panose="020B0604020202020204" pitchFamily="34" charset="0"/>
                          <a:cs typeface="Arial" panose="020B0604020202020204" pitchFamily="34" charset="0"/>
                        </a:rPr>
                        <a:t> </a:t>
                      </a:r>
                      <a:r>
                        <a:rPr lang="en-GB" sz="1600" baseline="0" dirty="0" err="1">
                          <a:latin typeface="Arial" panose="020B0604020202020204" pitchFamily="34" charset="0"/>
                          <a:cs typeface="Arial" panose="020B0604020202020204" pitchFamily="34" charset="0"/>
                        </a:rPr>
                        <a:t>brun</a:t>
                      </a:r>
                      <a:r>
                        <a:rPr lang="en-GB" sz="1600" baseline="0" dirty="0">
                          <a:latin typeface="Arial" panose="020B0604020202020204" pitchFamily="34" charset="0"/>
                          <a:cs typeface="Arial" panose="020B0604020202020204" pitchFamily="34" charset="0"/>
                        </a:rPr>
                        <a:t> </a:t>
                      </a:r>
                      <a:r>
                        <a:rPr lang="en-GB" sz="1600" baseline="0" dirty="0" err="1">
                          <a:latin typeface="Arial" panose="020B0604020202020204" pitchFamily="34" charset="0"/>
                          <a:cs typeface="Arial" panose="020B0604020202020204" pitchFamily="34" charset="0"/>
                        </a:rPr>
                        <a:t>c’est</a:t>
                      </a:r>
                      <a:r>
                        <a:rPr lang="en-GB" sz="1600" baseline="0" dirty="0">
                          <a:latin typeface="Arial" panose="020B0604020202020204" pitchFamily="34" charset="0"/>
                          <a:cs typeface="Arial" panose="020B0604020202020204" pitchFamily="34" charset="0"/>
                        </a:rPr>
                        <a:t> possible ?</a:t>
                      </a:r>
                      <a:r>
                        <a:rPr lang="en-GB" sz="1600" dirty="0">
                          <a:latin typeface="Arial" panose="020B0604020202020204" pitchFamily="34" charset="0"/>
                          <a:cs typeface="Arial" panose="020B0604020202020204" pitchFamily="34" charset="0"/>
                        </a:rPr>
                        <a:t> </a:t>
                      </a:r>
                      <a:r>
                        <a:rPr lang="fr-FR" sz="1600" b="1" dirty="0">
                          <a:latin typeface="Arial" panose="020B0604020202020204" pitchFamily="34" charset="0"/>
                          <a:cs typeface="Arial" panose="020B0604020202020204" pitchFamily="34" charset="0"/>
                        </a:rPr>
                        <a:t>Oui</a:t>
                      </a:r>
                      <a:r>
                        <a:rPr lang="fr-FR" sz="1600" b="1" baseline="0" dirty="0">
                          <a:latin typeface="Arial" panose="020B0604020202020204" pitchFamily="34" charset="0"/>
                          <a:cs typeface="Arial" panose="020B0604020202020204" pitchFamily="34" charset="0"/>
                        </a:rPr>
                        <a:t> ou</a:t>
                      </a:r>
                      <a:r>
                        <a:rPr lang="fr-FR" sz="1600" b="1" dirty="0">
                          <a:latin typeface="Arial" panose="020B0604020202020204" pitchFamily="34" charset="0"/>
                          <a:cs typeface="Arial" panose="020B0604020202020204" pitchFamily="34" charset="0"/>
                        </a:rPr>
                        <a:t> non? (go</a:t>
                      </a:r>
                      <a:r>
                        <a:rPr lang="fr-FR" sz="1600" b="1" baseline="0" dirty="0">
                          <a:latin typeface="Arial" panose="020B0604020202020204" pitchFamily="34" charset="0"/>
                          <a:cs typeface="Arial" panose="020B0604020202020204" pitchFamily="34" charset="0"/>
                        </a:rPr>
                        <a:t> </a:t>
                      </a:r>
                      <a:r>
                        <a:rPr lang="fr-FR" sz="1600" b="1" baseline="0" dirty="0" err="1">
                          <a:latin typeface="Arial" panose="020B0604020202020204" pitchFamily="34" charset="0"/>
                          <a:cs typeface="Arial" panose="020B0604020202020204" pitchFamily="34" charset="0"/>
                        </a:rPr>
                        <a:t>through</a:t>
                      </a:r>
                      <a:r>
                        <a:rPr lang="fr-FR" sz="1600" b="1" baseline="0" dirty="0">
                          <a:latin typeface="Arial" panose="020B0604020202020204" pitchFamily="34" charset="0"/>
                          <a:cs typeface="Arial" panose="020B0604020202020204" pitchFamily="34" charset="0"/>
                        </a:rPr>
                        <a:t> all of the </a:t>
                      </a:r>
                      <a:r>
                        <a:rPr lang="fr-FR" sz="1600" b="1" baseline="0" dirty="0" err="1">
                          <a:latin typeface="Arial" panose="020B0604020202020204" pitchFamily="34" charset="0"/>
                          <a:cs typeface="Arial" panose="020B0604020202020204" pitchFamily="34" charset="0"/>
                        </a:rPr>
                        <a:t>animals</a:t>
                      </a:r>
                      <a:r>
                        <a:rPr lang="fr-FR" sz="1600" b="1" baseline="0" dirty="0">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a:txBody>
                  <a:tcPr marL="91437" marR="91437" marT="45711" marB="45711"/>
                </a:tc>
                <a:extLst>
                  <a:ext uri="{0D108BD9-81ED-4DB2-BD59-A6C34878D82A}">
                    <a16:rowId xmlns:a16="http://schemas.microsoft.com/office/drawing/2014/main" val="10003"/>
                  </a:ext>
                </a:extLst>
              </a:tr>
              <a:tr h="335240">
                <a:tc>
                  <a:txBody>
                    <a:bodyPr/>
                    <a:lstStyle/>
                    <a:p>
                      <a:r>
                        <a:rPr lang="en-GB" sz="1600" dirty="0"/>
                        <a:t> - to mood  /</a:t>
                      </a:r>
                      <a:r>
                        <a:rPr lang="en-GB" sz="1600" baseline="0" dirty="0"/>
                        <a:t> emotions</a:t>
                      </a:r>
                      <a:endParaRPr lang="en-GB" sz="1600" dirty="0"/>
                    </a:p>
                  </a:txBody>
                  <a:tcPr marL="91437" marR="91437" marT="45711" marB="45711" anchor="ctr"/>
                </a:tc>
                <a:tc>
                  <a:txBody>
                    <a:bodyPr/>
                    <a:lstStyle/>
                    <a:p>
                      <a:endParaRPr lang="en-GB" sz="1600" dirty="0"/>
                    </a:p>
                  </a:txBody>
                  <a:tcPr marL="91437" marR="91437" marT="45711" marB="45711"/>
                </a:tc>
                <a:extLst>
                  <a:ext uri="{0D108BD9-81ED-4DB2-BD59-A6C34878D82A}">
                    <a16:rowId xmlns:a16="http://schemas.microsoft.com/office/drawing/2014/main" val="10004"/>
                  </a:ext>
                </a:extLst>
              </a:tr>
              <a:tr h="335240">
                <a:tc>
                  <a:txBody>
                    <a:bodyPr/>
                    <a:lstStyle/>
                    <a:p>
                      <a:r>
                        <a:rPr lang="en-GB" sz="1600" b="1" dirty="0"/>
                        <a:t>Reading and responding</a:t>
                      </a:r>
                    </a:p>
                  </a:txBody>
                  <a:tcPr marL="91437" marR="91437" marT="45711" marB="45711" anchor="ctr">
                    <a:solidFill>
                      <a:schemeClr val="accent3">
                        <a:lumMod val="60000"/>
                        <a:lumOff val="40000"/>
                      </a:schemeClr>
                    </a:solidFill>
                  </a:tcPr>
                </a:tc>
                <a:tc>
                  <a:txBody>
                    <a:bodyPr/>
                    <a:lstStyle/>
                    <a:p>
                      <a:endParaRPr lang="en-GB" sz="1600" dirty="0"/>
                    </a:p>
                  </a:txBody>
                  <a:tcPr marL="91437" marR="91437" marT="45711" marB="45711">
                    <a:solidFill>
                      <a:schemeClr val="accent3">
                        <a:lumMod val="60000"/>
                        <a:lumOff val="40000"/>
                      </a:schemeClr>
                    </a:solidFill>
                  </a:tcPr>
                </a:tc>
                <a:extLst>
                  <a:ext uri="{0D108BD9-81ED-4DB2-BD59-A6C34878D82A}">
                    <a16:rowId xmlns:a16="http://schemas.microsoft.com/office/drawing/2014/main" val="10005"/>
                  </a:ext>
                </a:extLst>
              </a:tr>
              <a:tr h="579058">
                <a:tc>
                  <a:txBody>
                    <a:bodyPr/>
                    <a:lstStyle/>
                    <a:p>
                      <a:r>
                        <a:rPr lang="en-GB" sz="1600" dirty="0"/>
                        <a:t> - read aloud for pronunciation / fluency</a:t>
                      </a:r>
                    </a:p>
                  </a:txBody>
                  <a:tcPr marL="91437" marR="91437" marT="45711" marB="45711" anchor="ctr"/>
                </a:tc>
                <a:tc>
                  <a:txBody>
                    <a:bodyPr/>
                    <a:lstStyle/>
                    <a:p>
                      <a:r>
                        <a:rPr lang="en-GB" sz="1600" dirty="0">
                          <a:latin typeface="Arial" panose="020B0604020202020204" pitchFamily="34" charset="0"/>
                          <a:cs typeface="Arial" panose="020B0604020202020204" pitchFamily="34" charset="0"/>
                        </a:rPr>
                        <a:t>Choral reading.  Teacher drops out and pupils carry on.</a:t>
                      </a:r>
                    </a:p>
                  </a:txBody>
                  <a:tcPr marL="91437" marR="91437" marT="45711" marB="45711"/>
                </a:tc>
                <a:extLst>
                  <a:ext uri="{0D108BD9-81ED-4DB2-BD59-A6C34878D82A}">
                    <a16:rowId xmlns:a16="http://schemas.microsoft.com/office/drawing/2014/main" val="10006"/>
                  </a:ext>
                </a:extLst>
              </a:tr>
              <a:tr h="579058">
                <a:tc>
                  <a:txBody>
                    <a:bodyPr/>
                    <a:lstStyle/>
                    <a:p>
                      <a:r>
                        <a:rPr lang="en-GB" sz="1600" dirty="0"/>
                        <a:t> - de-coding</a:t>
                      </a:r>
                      <a:r>
                        <a:rPr lang="en-GB" sz="1600" baseline="0" dirty="0"/>
                        <a:t> of words / idiom / meaning behind the word</a:t>
                      </a:r>
                      <a:endParaRPr lang="en-GB" sz="1600" dirty="0"/>
                    </a:p>
                  </a:txBody>
                  <a:tcPr marL="91437" marR="91437" marT="45711" marB="45711"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dirty="0">
                          <a:latin typeface="Arial" panose="020B0604020202020204" pitchFamily="34" charset="0"/>
                          <a:cs typeface="Arial" panose="020B0604020202020204" pitchFamily="34" charset="0"/>
                        </a:rPr>
                        <a:t>Comment dit-on ‘</a:t>
                      </a:r>
                      <a:r>
                        <a:rPr lang="fr-FR" sz="1600" b="1" dirty="0" err="1">
                          <a:latin typeface="Arial" panose="020B0604020202020204" pitchFamily="34" charset="0"/>
                          <a:cs typeface="Arial" panose="020B0604020202020204" pitchFamily="34" charset="0"/>
                        </a:rPr>
                        <a:t>teacher</a:t>
                      </a:r>
                      <a:r>
                        <a:rPr lang="fr-FR" sz="1600" b="1" dirty="0">
                          <a:latin typeface="Arial" panose="020B0604020202020204" pitchFamily="34" charset="0"/>
                          <a:cs typeface="Arial" panose="020B0604020202020204" pitchFamily="34" charset="0"/>
                        </a:rPr>
                        <a:t>’ en français?</a:t>
                      </a:r>
                      <a:br>
                        <a:rPr lang="fr-FR" sz="1600" dirty="0">
                          <a:latin typeface="Arial" panose="020B0604020202020204" pitchFamily="34" charset="0"/>
                          <a:cs typeface="Arial" panose="020B0604020202020204" pitchFamily="34" charset="0"/>
                        </a:rPr>
                      </a:br>
                      <a:r>
                        <a:rPr lang="fr-FR" sz="1600" dirty="0">
                          <a:latin typeface="Arial" panose="020B0604020202020204" pitchFamily="34" charset="0"/>
                          <a:cs typeface="Arial" panose="020B0604020202020204" pitchFamily="34" charset="0"/>
                        </a:rPr>
                        <a:t>(How do </a:t>
                      </a:r>
                      <a:r>
                        <a:rPr lang="fr-FR" sz="1600" dirty="0" err="1">
                          <a:latin typeface="Arial" panose="020B0604020202020204" pitchFamily="34" charset="0"/>
                          <a:cs typeface="Arial" panose="020B0604020202020204" pitchFamily="34" charset="0"/>
                        </a:rPr>
                        <a:t>you</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say</a:t>
                      </a:r>
                      <a:r>
                        <a:rPr lang="fr-FR" sz="1600" dirty="0">
                          <a:latin typeface="Arial" panose="020B0604020202020204" pitchFamily="34" charset="0"/>
                          <a:cs typeface="Arial" panose="020B0604020202020204" pitchFamily="34" charset="0"/>
                        </a:rPr>
                        <a:t> ‘…’ in French?)</a:t>
                      </a:r>
                    </a:p>
                  </a:txBody>
                  <a:tcPr marL="91437" marR="91437" marT="45711" marB="45711"/>
                </a:tc>
                <a:extLst>
                  <a:ext uri="{0D108BD9-81ED-4DB2-BD59-A6C34878D82A}">
                    <a16:rowId xmlns:a16="http://schemas.microsoft.com/office/drawing/2014/main" val="10007"/>
                  </a:ext>
                </a:extLst>
              </a:tr>
              <a:tr h="579058">
                <a:tc>
                  <a:txBody>
                    <a:bodyPr/>
                    <a:lstStyle/>
                    <a:p>
                      <a:r>
                        <a:rPr lang="en-GB" sz="1600" dirty="0"/>
                        <a:t> - grammatical</a:t>
                      </a:r>
                      <a:r>
                        <a:rPr lang="en-GB" sz="1600" baseline="0" dirty="0"/>
                        <a:t> focus</a:t>
                      </a:r>
                      <a:endParaRPr lang="en-GB" sz="1600" dirty="0"/>
                    </a:p>
                  </a:txBody>
                  <a:tcPr marL="91437" marR="91437" marT="45711" marB="45711"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In this text you could look at masculine / feminine</a:t>
                      </a:r>
                      <a:r>
                        <a:rPr lang="en-GB" sz="1600" baseline="0" dirty="0">
                          <a:latin typeface="Arial" panose="020B0604020202020204" pitchFamily="34" charset="0"/>
                          <a:cs typeface="Arial" panose="020B0604020202020204" pitchFamily="34" charset="0"/>
                        </a:rPr>
                        <a:t> nouns, adjective placement.</a:t>
                      </a:r>
                      <a:endParaRPr lang="fr-FR" sz="1600" dirty="0">
                        <a:latin typeface="Arial" panose="020B0604020202020204" pitchFamily="34" charset="0"/>
                        <a:cs typeface="Arial" panose="020B0604020202020204" pitchFamily="34" charset="0"/>
                      </a:endParaRPr>
                    </a:p>
                  </a:txBody>
                  <a:tcPr marL="91437" marR="91437" marT="45711" marB="45711"/>
                </a:tc>
                <a:extLst>
                  <a:ext uri="{0D108BD9-81ED-4DB2-BD59-A6C34878D82A}">
                    <a16:rowId xmlns:a16="http://schemas.microsoft.com/office/drawing/2014/main" val="10008"/>
                  </a:ext>
                </a:extLst>
              </a:tr>
              <a:tr h="579058">
                <a:tc>
                  <a:txBody>
                    <a:bodyPr/>
                    <a:lstStyle/>
                    <a:p>
                      <a:r>
                        <a:rPr lang="en-GB" sz="1600" dirty="0"/>
                        <a:t> - comparison of two texts</a:t>
                      </a:r>
                      <a:r>
                        <a:rPr lang="en-GB" sz="1600" baseline="0" dirty="0"/>
                        <a:t> – sounds / words / imagery / rhymes / rhythm / style</a:t>
                      </a:r>
                      <a:endParaRPr lang="en-GB" sz="1600" dirty="0"/>
                    </a:p>
                  </a:txBody>
                  <a:tcPr marL="91437" marR="91437" marT="45711" marB="45711" anchor="ctr"/>
                </a:tc>
                <a:tc>
                  <a:txBody>
                    <a:bodyPr/>
                    <a:lstStyle/>
                    <a:p>
                      <a:endParaRPr lang="en-GB" sz="1600" dirty="0"/>
                    </a:p>
                  </a:txBody>
                  <a:tcPr marL="91437" marR="91437" marT="45711" marB="45711"/>
                </a:tc>
                <a:extLst>
                  <a:ext uri="{0D108BD9-81ED-4DB2-BD59-A6C34878D82A}">
                    <a16:rowId xmlns:a16="http://schemas.microsoft.com/office/drawing/2014/main" val="10009"/>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97113945"/>
              </p:ext>
            </p:extLst>
          </p:nvPr>
        </p:nvGraphicFramePr>
        <p:xfrm>
          <a:off x="193675" y="406400"/>
          <a:ext cx="8628064" cy="6004434"/>
        </p:xfrm>
        <a:graphic>
          <a:graphicData uri="http://schemas.openxmlformats.org/drawingml/2006/table">
            <a:tbl>
              <a:tblPr firstRow="1" bandRow="1">
                <a:tableStyleId>{5940675A-B579-460E-94D1-54222C63F5DA}</a:tableStyleId>
              </a:tblPr>
              <a:tblGrid>
                <a:gridCol w="4314032">
                  <a:extLst>
                    <a:ext uri="{9D8B030D-6E8A-4147-A177-3AD203B41FA5}">
                      <a16:colId xmlns:a16="http://schemas.microsoft.com/office/drawing/2014/main" val="20000"/>
                    </a:ext>
                  </a:extLst>
                </a:gridCol>
                <a:gridCol w="4314032">
                  <a:extLst>
                    <a:ext uri="{9D8B030D-6E8A-4147-A177-3AD203B41FA5}">
                      <a16:colId xmlns:a16="http://schemas.microsoft.com/office/drawing/2014/main" val="20001"/>
                    </a:ext>
                  </a:extLst>
                </a:gridCol>
              </a:tblGrid>
              <a:tr h="335238">
                <a:tc>
                  <a:txBody>
                    <a:bodyPr/>
                    <a:lstStyle/>
                    <a:p>
                      <a:r>
                        <a:rPr lang="en-GB" sz="1600" b="1" dirty="0"/>
                        <a:t>Speaking and Writing</a:t>
                      </a:r>
                      <a:r>
                        <a:rPr lang="en-GB" sz="1600" b="1" baseline="0" dirty="0"/>
                        <a:t> - responses</a:t>
                      </a:r>
                      <a:endParaRPr lang="en-GB" sz="1600" b="1" dirty="0"/>
                    </a:p>
                  </a:txBody>
                  <a:tcPr marL="91447" marR="91447" marT="45711" marB="45711" anchor="ctr">
                    <a:solidFill>
                      <a:schemeClr val="accent3">
                        <a:lumMod val="60000"/>
                        <a:lumOff val="40000"/>
                      </a:schemeClr>
                    </a:solidFill>
                  </a:tcPr>
                </a:tc>
                <a:tc>
                  <a:txBody>
                    <a:bodyPr/>
                    <a:lstStyle/>
                    <a:p>
                      <a:endParaRPr lang="en-GB" sz="1600" dirty="0"/>
                    </a:p>
                  </a:txBody>
                  <a:tcPr marL="91447" marR="91447" marT="45711" marB="45711">
                    <a:solidFill>
                      <a:schemeClr val="accent3">
                        <a:lumMod val="60000"/>
                        <a:lumOff val="40000"/>
                      </a:schemeClr>
                    </a:solidFill>
                  </a:tcPr>
                </a:tc>
                <a:extLst>
                  <a:ext uri="{0D108BD9-81ED-4DB2-BD59-A6C34878D82A}">
                    <a16:rowId xmlns:a16="http://schemas.microsoft.com/office/drawing/2014/main" val="10000"/>
                  </a:ext>
                </a:extLst>
              </a:tr>
              <a:tr h="1310507">
                <a:tc>
                  <a:txBody>
                    <a:bodyPr/>
                    <a:lstStyle/>
                    <a:p>
                      <a:r>
                        <a:rPr lang="en-GB" sz="1600" dirty="0"/>
                        <a:t>Memory – individual</a:t>
                      </a:r>
                      <a:r>
                        <a:rPr lang="en-GB" sz="1600" baseline="0" dirty="0"/>
                        <a:t> words / phrases</a:t>
                      </a:r>
                      <a:endParaRPr lang="en-GB" sz="1600" dirty="0"/>
                    </a:p>
                  </a:txBody>
                  <a:tcPr marL="91447" marR="91447" marT="45711" marB="45711"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latin typeface="+mn-lt"/>
                        </a:rPr>
                        <a:t>Cover the text.  Which words</a:t>
                      </a:r>
                      <a:r>
                        <a:rPr lang="en-GB" sz="1600" baseline="0" dirty="0">
                          <a:latin typeface="+mn-lt"/>
                        </a:rPr>
                        <a:t> can they remember?</a:t>
                      </a:r>
                      <a:endParaRPr lang="fr-FR" sz="160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latin typeface="+mn-lt"/>
                        </a:rPr>
                        <a:t>Gap fill.  Cover words up.  Can students tell you which are missing?</a:t>
                      </a:r>
                      <a:endParaRPr lang="fr-FR" sz="1600" dirty="0">
                        <a:latin typeface="+mn-lt"/>
                      </a:endParaRPr>
                    </a:p>
                    <a:p>
                      <a:endParaRPr lang="en-GB" sz="1600" dirty="0">
                        <a:latin typeface="+mn-lt"/>
                      </a:endParaRPr>
                    </a:p>
                  </a:txBody>
                  <a:tcPr marL="91447" marR="91447" marT="45711" marB="45711"/>
                </a:tc>
                <a:extLst>
                  <a:ext uri="{0D108BD9-81ED-4DB2-BD59-A6C34878D82A}">
                    <a16:rowId xmlns:a16="http://schemas.microsoft.com/office/drawing/2014/main" val="10001"/>
                  </a:ext>
                </a:extLst>
              </a:tr>
              <a:tr h="1310507">
                <a:tc>
                  <a:txBody>
                    <a:bodyPr/>
                    <a:lstStyle/>
                    <a:p>
                      <a:r>
                        <a:rPr lang="en-GB" sz="1600" dirty="0"/>
                        <a:t>Memory – whole text</a:t>
                      </a:r>
                    </a:p>
                  </a:txBody>
                  <a:tcPr marL="91447" marR="91447" marT="45711" marB="45711"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latin typeface="+mn-lt"/>
                        </a:rPr>
                        <a:t>Choral</a:t>
                      </a:r>
                      <a:r>
                        <a:rPr lang="en-GB" sz="1600" baseline="0" dirty="0">
                          <a:latin typeface="+mn-lt"/>
                        </a:rPr>
                        <a:t> reading.  Cover all / most / some of the text.  Teacher begins to read – pupils join in and supply the missing words when the teacher pauses.</a:t>
                      </a:r>
                      <a:endParaRPr lang="fr-FR" sz="1600" dirty="0">
                        <a:latin typeface="+mn-lt"/>
                      </a:endParaRPr>
                    </a:p>
                    <a:p>
                      <a:endParaRPr lang="en-GB" sz="1600" dirty="0">
                        <a:latin typeface="+mn-lt"/>
                      </a:endParaRPr>
                    </a:p>
                  </a:txBody>
                  <a:tcPr marL="91447" marR="91447" marT="45711" marB="45711" anchor="ctr"/>
                </a:tc>
                <a:extLst>
                  <a:ext uri="{0D108BD9-81ED-4DB2-BD59-A6C34878D82A}">
                    <a16:rowId xmlns:a16="http://schemas.microsoft.com/office/drawing/2014/main" val="10002"/>
                  </a:ext>
                </a:extLst>
              </a:tr>
              <a:tr h="579056">
                <a:tc>
                  <a:txBody>
                    <a:bodyPr/>
                    <a:lstStyle/>
                    <a:p>
                      <a:r>
                        <a:rPr lang="en-GB" sz="1600" dirty="0"/>
                        <a:t>Memory</a:t>
                      </a:r>
                      <a:r>
                        <a:rPr lang="en-GB" sz="1600" baseline="0" dirty="0"/>
                        <a:t> </a:t>
                      </a:r>
                      <a:r>
                        <a:rPr lang="en-GB" sz="1600" baseline="0" dirty="0">
                          <a:sym typeface="Wingdings" panose="05000000000000000000" pitchFamily="2" charset="2"/>
                        </a:rPr>
                        <a:t> spoken performance</a:t>
                      </a:r>
                      <a:endParaRPr lang="en-GB" sz="1600" dirty="0"/>
                    </a:p>
                  </a:txBody>
                  <a:tcPr marL="91447" marR="91447" marT="45711" marB="45711" anchor="ctr"/>
                </a:tc>
                <a:tc>
                  <a:txBody>
                    <a:bodyPr/>
                    <a:lstStyle/>
                    <a:p>
                      <a:r>
                        <a:rPr lang="en-GB" sz="1600" dirty="0">
                          <a:latin typeface="+mn-lt"/>
                        </a:rPr>
                        <a:t>Work in pairs.  </a:t>
                      </a:r>
                      <a:r>
                        <a:rPr lang="en-GB" sz="1600" b="1" dirty="0">
                          <a:latin typeface="+mn-lt"/>
                        </a:rPr>
                        <a:t>Je </a:t>
                      </a:r>
                      <a:r>
                        <a:rPr lang="en-GB" sz="1600" b="1" dirty="0" err="1">
                          <a:latin typeface="+mn-lt"/>
                        </a:rPr>
                        <a:t>suis</a:t>
                      </a:r>
                      <a:r>
                        <a:rPr lang="en-GB" sz="1600" b="1" dirty="0">
                          <a:latin typeface="+mn-lt"/>
                        </a:rPr>
                        <a:t> </a:t>
                      </a:r>
                      <a:r>
                        <a:rPr lang="en-GB" sz="1600" b="1" dirty="0" err="1">
                          <a:latin typeface="+mn-lt"/>
                        </a:rPr>
                        <a:t>allé</a:t>
                      </a:r>
                      <a:r>
                        <a:rPr lang="en-GB" sz="1600" b="1" dirty="0">
                          <a:latin typeface="+mn-lt"/>
                        </a:rPr>
                        <a:t>(e) à </a:t>
                      </a:r>
                      <a:r>
                        <a:rPr lang="en-GB" sz="1600" b="1" dirty="0" err="1">
                          <a:latin typeface="+mn-lt"/>
                        </a:rPr>
                        <a:t>l’animalerie</a:t>
                      </a:r>
                      <a:r>
                        <a:rPr lang="en-GB" sz="1600" b="1" dirty="0">
                          <a:latin typeface="+mn-lt"/>
                        </a:rPr>
                        <a:t> et </a:t>
                      </a:r>
                      <a:r>
                        <a:rPr lang="en-GB" sz="1600" b="1" dirty="0" err="1">
                          <a:latin typeface="+mn-lt"/>
                        </a:rPr>
                        <a:t>j’ai</a:t>
                      </a:r>
                      <a:r>
                        <a:rPr lang="en-GB" sz="1600" b="1" dirty="0">
                          <a:latin typeface="+mn-lt"/>
                        </a:rPr>
                        <a:t> </a:t>
                      </a:r>
                      <a:r>
                        <a:rPr lang="en-GB" sz="1600" b="1" dirty="0" err="1">
                          <a:latin typeface="+mn-lt"/>
                        </a:rPr>
                        <a:t>acheté</a:t>
                      </a:r>
                      <a:r>
                        <a:rPr lang="en-GB" sz="1600" dirty="0">
                          <a:latin typeface="+mn-lt"/>
                        </a:rPr>
                        <a:t>…</a:t>
                      </a:r>
                      <a:r>
                        <a:rPr lang="en-GB" sz="1600" baseline="0" dirty="0">
                          <a:latin typeface="+mn-lt"/>
                        </a:rPr>
                        <a:t>…trying to list all the items in order.</a:t>
                      </a:r>
                      <a:endParaRPr lang="en-GB" sz="1600" dirty="0">
                        <a:latin typeface="+mn-lt"/>
                      </a:endParaRPr>
                    </a:p>
                  </a:txBody>
                  <a:tcPr marL="91447" marR="91447" marT="45711" marB="45711" anchor="ctr"/>
                </a:tc>
                <a:extLst>
                  <a:ext uri="{0D108BD9-81ED-4DB2-BD59-A6C34878D82A}">
                    <a16:rowId xmlns:a16="http://schemas.microsoft.com/office/drawing/2014/main" val="10003"/>
                  </a:ext>
                </a:extLst>
              </a:tr>
              <a:tr h="579056">
                <a:tc>
                  <a:txBody>
                    <a:bodyPr/>
                    <a:lstStyle/>
                    <a:p>
                      <a:r>
                        <a:rPr lang="en-GB" sz="1600" dirty="0"/>
                        <a:t>Re-writing – individual words / substitution </a:t>
                      </a:r>
                    </a:p>
                  </a:txBody>
                  <a:tcPr marL="91447" marR="91447" marT="45711" marB="45711"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1" dirty="0">
                          <a:latin typeface="+mn-lt"/>
                        </a:rPr>
                        <a:t>Comment </a:t>
                      </a:r>
                      <a:r>
                        <a:rPr lang="en-GB" sz="1600" b="1" dirty="0" err="1">
                          <a:latin typeface="+mn-lt"/>
                        </a:rPr>
                        <a:t>dit</a:t>
                      </a:r>
                      <a:r>
                        <a:rPr lang="en-GB" sz="1600" b="1" dirty="0">
                          <a:latin typeface="+mn-lt"/>
                        </a:rPr>
                        <a:t>-on ‘a red cat’ </a:t>
                      </a:r>
                      <a:r>
                        <a:rPr lang="en-GB" sz="1600" b="1" dirty="0" err="1">
                          <a:latin typeface="+mn-lt"/>
                        </a:rPr>
                        <a:t>en</a:t>
                      </a:r>
                      <a:r>
                        <a:rPr lang="en-GB" sz="1600" b="1" dirty="0">
                          <a:latin typeface="+mn-lt"/>
                        </a:rPr>
                        <a:t> </a:t>
                      </a:r>
                      <a:r>
                        <a:rPr lang="en-GB" sz="1600" b="1" dirty="0" err="1">
                          <a:latin typeface="+mn-lt"/>
                        </a:rPr>
                        <a:t>français</a:t>
                      </a:r>
                      <a:r>
                        <a:rPr lang="en-GB" sz="1600" b="1" dirty="0">
                          <a:latin typeface="+mn-lt"/>
                        </a:rPr>
                        <a:t>?</a:t>
                      </a:r>
                      <a:endParaRPr lang="fr-FR" sz="1600" b="1" dirty="0">
                        <a:latin typeface="+mn-lt"/>
                      </a:endParaRPr>
                    </a:p>
                    <a:p>
                      <a:r>
                        <a:rPr lang="en-GB" sz="1600" dirty="0">
                          <a:latin typeface="+mn-lt"/>
                        </a:rPr>
                        <a:t>Change the animal / colour details</a:t>
                      </a:r>
                    </a:p>
                  </a:txBody>
                  <a:tcPr marL="91447" marR="91447" marT="45711" marB="45711" anchor="ctr"/>
                </a:tc>
                <a:extLst>
                  <a:ext uri="{0D108BD9-81ED-4DB2-BD59-A6C34878D82A}">
                    <a16:rowId xmlns:a16="http://schemas.microsoft.com/office/drawing/2014/main" val="10004"/>
                  </a:ext>
                </a:extLst>
              </a:tr>
              <a:tr h="822873">
                <a:tc>
                  <a:txBody>
                    <a:bodyPr/>
                    <a:lstStyle/>
                    <a:p>
                      <a:r>
                        <a:rPr lang="en-GB" sz="1600" b="0" dirty="0"/>
                        <a:t>Re-writing</a:t>
                      </a:r>
                      <a:r>
                        <a:rPr lang="en-GB" sz="1600" b="0" baseline="0" dirty="0"/>
                        <a:t> – different ending / different point of view / similar piece in the style of</a:t>
                      </a:r>
                      <a:endParaRPr lang="en-GB" sz="1600" b="0" dirty="0"/>
                    </a:p>
                  </a:txBody>
                  <a:tcPr marL="91447" marR="91447" marT="45711" marB="45711"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latin typeface="+mn-lt"/>
                        </a:rPr>
                        <a:t>Pupils tell</a:t>
                      </a:r>
                      <a:r>
                        <a:rPr lang="en-GB" sz="1600" baseline="0" dirty="0">
                          <a:latin typeface="+mn-lt"/>
                        </a:rPr>
                        <a:t> a different story.  In this case it would be one with different animal/colour combinations.</a:t>
                      </a:r>
                      <a:endParaRPr lang="fr-FR" sz="1600" dirty="0">
                        <a:latin typeface="+mn-lt"/>
                      </a:endParaRPr>
                    </a:p>
                  </a:txBody>
                  <a:tcPr marL="91447" marR="91447" marT="45711" marB="45711" anchor="ctr"/>
                </a:tc>
                <a:extLst>
                  <a:ext uri="{0D108BD9-81ED-4DB2-BD59-A6C34878D82A}">
                    <a16:rowId xmlns:a16="http://schemas.microsoft.com/office/drawing/2014/main" val="10005"/>
                  </a:ext>
                </a:extLst>
              </a:tr>
              <a:tr h="1066690">
                <a:tc>
                  <a:txBody>
                    <a:bodyPr/>
                    <a:lstStyle/>
                    <a:p>
                      <a:r>
                        <a:rPr lang="en-GB" sz="1600" dirty="0"/>
                        <a:t>Creating in a new genre</a:t>
                      </a:r>
                      <a:r>
                        <a:rPr lang="en-GB" sz="1600" baseline="0" dirty="0"/>
                        <a:t> – a dialogue / a letter / a diary entry / narrative / rap</a:t>
                      </a:r>
                      <a:endParaRPr lang="en-GB" sz="1600" dirty="0"/>
                    </a:p>
                  </a:txBody>
                  <a:tcPr marL="91447" marR="91447" marT="45711" marB="45711" anchor="ctr"/>
                </a:tc>
                <a:tc>
                  <a:txBody>
                    <a:bodyPr/>
                    <a:lstStyle/>
                    <a:p>
                      <a:r>
                        <a:rPr lang="en-GB" sz="1600" b="1" baseline="0" dirty="0" err="1">
                          <a:latin typeface="+mn-lt"/>
                        </a:rPr>
                        <a:t>Tu</a:t>
                      </a:r>
                      <a:r>
                        <a:rPr lang="en-GB" sz="1600" b="1" baseline="0" dirty="0">
                          <a:latin typeface="+mn-lt"/>
                        </a:rPr>
                        <a:t> as un animal?</a:t>
                      </a:r>
                      <a:br>
                        <a:rPr lang="en-GB" sz="1600" b="1" baseline="0" dirty="0">
                          <a:latin typeface="+mn-lt"/>
                        </a:rPr>
                      </a:br>
                      <a:r>
                        <a:rPr lang="en-GB" sz="1600" b="1" baseline="0" dirty="0" err="1">
                          <a:latin typeface="+mn-lt"/>
                        </a:rPr>
                        <a:t>Oui</a:t>
                      </a:r>
                      <a:r>
                        <a:rPr lang="en-GB" sz="1600" b="1" baseline="0" dirty="0">
                          <a:latin typeface="+mn-lt"/>
                        </a:rPr>
                        <a:t>, </a:t>
                      </a:r>
                      <a:r>
                        <a:rPr lang="en-GB" sz="1600" b="1" baseline="0" dirty="0" err="1">
                          <a:latin typeface="+mn-lt"/>
                        </a:rPr>
                        <a:t>j’ai</a:t>
                      </a:r>
                      <a:r>
                        <a:rPr lang="en-GB" sz="1600" b="1" baseline="0" dirty="0">
                          <a:latin typeface="+mn-lt"/>
                        </a:rPr>
                        <a:t> un(e) …</a:t>
                      </a:r>
                      <a:br>
                        <a:rPr lang="en-GB" sz="1600" b="1" baseline="0" dirty="0">
                          <a:latin typeface="+mn-lt"/>
                        </a:rPr>
                      </a:br>
                      <a:r>
                        <a:rPr lang="en-GB" sz="1600" b="1" baseline="0" dirty="0" err="1">
                          <a:latin typeface="+mn-lt"/>
                        </a:rPr>
                        <a:t>C’est</a:t>
                      </a:r>
                      <a:r>
                        <a:rPr lang="en-GB" sz="1600" b="1" baseline="0" dirty="0">
                          <a:latin typeface="+mn-lt"/>
                        </a:rPr>
                        <a:t> comment?</a:t>
                      </a:r>
                      <a:br>
                        <a:rPr lang="en-GB" sz="1600" b="1" baseline="0" dirty="0">
                          <a:latin typeface="+mn-lt"/>
                        </a:rPr>
                      </a:br>
                      <a:r>
                        <a:rPr lang="en-GB" sz="1600" b="1" baseline="0" dirty="0" err="1">
                          <a:latin typeface="+mn-lt"/>
                        </a:rPr>
                        <a:t>C’est</a:t>
                      </a:r>
                      <a:r>
                        <a:rPr lang="en-GB" sz="1600" b="1" baseline="0" dirty="0">
                          <a:latin typeface="+mn-lt"/>
                        </a:rPr>
                        <a:t> (rouge).</a:t>
                      </a:r>
                      <a:endParaRPr lang="en-GB" sz="1600" b="1" dirty="0">
                        <a:latin typeface="+mn-lt"/>
                      </a:endParaRPr>
                    </a:p>
                  </a:txBody>
                  <a:tcPr marL="91447" marR="91447" marT="45711" marB="45711" anchor="ctr"/>
                </a:tc>
                <a:extLst>
                  <a:ext uri="{0D108BD9-81ED-4DB2-BD59-A6C34878D82A}">
                    <a16:rowId xmlns:a16="http://schemas.microsoft.com/office/drawing/2014/main" val="10006"/>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74861031"/>
              </p:ext>
            </p:extLst>
          </p:nvPr>
        </p:nvGraphicFramePr>
        <p:xfrm>
          <a:off x="0" y="0"/>
          <a:ext cx="9144000" cy="6858000"/>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2286000">
                <a:tc>
                  <a:txBody>
                    <a:bodyPr/>
                    <a:lstStyle/>
                    <a:p>
                      <a:endParaRPr lang="en-GB"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0000"/>
                  </a:ext>
                </a:extLst>
              </a:tr>
              <a:tr h="2286000">
                <a:tc>
                  <a:txBody>
                    <a:bodyPr/>
                    <a:lstStyle/>
                    <a:p>
                      <a:endParaRPr lang="en-GB"/>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0001"/>
                  </a:ext>
                </a:extLst>
              </a:tr>
              <a:tr h="2286000">
                <a:tc>
                  <a:txBody>
                    <a:bodyPr/>
                    <a:lstStyle/>
                    <a:p>
                      <a:endParaRPr lang="en-GB"/>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endParaRPr lang="en-GB" dirty="0"/>
                    </a:p>
                  </a:txBody>
                  <a:tcP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8224" y="2575563"/>
            <a:ext cx="2256461" cy="1696106"/>
          </a:xfrm>
          <a:prstGeom prst="rect">
            <a:avLst/>
          </a:prstGeom>
        </p:spPr>
      </p:pic>
      <p:pic>
        <p:nvPicPr>
          <p:cNvPr id="5" name="Picture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23416" y="2336476"/>
            <a:ext cx="1697165" cy="2071033"/>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r="19057"/>
          <a:stretch/>
        </p:blipFill>
        <p:spPr>
          <a:xfrm>
            <a:off x="604805" y="2575563"/>
            <a:ext cx="1737865" cy="1706874"/>
          </a:xfrm>
          <a:prstGeom prst="rect">
            <a:avLst/>
          </a:prstGeom>
        </p:spPr>
      </p:pic>
      <p:pic>
        <p:nvPicPr>
          <p:cNvPr id="7" name="Picture 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305950">
            <a:off x="375144" y="4582381"/>
            <a:ext cx="2415773" cy="2333502"/>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6524" y="5100441"/>
            <a:ext cx="1950950" cy="1297382"/>
          </a:xfrm>
          <a:prstGeom prst="rect">
            <a:avLst/>
          </a:prstGeom>
        </p:spPr>
      </p:pic>
      <p:pic>
        <p:nvPicPr>
          <p:cNvPr id="9" name="Picture 8"/>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0885" y="596527"/>
            <a:ext cx="2584289" cy="1400829"/>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32240" y="4829728"/>
            <a:ext cx="1656184" cy="1675901"/>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71900" y="384910"/>
            <a:ext cx="1800200" cy="1728192"/>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26599" y="500656"/>
            <a:ext cx="1491677" cy="1496700"/>
          </a:xfrm>
          <a:prstGeom prst="rect">
            <a:avLst/>
          </a:prstGeom>
        </p:spPr>
      </p:pic>
    </p:spTree>
    <p:extLst>
      <p:ext uri="{BB962C8B-B14F-4D97-AF65-F5344CB8AC3E}">
        <p14:creationId xmlns:p14="http://schemas.microsoft.com/office/powerpoint/2010/main" val="1748188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332656"/>
            <a:ext cx="9073008" cy="369332"/>
          </a:xfrm>
          <a:prstGeom prst="rect">
            <a:avLst/>
          </a:prstGeom>
        </p:spPr>
        <p:txBody>
          <a:bodyPr wrap="square">
            <a:spAutoFit/>
          </a:bodyPr>
          <a:lstStyle/>
          <a:p>
            <a:r>
              <a:rPr lang="en-GB" dirty="0">
                <a:hlinkClick r:id="rId3"/>
              </a:rPr>
              <a:t>https://quizlet.com/25191490/ours-brun-dis-moi-flash-cards/</a:t>
            </a:r>
            <a:r>
              <a:rPr lang="en-GB" dirty="0"/>
              <a:t> </a:t>
            </a:r>
          </a:p>
        </p:txBody>
      </p:sp>
      <p:pic>
        <p:nvPicPr>
          <p:cNvPr id="3" name="Picture 2"/>
          <p:cNvPicPr>
            <a:picLocks noChangeAspect="1"/>
          </p:cNvPicPr>
          <p:nvPr/>
        </p:nvPicPr>
        <p:blipFill>
          <a:blip r:embed="rId4"/>
          <a:stretch>
            <a:fillRect/>
          </a:stretch>
        </p:blipFill>
        <p:spPr>
          <a:xfrm>
            <a:off x="179513" y="908720"/>
            <a:ext cx="8712968" cy="4228641"/>
          </a:xfrm>
          <a:prstGeom prst="rect">
            <a:avLst/>
          </a:prstGeom>
        </p:spPr>
      </p:pic>
    </p:spTree>
    <p:extLst>
      <p:ext uri="{BB962C8B-B14F-4D97-AF65-F5344CB8AC3E}">
        <p14:creationId xmlns:p14="http://schemas.microsoft.com/office/powerpoint/2010/main" val="3709745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179512" y="116632"/>
            <a:ext cx="5328592" cy="4248472"/>
          </a:xfrm>
          <a:prstGeom prst="wedgeRoundRect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altLang="en-US" sz="5400" b="1" dirty="0">
                <a:solidFill>
                  <a:schemeClr val="bg1"/>
                </a:solidFill>
                <a:ea typeface="+mj-ea"/>
                <a:cs typeface="+mj-cs"/>
              </a:rPr>
              <a:t>Ours </a:t>
            </a:r>
            <a:r>
              <a:rPr lang="en-GB" altLang="en-US" sz="5400" b="1" dirty="0" err="1">
                <a:solidFill>
                  <a:schemeClr val="bg1"/>
                </a:solidFill>
                <a:ea typeface="+mj-ea"/>
                <a:cs typeface="+mj-cs"/>
              </a:rPr>
              <a:t>brun</a:t>
            </a:r>
            <a:r>
              <a:rPr lang="en-GB" altLang="en-US" sz="5400" b="1" dirty="0">
                <a:solidFill>
                  <a:schemeClr val="bg1"/>
                </a:solidFill>
                <a:ea typeface="+mj-ea"/>
                <a:cs typeface="+mj-cs"/>
              </a:rPr>
              <a:t>, ours </a:t>
            </a:r>
            <a:r>
              <a:rPr lang="en-GB" altLang="en-US" sz="5400" b="1" dirty="0" err="1">
                <a:solidFill>
                  <a:schemeClr val="bg1"/>
                </a:solidFill>
                <a:ea typeface="+mj-ea"/>
                <a:cs typeface="+mj-cs"/>
              </a:rPr>
              <a:t>brun</a:t>
            </a:r>
            <a:r>
              <a:rPr lang="en-GB" altLang="en-US" sz="5400" b="1" dirty="0">
                <a:solidFill>
                  <a:schemeClr val="bg1"/>
                </a:solidFill>
                <a:ea typeface="+mj-ea"/>
                <a:cs typeface="+mj-cs"/>
              </a:rPr>
              <a:t>, </a:t>
            </a:r>
            <a:br>
              <a:rPr lang="en-GB" altLang="en-US" sz="5400" b="1" dirty="0">
                <a:solidFill>
                  <a:schemeClr val="bg1"/>
                </a:solidFill>
                <a:ea typeface="+mj-ea"/>
                <a:cs typeface="+mj-cs"/>
              </a:rPr>
            </a:br>
            <a:r>
              <a:rPr lang="en-GB" altLang="en-US" sz="5400" b="1" dirty="0">
                <a:solidFill>
                  <a:schemeClr val="bg1"/>
                </a:solidFill>
                <a:ea typeface="+mj-ea"/>
                <a:cs typeface="+mj-cs"/>
              </a:rPr>
              <a:t>dis-</a:t>
            </a:r>
            <a:r>
              <a:rPr lang="en-GB" altLang="en-US" sz="5400" b="1" dirty="0" err="1">
                <a:solidFill>
                  <a:schemeClr val="bg1"/>
                </a:solidFill>
                <a:ea typeface="+mj-ea"/>
                <a:cs typeface="+mj-cs"/>
              </a:rPr>
              <a:t>moi</a:t>
            </a:r>
            <a:r>
              <a:rPr lang="en-GB" altLang="en-US" sz="5400" b="1" dirty="0">
                <a:solidFill>
                  <a:schemeClr val="bg1"/>
                </a:solidFill>
                <a:ea typeface="+mj-ea"/>
                <a:cs typeface="+mj-cs"/>
              </a:rPr>
              <a:t> </a:t>
            </a:r>
            <a:r>
              <a:rPr lang="en-GB" altLang="en-US" sz="5400" b="1" dirty="0" err="1">
                <a:solidFill>
                  <a:schemeClr val="bg1"/>
                </a:solidFill>
                <a:ea typeface="+mj-ea"/>
                <a:cs typeface="+mj-cs"/>
              </a:rPr>
              <a:t>ce</a:t>
            </a:r>
            <a:r>
              <a:rPr lang="en-GB" altLang="en-US" sz="5400" b="1" dirty="0">
                <a:solidFill>
                  <a:schemeClr val="bg1"/>
                </a:solidFill>
                <a:ea typeface="+mj-ea"/>
                <a:cs typeface="+mj-cs"/>
              </a:rPr>
              <a:t> que </a:t>
            </a:r>
            <a:r>
              <a:rPr lang="en-GB" altLang="en-US" sz="5400" b="1" dirty="0" err="1">
                <a:solidFill>
                  <a:schemeClr val="bg1"/>
                </a:solidFill>
                <a:ea typeface="+mj-ea"/>
                <a:cs typeface="+mj-cs"/>
              </a:rPr>
              <a:t>tu</a:t>
            </a:r>
            <a:r>
              <a:rPr lang="en-GB" altLang="en-US" sz="5400" b="1" dirty="0">
                <a:solidFill>
                  <a:schemeClr val="bg1"/>
                </a:solidFill>
                <a:ea typeface="+mj-ea"/>
                <a:cs typeface="+mj-cs"/>
              </a:rPr>
              <a:t> </a:t>
            </a:r>
            <a:r>
              <a:rPr lang="en-GB" altLang="en-US" sz="5400" b="1" dirty="0" err="1">
                <a:solidFill>
                  <a:schemeClr val="bg1"/>
                </a:solidFill>
                <a:ea typeface="+mj-ea"/>
                <a:cs typeface="+mj-cs"/>
              </a:rPr>
              <a:t>vois</a:t>
            </a:r>
            <a:r>
              <a:rPr lang="en-GB" altLang="en-US" sz="5400" b="1" dirty="0">
                <a:solidFill>
                  <a:schemeClr val="bg1"/>
                </a:solidFill>
                <a:ea typeface="+mj-ea"/>
                <a:cs typeface="+mj-cs"/>
              </a:rPr>
              <a:t>?</a:t>
            </a:r>
            <a:endParaRPr lang="en-GB" sz="2400" b="1" dirty="0">
              <a:solidFill>
                <a:schemeClr val="bg1"/>
              </a:solidFill>
            </a:endParaRPr>
          </a:p>
        </p:txBody>
      </p:sp>
      <p:sp>
        <p:nvSpPr>
          <p:cNvPr id="4" name="Rounded Rectangular Callout 3"/>
          <p:cNvSpPr/>
          <p:nvPr/>
        </p:nvSpPr>
        <p:spPr>
          <a:xfrm>
            <a:off x="4932040" y="3212976"/>
            <a:ext cx="3888432" cy="2880320"/>
          </a:xfrm>
          <a:prstGeom prst="wedgeRoundRectCallout">
            <a:avLst/>
          </a:prstGeom>
          <a:solidFill>
            <a:schemeClr val="bg1"/>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Tx/>
              <a:buNone/>
            </a:pPr>
            <a:r>
              <a:rPr lang="fr-FR" altLang="en-US" sz="4000" b="1" dirty="0">
                <a:solidFill>
                  <a:srgbClr val="002060"/>
                </a:solidFill>
              </a:rPr>
              <a:t>Je vois </a:t>
            </a:r>
            <a:r>
              <a:rPr lang="fr-FR" altLang="en-US" sz="4000" b="1" u="sng" dirty="0">
                <a:solidFill>
                  <a:srgbClr val="002060"/>
                </a:solidFill>
              </a:rPr>
              <a:t>un oiseau rouge </a:t>
            </a:r>
            <a:r>
              <a:rPr lang="fr-FR" altLang="en-US" sz="4000" b="1" dirty="0">
                <a:solidFill>
                  <a:srgbClr val="002060"/>
                </a:solidFill>
              </a:rPr>
              <a:t>qui regarde par ici…..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19.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19.2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6246440" cy="923330"/>
          </a:xfrm>
          <a:prstGeom prst="rect">
            <a:avLst/>
          </a:prstGeom>
        </p:spPr>
        <p:txBody>
          <a:bodyPr wrap="square">
            <a:spAutoFit/>
          </a:bodyPr>
          <a:lstStyle/>
          <a:p>
            <a:r>
              <a:rPr lang="en-GB" dirty="0">
                <a:hlinkClick r:id="rId3"/>
              </a:rPr>
              <a:t>https://www.amazon.co.uk/Ours-brun-dis-moi-que-vois/dp/287142845X/ref=sr_1_8?ie=UTF8&amp;qid=1535180304&amp;sr=8-8&amp;keywords=bill+martin+and+eric+carle</a:t>
            </a:r>
            <a:r>
              <a:rPr lang="en-GB" dirty="0"/>
              <a:t> </a:t>
            </a:r>
          </a:p>
        </p:txBody>
      </p:sp>
      <p:pic>
        <p:nvPicPr>
          <p:cNvPr id="3" name="Picture 2"/>
          <p:cNvPicPr>
            <a:picLocks noChangeAspect="1"/>
          </p:cNvPicPr>
          <p:nvPr/>
        </p:nvPicPr>
        <p:blipFill>
          <a:blip r:embed="rId4"/>
          <a:stretch>
            <a:fillRect/>
          </a:stretch>
        </p:blipFill>
        <p:spPr>
          <a:xfrm>
            <a:off x="251520" y="1268760"/>
            <a:ext cx="8787333" cy="3043657"/>
          </a:xfrm>
          <a:prstGeom prst="rect">
            <a:avLst/>
          </a:prstGeom>
        </p:spPr>
      </p:pic>
    </p:spTree>
    <p:extLst>
      <p:ext uri="{BB962C8B-B14F-4D97-AF65-F5344CB8AC3E}">
        <p14:creationId xmlns:p14="http://schemas.microsoft.com/office/powerpoint/2010/main" val="2077538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62" name="Text Box 22">
            <a:hlinkClick r:id="" action="ppaction://noaction">
              <a:snd r:embed="rId12" name="brun.wav"/>
            </a:hlinkClick>
          </p:cNvPr>
          <p:cNvSpPr txBox="1">
            <a:spLocks noChangeArrowheads="1"/>
          </p:cNvSpPr>
          <p:nvPr/>
        </p:nvSpPr>
        <p:spPr bwMode="auto">
          <a:xfrm>
            <a:off x="7019925" y="955675"/>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dirty="0" err="1"/>
              <a:t>brun</a:t>
            </a:r>
            <a:endParaRPr lang="en-GB" altLang="en-US" sz="2400" dirty="0"/>
          </a:p>
        </p:txBody>
      </p:sp>
      <p:sp>
        <p:nvSpPr>
          <p:cNvPr id="35863" name="Text Box 23">
            <a:hlinkClick r:id="" action="ppaction://noaction">
              <a:snd r:embed="rId13" name="rouge.wav"/>
            </a:hlinkClick>
          </p:cNvPr>
          <p:cNvSpPr txBox="1">
            <a:spLocks noChangeArrowheads="1"/>
          </p:cNvSpPr>
          <p:nvPr/>
        </p:nvSpPr>
        <p:spPr bwMode="auto">
          <a:xfrm>
            <a:off x="7019925" y="1341438"/>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dirty="0"/>
              <a:t>rouge</a:t>
            </a:r>
          </a:p>
        </p:txBody>
      </p:sp>
      <p:sp>
        <p:nvSpPr>
          <p:cNvPr id="35864" name="Text Box 24">
            <a:hlinkClick r:id="" action="ppaction://noaction">
              <a:snd r:embed="rId14" name="blanc.wav"/>
            </a:hlinkClick>
          </p:cNvPr>
          <p:cNvSpPr txBox="1">
            <a:spLocks noChangeArrowheads="1"/>
          </p:cNvSpPr>
          <p:nvPr/>
        </p:nvSpPr>
        <p:spPr bwMode="auto">
          <a:xfrm>
            <a:off x="7019925" y="1819275"/>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dirty="0"/>
              <a:t>blanc</a:t>
            </a:r>
          </a:p>
        </p:txBody>
      </p:sp>
      <p:sp>
        <p:nvSpPr>
          <p:cNvPr id="35865" name="Text Box 25">
            <a:hlinkClick r:id="" action="ppaction://noaction">
              <a:snd r:embed="rId15" name="noir.wav"/>
            </a:hlinkClick>
          </p:cNvPr>
          <p:cNvSpPr txBox="1">
            <a:spLocks noChangeArrowheads="1"/>
          </p:cNvSpPr>
          <p:nvPr/>
        </p:nvSpPr>
        <p:spPr bwMode="auto">
          <a:xfrm>
            <a:off x="7019925" y="2251075"/>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dirty="0"/>
              <a:t>noir</a:t>
            </a:r>
          </a:p>
        </p:txBody>
      </p:sp>
      <p:sp>
        <p:nvSpPr>
          <p:cNvPr id="35866" name="Text Box 26">
            <a:hlinkClick r:id="" action="ppaction://noaction">
              <a:snd r:embed="rId16" name="bleu.wav"/>
            </a:hlinkClick>
          </p:cNvPr>
          <p:cNvSpPr txBox="1">
            <a:spLocks noChangeArrowheads="1"/>
          </p:cNvSpPr>
          <p:nvPr/>
        </p:nvSpPr>
        <p:spPr bwMode="auto">
          <a:xfrm>
            <a:off x="7019925" y="2684463"/>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a:t>bleu</a:t>
            </a:r>
          </a:p>
        </p:txBody>
      </p:sp>
      <p:sp>
        <p:nvSpPr>
          <p:cNvPr id="35867" name="Text Box 27">
            <a:hlinkClick r:id="" action="ppaction://noaction">
              <a:snd r:embed="rId17" name="violet.wav"/>
            </a:hlinkClick>
          </p:cNvPr>
          <p:cNvSpPr txBox="1">
            <a:spLocks noChangeArrowheads="1"/>
          </p:cNvSpPr>
          <p:nvPr/>
        </p:nvSpPr>
        <p:spPr bwMode="auto">
          <a:xfrm>
            <a:off x="7019925" y="3116263"/>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a:t>violet</a:t>
            </a:r>
          </a:p>
        </p:txBody>
      </p:sp>
      <p:sp>
        <p:nvSpPr>
          <p:cNvPr id="35868" name="Text Box 28">
            <a:hlinkClick r:id="" action="ppaction://noaction">
              <a:snd r:embed="rId18" name="jaune.wav"/>
            </a:hlinkClick>
          </p:cNvPr>
          <p:cNvSpPr txBox="1">
            <a:spLocks noChangeArrowheads="1"/>
          </p:cNvSpPr>
          <p:nvPr/>
        </p:nvSpPr>
        <p:spPr bwMode="auto">
          <a:xfrm>
            <a:off x="7019925" y="3548063"/>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a:t>jaune</a:t>
            </a:r>
          </a:p>
        </p:txBody>
      </p:sp>
      <p:sp>
        <p:nvSpPr>
          <p:cNvPr id="35869" name="Text Box 29">
            <a:hlinkClick r:id="" action="ppaction://noaction">
              <a:snd r:embed="rId19" name="orange.wav"/>
            </a:hlinkClick>
          </p:cNvPr>
          <p:cNvSpPr txBox="1">
            <a:spLocks noChangeArrowheads="1"/>
          </p:cNvSpPr>
          <p:nvPr/>
        </p:nvSpPr>
        <p:spPr bwMode="auto">
          <a:xfrm>
            <a:off x="7019925" y="4005263"/>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dirty="0"/>
              <a:t>orange</a:t>
            </a:r>
          </a:p>
        </p:txBody>
      </p:sp>
      <p:sp>
        <p:nvSpPr>
          <p:cNvPr id="35870" name="Text Box 30">
            <a:hlinkClick r:id="" action="ppaction://noaction">
              <a:snd r:embed="rId20" name="verte.wav"/>
            </a:hlinkClick>
          </p:cNvPr>
          <p:cNvSpPr txBox="1">
            <a:spLocks noChangeArrowheads="1"/>
          </p:cNvSpPr>
          <p:nvPr/>
        </p:nvSpPr>
        <p:spPr bwMode="auto">
          <a:xfrm>
            <a:off x="7019925" y="4484688"/>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dirty="0" err="1"/>
              <a:t>verte</a:t>
            </a:r>
            <a:endParaRPr lang="en-GB" altLang="en-US" sz="2400" dirty="0"/>
          </a:p>
        </p:txBody>
      </p:sp>
      <p:pic>
        <p:nvPicPr>
          <p:cNvPr id="20" name="Picture 19"/>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31640" y="829328"/>
            <a:ext cx="2704844" cy="3300693"/>
          </a:xfrm>
          <a:prstGeom prst="rect">
            <a:avLst/>
          </a:prstGeom>
        </p:spPr>
      </p:pic>
      <p:pic>
        <p:nvPicPr>
          <p:cNvPr id="21" name="Picture 20"/>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99592" y="1361487"/>
            <a:ext cx="3312368" cy="3351801"/>
          </a:xfrm>
          <a:prstGeom prst="rect">
            <a:avLst/>
          </a:prstGeom>
        </p:spPr>
      </p:pic>
      <p:pic>
        <p:nvPicPr>
          <p:cNvPr id="22" name="Picture 2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87624" y="1689982"/>
            <a:ext cx="3024336" cy="2903362"/>
          </a:xfrm>
          <a:prstGeom prst="rect">
            <a:avLst/>
          </a:prstGeom>
        </p:spPr>
      </p:pic>
      <p:pic>
        <p:nvPicPr>
          <p:cNvPr id="23" name="Picture 22"/>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08536">
            <a:off x="899592" y="1348618"/>
            <a:ext cx="3359123" cy="3244726"/>
          </a:xfrm>
          <a:prstGeom prst="rect">
            <a:avLst/>
          </a:prstGeom>
        </p:spPr>
      </p:pic>
      <p:pic>
        <p:nvPicPr>
          <p:cNvPr id="24" name="Picture 2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17847" y="1798638"/>
            <a:ext cx="2707869" cy="1800733"/>
          </a:xfrm>
          <a:prstGeom prst="rect">
            <a:avLst/>
          </a:prstGeom>
        </p:spPr>
      </p:pic>
      <p:pic>
        <p:nvPicPr>
          <p:cNvPr id="25" name="Picture 24"/>
          <p:cNvPicPr>
            <a:picLocks noChangeAspect="1"/>
          </p:cNvPicPr>
          <p:nvPr/>
        </p:nvPicPr>
        <p:blipFill rotWithShape="1">
          <a:blip r:embed="rId26">
            <a:extLst>
              <a:ext uri="{28A0092B-C50C-407E-A947-70E740481C1C}">
                <a14:useLocalDpi xmlns:a14="http://schemas.microsoft.com/office/drawing/2010/main" val="0"/>
              </a:ext>
            </a:extLst>
          </a:blip>
          <a:srcRect r="16676"/>
          <a:stretch/>
        </p:blipFill>
        <p:spPr>
          <a:xfrm>
            <a:off x="1547663" y="1692496"/>
            <a:ext cx="2585317" cy="2466677"/>
          </a:xfrm>
          <a:prstGeom prst="rect">
            <a:avLst/>
          </a:prstGeom>
        </p:spPr>
      </p:pic>
      <p:pic>
        <p:nvPicPr>
          <p:cNvPr id="26" name="Picture 25"/>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160351" y="1647026"/>
            <a:ext cx="3256993" cy="2448173"/>
          </a:xfrm>
          <a:prstGeom prst="rect">
            <a:avLst/>
          </a:prstGeom>
        </p:spPr>
      </p:pic>
      <p:pic>
        <p:nvPicPr>
          <p:cNvPr id="27" name="Picture 26"/>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42999" y="2234796"/>
            <a:ext cx="1325221" cy="1329683"/>
          </a:xfrm>
          <a:prstGeom prst="rect">
            <a:avLst/>
          </a:prstGeom>
        </p:spPr>
      </p:pic>
      <p:pic>
        <p:nvPicPr>
          <p:cNvPr id="28" name="Picture 27"/>
          <p:cNvPicPr>
            <a:picLocks noChangeAspect="1"/>
          </p:cNvPicPr>
          <p:nvPr/>
        </p:nvPicPr>
        <p:blipFill>
          <a:blip r:embed="rId2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2855" y="2241577"/>
            <a:ext cx="2755227" cy="14934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15_un_oiseau.wav"/>
                                        </p:tgtEl>
                                      </p:cMediaNode>
                                    </p:audio>
                                  </p:sub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0" nodeType="clickEffect">
                                  <p:stCondLst>
                                    <p:cond delay="0"/>
                                  </p:stCondLst>
                                  <p:childTnLst>
                                    <p:animMotion origin="layout" path="M -8.33333E-7 -4.81481E-6 L -0.36233 0.17847 " pathEditMode="relative" ptsTypes="AA">
                                      <p:cBhvr>
                                        <p:cTn id="11" dur="2000" fill="hold"/>
                                        <p:tgtEl>
                                          <p:spTgt spid="35863"/>
                                        </p:tgtEl>
                                        <p:attrNameLst>
                                          <p:attrName>ppt_x</p:attrName>
                                          <p:attrName>ppt_y</p:attrName>
                                        </p:attrNameLst>
                                      </p:cBhvr>
                                    </p:animMotion>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0"/>
                                        </p:tgtEl>
                                      </p:cBhvr>
                                    </p:animEffect>
                                    <p:set>
                                      <p:cBhvr>
                                        <p:cTn id="16" dur="1" fill="hold">
                                          <p:stCondLst>
                                            <p:cond delay="499"/>
                                          </p:stCondLst>
                                        </p:cTn>
                                        <p:tgtEl>
                                          <p:spTgt spid="2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5863"/>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subTnLst>
                                    <p:audio>
                                      <p:cMediaNode>
                                        <p:cTn display="0" masterRel="sameClick">
                                          <p:stCondLst>
                                            <p:cond evt="begin" delay="0">
                                              <p:tn val="21"/>
                                            </p:cond>
                                          </p:stCondLst>
                                          <p:endCondLst>
                                            <p:cond evt="onStopAudio" delay="0">
                                              <p:tgtEl>
                                                <p:sldTgt/>
                                              </p:tgtEl>
                                            </p:cond>
                                          </p:endCondLst>
                                        </p:cTn>
                                        <p:tgtEl>
                                          <p:sndTgt r:embed="rId4" name="15_une_grenouille.wav"/>
                                        </p:tgtEl>
                                      </p:cMediaNode>
                                    </p:audio>
                                  </p:sub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grpId="0" nodeType="clickEffect">
                                  <p:stCondLst>
                                    <p:cond delay="0"/>
                                  </p:stCondLst>
                                  <p:childTnLst>
                                    <p:animMotion origin="layout" path="M -8.33333E-7 -3.7037E-7 L -0.35434 -0.25185 " pathEditMode="relative" ptsTypes="AA">
                                      <p:cBhvr>
                                        <p:cTn id="27" dur="2000" fill="hold"/>
                                        <p:tgtEl>
                                          <p:spTgt spid="35870"/>
                                        </p:tgtEl>
                                        <p:attrNameLst>
                                          <p:attrName>ppt_x</p:attrName>
                                          <p:attrName>ppt_y</p:attrName>
                                        </p:attrNameLst>
                                      </p:cBhvr>
                                    </p:animMotion>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5870"/>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subTnLst>
                                    <p:audio>
                                      <p:cMediaNode>
                                        <p:cTn display="0" masterRel="sameClick">
                                          <p:stCondLst>
                                            <p:cond evt="begin" delay="0">
                                              <p:tn val="37"/>
                                            </p:cond>
                                          </p:stCondLst>
                                          <p:endCondLst>
                                            <p:cond evt="onStopAudio" delay="0">
                                              <p:tgtEl>
                                                <p:sldTgt/>
                                              </p:tgtEl>
                                            </p:cond>
                                          </p:endCondLst>
                                        </p:cTn>
                                        <p:tgtEl>
                                          <p:sndTgt r:embed="rId5" name="15_un_chien.wav"/>
                                        </p:tgtEl>
                                      </p:cMediaNode>
                                    </p:audio>
                                  </p:subTnLst>
                                </p:cTn>
                              </p:par>
                            </p:childTnLst>
                          </p:cTn>
                        </p:par>
                      </p:childTnLst>
                    </p:cTn>
                  </p:par>
                  <p:par>
                    <p:cTn id="40" fill="hold">
                      <p:stCondLst>
                        <p:cond delay="indefinite"/>
                      </p:stCondLst>
                      <p:childTnLst>
                        <p:par>
                          <p:cTn id="41" fill="hold">
                            <p:stCondLst>
                              <p:cond delay="0"/>
                            </p:stCondLst>
                            <p:childTnLst>
                              <p:par>
                                <p:cTn id="42" presetID="0" presetClass="path" presetSubtype="0" accel="50000" decel="50000" fill="hold" grpId="0" nodeType="clickEffect">
                                  <p:stCondLst>
                                    <p:cond delay="0"/>
                                  </p:stCondLst>
                                  <p:childTnLst>
                                    <p:animMotion origin="layout" path="M -3.33333E-6 -1.85185E-6 L -0.37014 0.12593 " pathEditMode="relative" ptsTypes="AA">
                                      <p:cBhvr>
                                        <p:cTn id="43" dur="2000" fill="hold"/>
                                        <p:tgtEl>
                                          <p:spTgt spid="35864"/>
                                        </p:tgtEl>
                                        <p:attrNameLst>
                                          <p:attrName>ppt_x</p:attrName>
                                          <p:attrName>ppt_y</p:attrName>
                                        </p:attrNameLst>
                                      </p:cBhvr>
                                    </p:animMotion>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xit" presetSubtype="0" fill="hold" nodeType="click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35864"/>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subTnLst>
                                    <p:audio>
                                      <p:cMediaNode>
                                        <p:cTn display="0" masterRel="sameClick">
                                          <p:stCondLst>
                                            <p:cond evt="begin" delay="0">
                                              <p:tn val="53"/>
                                            </p:cond>
                                          </p:stCondLst>
                                          <p:endCondLst>
                                            <p:cond evt="onStopAudio" delay="0">
                                              <p:tgtEl>
                                                <p:sldTgt/>
                                              </p:tgtEl>
                                            </p:cond>
                                          </p:endCondLst>
                                        </p:cTn>
                                        <p:tgtEl>
                                          <p:sndTgt r:embed="rId6" name="15_un_cheval.wav"/>
                                        </p:tgtEl>
                                      </p:cMediaNode>
                                    </p:audio>
                                  </p:subTnLst>
                                </p:cTn>
                              </p:par>
                            </p:childTnLst>
                          </p:cTn>
                        </p:par>
                      </p:childTnLst>
                    </p:cTn>
                  </p:par>
                  <p:par>
                    <p:cTn id="56" fill="hold">
                      <p:stCondLst>
                        <p:cond delay="indefinite"/>
                      </p:stCondLst>
                      <p:childTnLst>
                        <p:par>
                          <p:cTn id="57" fill="hold">
                            <p:stCondLst>
                              <p:cond delay="0"/>
                            </p:stCondLst>
                            <p:childTnLst>
                              <p:par>
                                <p:cTn id="58" presetID="0" presetClass="path" presetSubtype="0" accel="50000" decel="50000" fill="hold" grpId="0" nodeType="clickEffect">
                                  <p:stCondLst>
                                    <p:cond delay="0"/>
                                  </p:stCondLst>
                                  <p:childTnLst>
                                    <p:animMotion origin="layout" path="M -3.33333E-6 -3.7037E-7 L -0.34653 0.04213 " pathEditMode="relative" ptsTypes="AA">
                                      <p:cBhvr>
                                        <p:cTn id="59" dur="2000" fill="hold"/>
                                        <p:tgtEl>
                                          <p:spTgt spid="35866"/>
                                        </p:tgtEl>
                                        <p:attrNameLst>
                                          <p:attrName>ppt_x</p:attrName>
                                          <p:attrName>ppt_y</p:attrName>
                                        </p:attrNameLst>
                                      </p:cBhvr>
                                    </p:animMotion>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xit" presetSubtype="0" fill="hold" nodeType="click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35866"/>
                                        </p:tgtEl>
                                        <p:attrNameLst>
                                          <p:attrName>style.visibility</p:attrName>
                                        </p:attrNameLst>
                                      </p:cBhvr>
                                      <p:to>
                                        <p:strVal val="hidden"/>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subTnLst>
                                    <p:audio>
                                      <p:cMediaNode>
                                        <p:cTn display="0" masterRel="sameClick">
                                          <p:stCondLst>
                                            <p:cond evt="begin" delay="0">
                                              <p:tn val="69"/>
                                            </p:cond>
                                          </p:stCondLst>
                                          <p:endCondLst>
                                            <p:cond evt="onStopAudio" delay="0">
                                              <p:tgtEl>
                                                <p:sldTgt/>
                                              </p:tgtEl>
                                            </p:cond>
                                          </p:endCondLst>
                                        </p:cTn>
                                        <p:tgtEl>
                                          <p:sndTgt r:embed="rId7" name="15_un_canard.wav"/>
                                        </p:tgtEl>
                                      </p:cMediaNode>
                                    </p:audio>
                                  </p:subTnLst>
                                </p:cTn>
                              </p:par>
                            </p:childTnLst>
                          </p:cTn>
                        </p:par>
                      </p:childTnLst>
                    </p:cTn>
                  </p:par>
                  <p:par>
                    <p:cTn id="72" fill="hold">
                      <p:stCondLst>
                        <p:cond delay="indefinite"/>
                      </p:stCondLst>
                      <p:childTnLst>
                        <p:par>
                          <p:cTn id="73" fill="hold">
                            <p:stCondLst>
                              <p:cond delay="0"/>
                            </p:stCondLst>
                            <p:childTnLst>
                              <p:par>
                                <p:cTn id="74" presetID="0" presetClass="path" presetSubtype="0" accel="50000" decel="50000" fill="hold" grpId="0" nodeType="clickEffect">
                                  <p:stCondLst>
                                    <p:cond delay="0"/>
                                  </p:stCondLst>
                                  <p:childTnLst>
                                    <p:animMotion origin="layout" path="M -3.33333E-6 8.14815E-6 L -0.36215 -0.09444 " pathEditMode="relative" ptsTypes="AA">
                                      <p:cBhvr>
                                        <p:cTn id="75" dur="2000" fill="hold"/>
                                        <p:tgtEl>
                                          <p:spTgt spid="35868"/>
                                        </p:tgtEl>
                                        <p:attrNameLst>
                                          <p:attrName>ppt_x</p:attrName>
                                          <p:attrName>ppt_y</p:attrName>
                                        </p:attrNameLst>
                                      </p:cBhvr>
                                    </p:animMotion>
                                  </p:childTnLst>
                                </p:cTn>
                              </p:par>
                            </p:childTnLst>
                          </p:cTn>
                        </p:par>
                      </p:childTnLst>
                    </p:cTn>
                  </p:par>
                  <p:par>
                    <p:cTn id="76" fill="hold" nodeType="clickPar">
                      <p:stCondLst>
                        <p:cond delay="indefinite"/>
                      </p:stCondLst>
                      <p:childTnLst>
                        <p:par>
                          <p:cTn id="77" fill="hold" nodeType="withGroup">
                            <p:stCondLst>
                              <p:cond delay="0"/>
                            </p:stCondLst>
                            <p:childTnLst>
                              <p:par>
                                <p:cTn id="78" presetID="10" presetClass="exit" presetSubtype="0" fill="hold" nodeType="clickEffect">
                                  <p:stCondLst>
                                    <p:cond delay="0"/>
                                  </p:stCondLst>
                                  <p:childTnLst>
                                    <p:animEffect transition="out" filter="fade">
                                      <p:cBhvr>
                                        <p:cTn id="79" dur="500"/>
                                        <p:tgtEl>
                                          <p:spTgt spid="24"/>
                                        </p:tgtEl>
                                      </p:cBhvr>
                                    </p:animEffect>
                                    <p:set>
                                      <p:cBhvr>
                                        <p:cTn id="80" dur="1" fill="hold">
                                          <p:stCondLst>
                                            <p:cond delay="499"/>
                                          </p:stCondLst>
                                        </p:cTn>
                                        <p:tgtEl>
                                          <p:spTgt spid="24"/>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35868"/>
                                        </p:tgtEl>
                                        <p:attrNameLst>
                                          <p:attrName>style.visibility</p:attrName>
                                        </p:attrNameLst>
                                      </p:cBhvr>
                                      <p:to>
                                        <p:strVal val="hidden"/>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500"/>
                                        <p:tgtEl>
                                          <p:spTgt spid="25"/>
                                        </p:tgtEl>
                                      </p:cBhvr>
                                    </p:animEffect>
                                  </p:childTnLst>
                                  <p:subTnLst>
                                    <p:audio>
                                      <p:cMediaNode>
                                        <p:cTn display="0" masterRel="sameClick">
                                          <p:stCondLst>
                                            <p:cond evt="begin" delay="0">
                                              <p:tn val="85"/>
                                            </p:cond>
                                          </p:stCondLst>
                                          <p:endCondLst>
                                            <p:cond evt="onStopAudio" delay="0">
                                              <p:tgtEl>
                                                <p:sldTgt/>
                                              </p:tgtEl>
                                            </p:cond>
                                          </p:endCondLst>
                                        </p:cTn>
                                        <p:tgtEl>
                                          <p:sndTgt r:embed="rId8" name="15_un_mouton.wav"/>
                                        </p:tgtEl>
                                      </p:cMediaNode>
                                    </p:audio>
                                  </p:subTnLst>
                                </p:cTn>
                              </p:par>
                            </p:childTnLst>
                          </p:cTn>
                        </p:par>
                      </p:childTnLst>
                    </p:cTn>
                  </p:par>
                  <p:par>
                    <p:cTn id="88" fill="hold">
                      <p:stCondLst>
                        <p:cond delay="indefinite"/>
                      </p:stCondLst>
                      <p:childTnLst>
                        <p:par>
                          <p:cTn id="89" fill="hold">
                            <p:stCondLst>
                              <p:cond delay="0"/>
                            </p:stCondLst>
                            <p:childTnLst>
                              <p:par>
                                <p:cTn id="90" presetID="0" presetClass="path" presetSubtype="0" accel="50000" decel="50000" fill="hold" grpId="0" nodeType="clickEffect">
                                  <p:stCondLst>
                                    <p:cond delay="0"/>
                                  </p:stCondLst>
                                  <p:childTnLst>
                                    <p:animMotion origin="layout" path="M -3.33333E-6 8.14815E-6 L -0.35434 0.1051 " pathEditMode="relative" ptsTypes="AA">
                                      <p:cBhvr>
                                        <p:cTn id="91" dur="2000" fill="hold"/>
                                        <p:tgtEl>
                                          <p:spTgt spid="35865"/>
                                        </p:tgtEl>
                                        <p:attrNameLst>
                                          <p:attrName>ppt_x</p:attrName>
                                          <p:attrName>ppt_y</p:attrName>
                                        </p:attrNameLst>
                                      </p:cBhvr>
                                    </p:animMotion>
                                  </p:childTnLst>
                                </p:cTn>
                              </p:par>
                            </p:childTnLst>
                          </p:cTn>
                        </p:par>
                      </p:childTnLst>
                    </p:cTn>
                  </p:par>
                  <p:par>
                    <p:cTn id="92" fill="hold" nodeType="clickPar">
                      <p:stCondLst>
                        <p:cond delay="indefinite"/>
                      </p:stCondLst>
                      <p:childTnLst>
                        <p:par>
                          <p:cTn id="93" fill="hold" nodeType="withGroup">
                            <p:stCondLst>
                              <p:cond delay="0"/>
                            </p:stCondLst>
                            <p:childTnLst>
                              <p:par>
                                <p:cTn id="94" presetID="10" presetClass="exit" presetSubtype="0" fill="hold" nodeType="clickEffect">
                                  <p:stCondLst>
                                    <p:cond delay="0"/>
                                  </p:stCondLst>
                                  <p:childTnLst>
                                    <p:animEffect transition="out" filter="fade">
                                      <p:cBhvr>
                                        <p:cTn id="95" dur="500"/>
                                        <p:tgtEl>
                                          <p:spTgt spid="25"/>
                                        </p:tgtEl>
                                      </p:cBhvr>
                                    </p:animEffect>
                                    <p:set>
                                      <p:cBhvr>
                                        <p:cTn id="96" dur="1" fill="hold">
                                          <p:stCondLst>
                                            <p:cond delay="499"/>
                                          </p:stCondLst>
                                        </p:cTn>
                                        <p:tgtEl>
                                          <p:spTgt spid="25"/>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35865"/>
                                        </p:tgtEl>
                                        <p:attrNameLst>
                                          <p:attrName>style.visibility</p:attrName>
                                        </p:attrNameLst>
                                      </p:cBhvr>
                                      <p:to>
                                        <p:strVal val="hidden"/>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0" presetClass="entr" presetSubtype="0"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fade">
                                      <p:cBhvr>
                                        <p:cTn id="103" dur="500"/>
                                        <p:tgtEl>
                                          <p:spTgt spid="26"/>
                                        </p:tgtEl>
                                      </p:cBhvr>
                                    </p:animEffect>
                                  </p:childTnLst>
                                  <p:subTnLst>
                                    <p:audio>
                                      <p:cMediaNode>
                                        <p:cTn display="0" masterRel="sameClick">
                                          <p:stCondLst>
                                            <p:cond evt="begin" delay="0">
                                              <p:tn val="101"/>
                                            </p:cond>
                                          </p:stCondLst>
                                          <p:endCondLst>
                                            <p:cond evt="onStopAudio" delay="0">
                                              <p:tgtEl>
                                                <p:sldTgt/>
                                              </p:tgtEl>
                                            </p:cond>
                                          </p:endCondLst>
                                        </p:cTn>
                                        <p:tgtEl>
                                          <p:sndTgt r:embed="rId9" name="15_un_ours.wav"/>
                                        </p:tgtEl>
                                      </p:cMediaNode>
                                    </p:audio>
                                  </p:subTnLst>
                                </p:cTn>
                              </p:par>
                            </p:childTnLst>
                          </p:cTn>
                        </p:par>
                      </p:childTnLst>
                    </p:cTn>
                  </p:par>
                  <p:par>
                    <p:cTn id="104" fill="hold">
                      <p:stCondLst>
                        <p:cond delay="indefinite"/>
                      </p:stCondLst>
                      <p:childTnLst>
                        <p:par>
                          <p:cTn id="105" fill="hold">
                            <p:stCondLst>
                              <p:cond delay="0"/>
                            </p:stCondLst>
                            <p:childTnLst>
                              <p:par>
                                <p:cTn id="106" presetID="0" presetClass="path" presetSubtype="0" accel="50000" decel="50000" fill="hold" grpId="0" nodeType="clickEffect">
                                  <p:stCondLst>
                                    <p:cond delay="0"/>
                                  </p:stCondLst>
                                  <p:childTnLst>
                                    <p:animMotion origin="layout" path="M -3.33333E-6 7.77778E-6 L -0.37014 0.19954 " pathEditMode="relative" ptsTypes="AA">
                                      <p:cBhvr>
                                        <p:cTn id="107" dur="2000" fill="hold"/>
                                        <p:tgtEl>
                                          <p:spTgt spid="35862"/>
                                        </p:tgtEl>
                                        <p:attrNameLst>
                                          <p:attrName>ppt_x</p:attrName>
                                          <p:attrName>ppt_y</p:attrName>
                                        </p:attrNameLst>
                                      </p:cBhvr>
                                    </p:animMotion>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xit" presetSubtype="0" fill="hold" nodeType="clickEffect">
                                  <p:stCondLst>
                                    <p:cond delay="0"/>
                                  </p:stCondLst>
                                  <p:childTnLst>
                                    <p:animEffect transition="out" filter="fade">
                                      <p:cBhvr>
                                        <p:cTn id="111" dur="500"/>
                                        <p:tgtEl>
                                          <p:spTgt spid="26"/>
                                        </p:tgtEl>
                                      </p:cBhvr>
                                    </p:animEffect>
                                    <p:set>
                                      <p:cBhvr>
                                        <p:cTn id="112" dur="1" fill="hold">
                                          <p:stCondLst>
                                            <p:cond delay="499"/>
                                          </p:stCondLst>
                                        </p:cTn>
                                        <p:tgtEl>
                                          <p:spTgt spid="26"/>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35862"/>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27"/>
                                        </p:tgtEl>
                                        <p:attrNameLst>
                                          <p:attrName>style.visibility</p:attrName>
                                        </p:attrNameLst>
                                      </p:cBhvr>
                                      <p:to>
                                        <p:strVal val="visible"/>
                                      </p:to>
                                    </p:set>
                                    <p:animEffect transition="in" filter="fade">
                                      <p:cBhvr>
                                        <p:cTn id="119" dur="500"/>
                                        <p:tgtEl>
                                          <p:spTgt spid="27"/>
                                        </p:tgtEl>
                                      </p:cBhvr>
                                    </p:animEffect>
                                  </p:childTnLst>
                                  <p:subTnLst>
                                    <p:audio>
                                      <p:cMediaNode>
                                        <p:cTn display="0" masterRel="sameClick">
                                          <p:stCondLst>
                                            <p:cond evt="begin" delay="0">
                                              <p:tn val="117"/>
                                            </p:cond>
                                          </p:stCondLst>
                                          <p:endCondLst>
                                            <p:cond evt="onStopAudio" delay="0">
                                              <p:tgtEl>
                                                <p:sldTgt/>
                                              </p:tgtEl>
                                            </p:cond>
                                          </p:endCondLst>
                                        </p:cTn>
                                        <p:tgtEl>
                                          <p:sndTgt r:embed="rId10" name="15_un_poisson.wav"/>
                                        </p:tgtEl>
                                      </p:cMediaNode>
                                    </p:audio>
                                  </p:subTnLst>
                                </p:cTn>
                              </p:par>
                            </p:childTnLst>
                          </p:cTn>
                        </p:par>
                      </p:childTnLst>
                    </p:cTn>
                  </p:par>
                  <p:par>
                    <p:cTn id="120" fill="hold" nodeType="clickPar">
                      <p:stCondLst>
                        <p:cond delay="indefinite"/>
                      </p:stCondLst>
                      <p:childTnLst>
                        <p:par>
                          <p:cTn id="121" fill="hold" nodeType="withGroup">
                            <p:stCondLst>
                              <p:cond delay="0"/>
                            </p:stCondLst>
                            <p:childTnLst>
                              <p:par>
                                <p:cTn id="122" presetID="0" presetClass="path" presetSubtype="0" accel="50000" decel="50000" fill="hold" grpId="0" nodeType="clickEffect">
                                  <p:stCondLst>
                                    <p:cond delay="0"/>
                                  </p:stCondLst>
                                  <p:childTnLst>
                                    <p:animMotion origin="layout" path="M -3.33333E-6 3.10823E-6 L -0.37795 -0.16767 " pathEditMode="relative" ptsTypes="AA">
                                      <p:cBhvr>
                                        <p:cTn id="123" dur="2000" fill="hold"/>
                                        <p:tgtEl>
                                          <p:spTgt spid="35869"/>
                                        </p:tgtEl>
                                        <p:attrNameLst>
                                          <p:attrName>ppt_x</p:attrName>
                                          <p:attrName>ppt_y</p:attrName>
                                        </p:attrNameLst>
                                      </p:cBhvr>
                                    </p:animMotion>
                                  </p:childTnLst>
                                </p:cTn>
                              </p:par>
                            </p:childTnLst>
                          </p:cTn>
                        </p:par>
                      </p:childTnLst>
                    </p:cTn>
                  </p:par>
                  <p:par>
                    <p:cTn id="124" fill="hold" nodeType="clickPar">
                      <p:stCondLst>
                        <p:cond delay="indefinite"/>
                      </p:stCondLst>
                      <p:childTnLst>
                        <p:par>
                          <p:cTn id="125" fill="hold" nodeType="withGroup">
                            <p:stCondLst>
                              <p:cond delay="0"/>
                            </p:stCondLst>
                            <p:childTnLst>
                              <p:par>
                                <p:cTn id="126" presetID="10" presetClass="exit" presetSubtype="0" fill="hold" nodeType="clickEffect">
                                  <p:stCondLst>
                                    <p:cond delay="0"/>
                                  </p:stCondLst>
                                  <p:childTnLst>
                                    <p:animEffect transition="out" filter="fade">
                                      <p:cBhvr>
                                        <p:cTn id="127" dur="500"/>
                                        <p:tgtEl>
                                          <p:spTgt spid="27"/>
                                        </p:tgtEl>
                                      </p:cBhvr>
                                    </p:animEffect>
                                    <p:set>
                                      <p:cBhvr>
                                        <p:cTn id="128" dur="1" fill="hold">
                                          <p:stCondLst>
                                            <p:cond delay="499"/>
                                          </p:stCondLst>
                                        </p:cTn>
                                        <p:tgtEl>
                                          <p:spTgt spid="27"/>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35869"/>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28"/>
                                        </p:tgtEl>
                                        <p:attrNameLst>
                                          <p:attrName>style.visibility</p:attrName>
                                        </p:attrNameLst>
                                      </p:cBhvr>
                                      <p:to>
                                        <p:strVal val="visible"/>
                                      </p:to>
                                    </p:set>
                                    <p:animEffect transition="in" filter="fade">
                                      <p:cBhvr>
                                        <p:cTn id="135" dur="500"/>
                                        <p:tgtEl>
                                          <p:spTgt spid="28"/>
                                        </p:tgtEl>
                                      </p:cBhvr>
                                    </p:animEffect>
                                  </p:childTnLst>
                                  <p:subTnLst>
                                    <p:audio>
                                      <p:cMediaNode>
                                        <p:cTn display="0" masterRel="sameClick">
                                          <p:stCondLst>
                                            <p:cond evt="begin" delay="0">
                                              <p:tn val="133"/>
                                            </p:cond>
                                          </p:stCondLst>
                                          <p:endCondLst>
                                            <p:cond evt="onStopAudio" delay="0">
                                              <p:tgtEl>
                                                <p:sldTgt/>
                                              </p:tgtEl>
                                            </p:cond>
                                          </p:endCondLst>
                                        </p:cTn>
                                        <p:tgtEl>
                                          <p:sndTgt r:embed="rId11" name="15_un_chat.wav"/>
                                        </p:tgtEl>
                                      </p:cMediaNode>
                                    </p:audio>
                                  </p:subTnLst>
                                </p:cTn>
                              </p:par>
                            </p:childTnLst>
                          </p:cTn>
                        </p:par>
                      </p:childTnLst>
                    </p:cTn>
                  </p:par>
                  <p:par>
                    <p:cTn id="136" fill="hold" nodeType="clickPar">
                      <p:stCondLst>
                        <p:cond delay="indefinite"/>
                      </p:stCondLst>
                      <p:childTnLst>
                        <p:par>
                          <p:cTn id="137" fill="hold" nodeType="withGroup">
                            <p:stCondLst>
                              <p:cond delay="0"/>
                            </p:stCondLst>
                            <p:childTnLst>
                              <p:par>
                                <p:cTn id="138" presetID="0" presetClass="path" presetSubtype="0" accel="50000" decel="50000" fill="hold" grpId="0" nodeType="clickEffect">
                                  <p:stCondLst>
                                    <p:cond delay="0"/>
                                  </p:stCondLst>
                                  <p:childTnLst>
                                    <p:animMotion origin="layout" path="M -3.33333E-6 -1.3876E-7 L -0.33854 -0.0525 " pathEditMode="relative" ptsTypes="AA">
                                      <p:cBhvr>
                                        <p:cTn id="139" dur="2000" fill="hold"/>
                                        <p:tgtEl>
                                          <p:spTgt spid="35867"/>
                                        </p:tgtEl>
                                        <p:attrNameLst>
                                          <p:attrName>ppt_x</p:attrName>
                                          <p:attrName>ppt_y</p:attrName>
                                        </p:attrNameLst>
                                      </p:cBhvr>
                                    </p:animMotion>
                                  </p:childTnLst>
                                </p:cTn>
                              </p:par>
                            </p:childTnLst>
                          </p:cTn>
                        </p:par>
                      </p:childTnLst>
                    </p:cTn>
                  </p:par>
                  <p:par>
                    <p:cTn id="140" fill="hold" nodeType="clickPar">
                      <p:stCondLst>
                        <p:cond delay="indefinite"/>
                      </p:stCondLst>
                      <p:childTnLst>
                        <p:par>
                          <p:cTn id="141" fill="hold" nodeType="withGroup">
                            <p:stCondLst>
                              <p:cond delay="0"/>
                            </p:stCondLst>
                            <p:childTnLst>
                              <p:par>
                                <p:cTn id="142" presetID="10" presetClass="exit" presetSubtype="0" fill="hold" nodeType="clickEffect">
                                  <p:stCondLst>
                                    <p:cond delay="0"/>
                                  </p:stCondLst>
                                  <p:childTnLst>
                                    <p:animEffect transition="out" filter="fade">
                                      <p:cBhvr>
                                        <p:cTn id="143" dur="500"/>
                                        <p:tgtEl>
                                          <p:spTgt spid="28"/>
                                        </p:tgtEl>
                                      </p:cBhvr>
                                    </p:animEffect>
                                    <p:set>
                                      <p:cBhvr>
                                        <p:cTn id="144" dur="1" fill="hold">
                                          <p:stCondLst>
                                            <p:cond delay="499"/>
                                          </p:stCondLst>
                                        </p:cTn>
                                        <p:tgtEl>
                                          <p:spTgt spid="28"/>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358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62" grpId="0"/>
      <p:bldP spid="35862" grpId="1"/>
      <p:bldP spid="35863" grpId="0"/>
      <p:bldP spid="35863" grpId="1"/>
      <p:bldP spid="35864" grpId="0"/>
      <p:bldP spid="35864" grpId="1"/>
      <p:bldP spid="35865" grpId="0"/>
      <p:bldP spid="35865" grpId="1"/>
      <p:bldP spid="35866" grpId="0"/>
      <p:bldP spid="35866" grpId="1"/>
      <p:bldP spid="35867" grpId="0"/>
      <p:bldP spid="35867" grpId="1"/>
      <p:bldP spid="35868" grpId="0"/>
      <p:bldP spid="35868" grpId="1"/>
      <p:bldP spid="35869" grpId="0"/>
      <p:bldP spid="35869" grpId="1"/>
      <p:bldP spid="35870" grpId="0"/>
      <p:bldP spid="3587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62" name="Text Box 22">
            <a:hlinkClick r:id="" action="ppaction://noaction">
              <a:snd r:embed="rId12" name="brun.wav"/>
            </a:hlinkClick>
          </p:cNvPr>
          <p:cNvSpPr txBox="1">
            <a:spLocks noChangeArrowheads="1"/>
          </p:cNvSpPr>
          <p:nvPr/>
        </p:nvSpPr>
        <p:spPr bwMode="auto">
          <a:xfrm>
            <a:off x="7019925" y="955675"/>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dirty="0" err="1"/>
              <a:t>brun</a:t>
            </a:r>
            <a:endParaRPr lang="en-GB" altLang="en-US" sz="2400" dirty="0"/>
          </a:p>
        </p:txBody>
      </p:sp>
      <p:sp>
        <p:nvSpPr>
          <p:cNvPr id="35863" name="Text Box 23">
            <a:hlinkClick r:id="" action="ppaction://noaction">
              <a:snd r:embed="rId13" name="rouge.wav"/>
            </a:hlinkClick>
          </p:cNvPr>
          <p:cNvSpPr txBox="1">
            <a:spLocks noChangeArrowheads="1"/>
          </p:cNvSpPr>
          <p:nvPr/>
        </p:nvSpPr>
        <p:spPr bwMode="auto">
          <a:xfrm>
            <a:off x="7019925" y="1341438"/>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dirty="0"/>
              <a:t>rouge</a:t>
            </a:r>
          </a:p>
        </p:txBody>
      </p:sp>
      <p:sp>
        <p:nvSpPr>
          <p:cNvPr id="35864" name="Text Box 24">
            <a:hlinkClick r:id="" action="ppaction://noaction">
              <a:snd r:embed="rId14" name="blanc.wav"/>
            </a:hlinkClick>
          </p:cNvPr>
          <p:cNvSpPr txBox="1">
            <a:spLocks noChangeArrowheads="1"/>
          </p:cNvSpPr>
          <p:nvPr/>
        </p:nvSpPr>
        <p:spPr bwMode="auto">
          <a:xfrm>
            <a:off x="7019925" y="1819275"/>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dirty="0"/>
              <a:t>blanc</a:t>
            </a:r>
          </a:p>
        </p:txBody>
      </p:sp>
      <p:sp>
        <p:nvSpPr>
          <p:cNvPr id="35865" name="Text Box 25">
            <a:hlinkClick r:id="" action="ppaction://noaction">
              <a:snd r:embed="rId15" name="noir.wav"/>
            </a:hlinkClick>
          </p:cNvPr>
          <p:cNvSpPr txBox="1">
            <a:spLocks noChangeArrowheads="1"/>
          </p:cNvSpPr>
          <p:nvPr/>
        </p:nvSpPr>
        <p:spPr bwMode="auto">
          <a:xfrm>
            <a:off x="7019925" y="2251075"/>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dirty="0"/>
              <a:t>noir</a:t>
            </a:r>
          </a:p>
        </p:txBody>
      </p:sp>
      <p:sp>
        <p:nvSpPr>
          <p:cNvPr id="35866" name="Text Box 26">
            <a:hlinkClick r:id="" action="ppaction://noaction">
              <a:snd r:embed="rId16" name="bleu.wav"/>
            </a:hlinkClick>
          </p:cNvPr>
          <p:cNvSpPr txBox="1">
            <a:spLocks noChangeArrowheads="1"/>
          </p:cNvSpPr>
          <p:nvPr/>
        </p:nvSpPr>
        <p:spPr bwMode="auto">
          <a:xfrm>
            <a:off x="7019925" y="2684463"/>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a:t>bleu</a:t>
            </a:r>
          </a:p>
        </p:txBody>
      </p:sp>
      <p:sp>
        <p:nvSpPr>
          <p:cNvPr id="35867" name="Text Box 27">
            <a:hlinkClick r:id="" action="ppaction://noaction">
              <a:snd r:embed="rId17" name="violet.wav"/>
            </a:hlinkClick>
          </p:cNvPr>
          <p:cNvSpPr txBox="1">
            <a:spLocks noChangeArrowheads="1"/>
          </p:cNvSpPr>
          <p:nvPr/>
        </p:nvSpPr>
        <p:spPr bwMode="auto">
          <a:xfrm>
            <a:off x="7019925" y="3116263"/>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a:t>violet</a:t>
            </a:r>
          </a:p>
        </p:txBody>
      </p:sp>
      <p:sp>
        <p:nvSpPr>
          <p:cNvPr id="35868" name="Text Box 28">
            <a:hlinkClick r:id="" action="ppaction://noaction">
              <a:snd r:embed="rId18" name="jaune.wav"/>
            </a:hlinkClick>
          </p:cNvPr>
          <p:cNvSpPr txBox="1">
            <a:spLocks noChangeArrowheads="1"/>
          </p:cNvSpPr>
          <p:nvPr/>
        </p:nvSpPr>
        <p:spPr bwMode="auto">
          <a:xfrm>
            <a:off x="7019925" y="3548063"/>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a:t>jaune</a:t>
            </a:r>
          </a:p>
        </p:txBody>
      </p:sp>
      <p:sp>
        <p:nvSpPr>
          <p:cNvPr id="35869" name="Text Box 29">
            <a:hlinkClick r:id="" action="ppaction://noaction">
              <a:snd r:embed="rId19" name="orange.wav"/>
            </a:hlinkClick>
          </p:cNvPr>
          <p:cNvSpPr txBox="1">
            <a:spLocks noChangeArrowheads="1"/>
          </p:cNvSpPr>
          <p:nvPr/>
        </p:nvSpPr>
        <p:spPr bwMode="auto">
          <a:xfrm>
            <a:off x="7019925" y="4005263"/>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dirty="0"/>
              <a:t>orange</a:t>
            </a:r>
          </a:p>
        </p:txBody>
      </p:sp>
      <p:sp>
        <p:nvSpPr>
          <p:cNvPr id="35870" name="Text Box 30">
            <a:hlinkClick r:id="" action="ppaction://noaction">
              <a:snd r:embed="rId20" name="verte.wav"/>
            </a:hlinkClick>
          </p:cNvPr>
          <p:cNvSpPr txBox="1">
            <a:spLocks noChangeArrowheads="1"/>
          </p:cNvSpPr>
          <p:nvPr/>
        </p:nvSpPr>
        <p:spPr bwMode="auto">
          <a:xfrm>
            <a:off x="7019925" y="4484688"/>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2400" dirty="0" err="1"/>
              <a:t>verte</a:t>
            </a:r>
            <a:endParaRPr lang="en-GB" altLang="en-US" sz="2400" dirty="0"/>
          </a:p>
        </p:txBody>
      </p:sp>
      <p:pic>
        <p:nvPicPr>
          <p:cNvPr id="20" name="Picture 19"/>
          <p:cNvPicPr>
            <a:picLocks noChangeAspect="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31640" y="829328"/>
            <a:ext cx="2704844" cy="3300693"/>
          </a:xfrm>
          <a:prstGeom prst="rect">
            <a:avLst/>
          </a:prstGeom>
        </p:spPr>
      </p:pic>
      <p:pic>
        <p:nvPicPr>
          <p:cNvPr id="21" name="Picture 20"/>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99592" y="1361487"/>
            <a:ext cx="3312368" cy="3351801"/>
          </a:xfrm>
          <a:prstGeom prst="rect">
            <a:avLst/>
          </a:prstGeom>
        </p:spPr>
      </p:pic>
      <p:pic>
        <p:nvPicPr>
          <p:cNvPr id="22" name="Picture 2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87624" y="1689982"/>
            <a:ext cx="3024336" cy="2903362"/>
          </a:xfrm>
          <a:prstGeom prst="rect">
            <a:avLst/>
          </a:prstGeom>
        </p:spPr>
      </p:pic>
      <p:pic>
        <p:nvPicPr>
          <p:cNvPr id="23" name="Picture 22"/>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08536">
            <a:off x="899592" y="1348618"/>
            <a:ext cx="3359123" cy="3244726"/>
          </a:xfrm>
          <a:prstGeom prst="rect">
            <a:avLst/>
          </a:prstGeom>
        </p:spPr>
      </p:pic>
      <p:pic>
        <p:nvPicPr>
          <p:cNvPr id="24" name="Picture 2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17847" y="1798638"/>
            <a:ext cx="2707869" cy="1800733"/>
          </a:xfrm>
          <a:prstGeom prst="rect">
            <a:avLst/>
          </a:prstGeom>
        </p:spPr>
      </p:pic>
      <p:pic>
        <p:nvPicPr>
          <p:cNvPr id="25" name="Picture 24"/>
          <p:cNvPicPr>
            <a:picLocks noChangeAspect="1"/>
          </p:cNvPicPr>
          <p:nvPr/>
        </p:nvPicPr>
        <p:blipFill rotWithShape="1">
          <a:blip r:embed="rId26">
            <a:extLst>
              <a:ext uri="{28A0092B-C50C-407E-A947-70E740481C1C}">
                <a14:useLocalDpi xmlns:a14="http://schemas.microsoft.com/office/drawing/2010/main" val="0"/>
              </a:ext>
            </a:extLst>
          </a:blip>
          <a:srcRect r="16676"/>
          <a:stretch/>
        </p:blipFill>
        <p:spPr>
          <a:xfrm>
            <a:off x="1547663" y="1692496"/>
            <a:ext cx="2585317" cy="2466677"/>
          </a:xfrm>
          <a:prstGeom prst="rect">
            <a:avLst/>
          </a:prstGeom>
        </p:spPr>
      </p:pic>
      <p:pic>
        <p:nvPicPr>
          <p:cNvPr id="26" name="Picture 25"/>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160351" y="1647026"/>
            <a:ext cx="3256993" cy="2448173"/>
          </a:xfrm>
          <a:prstGeom prst="rect">
            <a:avLst/>
          </a:prstGeom>
        </p:spPr>
      </p:pic>
      <p:pic>
        <p:nvPicPr>
          <p:cNvPr id="27" name="Picture 26"/>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42999" y="2234796"/>
            <a:ext cx="1325221" cy="1329683"/>
          </a:xfrm>
          <a:prstGeom prst="rect">
            <a:avLst/>
          </a:prstGeom>
        </p:spPr>
      </p:pic>
      <p:pic>
        <p:nvPicPr>
          <p:cNvPr id="28" name="Picture 27"/>
          <p:cNvPicPr>
            <a:picLocks noChangeAspect="1"/>
          </p:cNvPicPr>
          <p:nvPr/>
        </p:nvPicPr>
        <p:blipFill>
          <a:blip r:embed="rId2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2855" y="2241577"/>
            <a:ext cx="2755227" cy="1493487"/>
          </a:xfrm>
          <a:prstGeom prst="rect">
            <a:avLst/>
          </a:prstGeom>
        </p:spPr>
      </p:pic>
      <p:sp>
        <p:nvSpPr>
          <p:cNvPr id="29" name="Rounded Rectangular Callout 28">
            <a:hlinkClick r:id="" action="ppaction://noaction">
              <a:snd r:embed="rId30" name="19.2b.wav"/>
            </a:hlinkClick>
            <a:extLst>
              <a:ext uri="{FF2B5EF4-FFF2-40B4-BE49-F238E27FC236}">
                <a16:creationId xmlns:a16="http://schemas.microsoft.com/office/drawing/2014/main" id="{F207781B-C347-4C03-BC38-F9C81FB5886F}"/>
              </a:ext>
            </a:extLst>
          </p:cNvPr>
          <p:cNvSpPr/>
          <p:nvPr/>
        </p:nvSpPr>
        <p:spPr>
          <a:xfrm>
            <a:off x="197208" y="6011857"/>
            <a:ext cx="8866670" cy="601407"/>
          </a:xfrm>
          <a:prstGeom prst="wedgeRoundRectCallout">
            <a:avLst/>
          </a:prstGeom>
          <a:solidFill>
            <a:schemeClr val="bg1"/>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Tx/>
              <a:buNone/>
            </a:pPr>
            <a:r>
              <a:rPr lang="fr-FR" altLang="en-US" sz="2800" b="1" dirty="0">
                <a:solidFill>
                  <a:srgbClr val="002060"/>
                </a:solidFill>
              </a:rPr>
              <a:t>Je vois </a:t>
            </a:r>
            <a:r>
              <a:rPr lang="fr-FR" altLang="en-US" sz="2800" b="1" u="sng" dirty="0">
                <a:solidFill>
                  <a:srgbClr val="002060"/>
                </a:solidFill>
              </a:rPr>
              <a:t>un oiseau rouge</a:t>
            </a:r>
            <a:r>
              <a:rPr lang="fr-FR" altLang="en-US" sz="2800" b="1" dirty="0">
                <a:solidFill>
                  <a:srgbClr val="002060"/>
                </a:solidFill>
              </a:rPr>
              <a:t> qui regarde par ici.</a:t>
            </a:r>
          </a:p>
        </p:txBody>
      </p:sp>
      <p:sp>
        <p:nvSpPr>
          <p:cNvPr id="30" name="Rounded Rectangular Callout 29">
            <a:hlinkClick r:id="" action="ppaction://noaction">
              <a:snd r:embed="rId31" name="19.2.wav"/>
            </a:hlinkClick>
            <a:extLst>
              <a:ext uri="{FF2B5EF4-FFF2-40B4-BE49-F238E27FC236}">
                <a16:creationId xmlns:a16="http://schemas.microsoft.com/office/drawing/2014/main" id="{379091FA-4C06-4BDB-B8CE-B03AF53EAEA6}"/>
              </a:ext>
            </a:extLst>
          </p:cNvPr>
          <p:cNvSpPr/>
          <p:nvPr/>
        </p:nvSpPr>
        <p:spPr>
          <a:xfrm>
            <a:off x="132868" y="181246"/>
            <a:ext cx="8866670" cy="601407"/>
          </a:xfrm>
          <a:prstGeom prst="wedgeRoundRectCallout">
            <a:avLst/>
          </a:prstGeom>
          <a:solidFill>
            <a:schemeClr val="bg1"/>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Tx/>
              <a:buNone/>
            </a:pPr>
            <a:r>
              <a:rPr lang="fr-FR" altLang="en-US" sz="2800" b="1" u="sng" dirty="0">
                <a:solidFill>
                  <a:srgbClr val="002060"/>
                </a:solidFill>
              </a:rPr>
              <a:t>Ours brun, ours brun</a:t>
            </a:r>
            <a:r>
              <a:rPr lang="fr-FR" altLang="en-US" sz="2800" b="1" dirty="0">
                <a:solidFill>
                  <a:srgbClr val="002060"/>
                </a:solidFill>
              </a:rPr>
              <a:t>, dis-moi ce que tu vois?</a:t>
            </a:r>
          </a:p>
        </p:txBody>
      </p:sp>
    </p:spTree>
    <p:extLst>
      <p:ext uri="{BB962C8B-B14F-4D97-AF65-F5344CB8AC3E}">
        <p14:creationId xmlns:p14="http://schemas.microsoft.com/office/powerpoint/2010/main" val="30047732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15_un_oiseau.wav"/>
                                        </p:tgtEl>
                                      </p:cMediaNode>
                                    </p:audio>
                                  </p:sub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0" nodeType="clickEffect">
                                  <p:stCondLst>
                                    <p:cond delay="0"/>
                                  </p:stCondLst>
                                  <p:childTnLst>
                                    <p:animMotion origin="layout" path="M -8.33333E-7 -4.81481E-6 L -0.36233 0.17847 " pathEditMode="relative" ptsTypes="AA">
                                      <p:cBhvr>
                                        <p:cTn id="11" dur="2000" fill="hold"/>
                                        <p:tgtEl>
                                          <p:spTgt spid="35863"/>
                                        </p:tgtEl>
                                        <p:attrNameLst>
                                          <p:attrName>ppt_x</p:attrName>
                                          <p:attrName>ppt_y</p:attrName>
                                        </p:attrNameLst>
                                      </p:cBhvr>
                                    </p:animMotion>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0"/>
                                        </p:tgtEl>
                                      </p:cBhvr>
                                    </p:animEffect>
                                    <p:set>
                                      <p:cBhvr>
                                        <p:cTn id="16" dur="1" fill="hold">
                                          <p:stCondLst>
                                            <p:cond delay="499"/>
                                          </p:stCondLst>
                                        </p:cTn>
                                        <p:tgtEl>
                                          <p:spTgt spid="2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5863"/>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subTnLst>
                                    <p:audio>
                                      <p:cMediaNode>
                                        <p:cTn display="0" masterRel="sameClick">
                                          <p:stCondLst>
                                            <p:cond evt="begin" delay="0">
                                              <p:tn val="21"/>
                                            </p:cond>
                                          </p:stCondLst>
                                          <p:endCondLst>
                                            <p:cond evt="onStopAudio" delay="0">
                                              <p:tgtEl>
                                                <p:sldTgt/>
                                              </p:tgtEl>
                                            </p:cond>
                                          </p:endCondLst>
                                        </p:cTn>
                                        <p:tgtEl>
                                          <p:sndTgt r:embed="rId4" name="15_une_grenouille.wav"/>
                                        </p:tgtEl>
                                      </p:cMediaNode>
                                    </p:audio>
                                  </p:sub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grpId="0" nodeType="clickEffect">
                                  <p:stCondLst>
                                    <p:cond delay="0"/>
                                  </p:stCondLst>
                                  <p:childTnLst>
                                    <p:animMotion origin="layout" path="M -8.33333E-7 -3.7037E-7 L -0.35434 -0.25185 " pathEditMode="relative" ptsTypes="AA">
                                      <p:cBhvr>
                                        <p:cTn id="27" dur="2000" fill="hold"/>
                                        <p:tgtEl>
                                          <p:spTgt spid="35870"/>
                                        </p:tgtEl>
                                        <p:attrNameLst>
                                          <p:attrName>ppt_x</p:attrName>
                                          <p:attrName>ppt_y</p:attrName>
                                        </p:attrNameLst>
                                      </p:cBhvr>
                                    </p:animMotion>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5870"/>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subTnLst>
                                    <p:audio>
                                      <p:cMediaNode>
                                        <p:cTn display="0" masterRel="sameClick">
                                          <p:stCondLst>
                                            <p:cond evt="begin" delay="0">
                                              <p:tn val="37"/>
                                            </p:cond>
                                          </p:stCondLst>
                                          <p:endCondLst>
                                            <p:cond evt="onStopAudio" delay="0">
                                              <p:tgtEl>
                                                <p:sldTgt/>
                                              </p:tgtEl>
                                            </p:cond>
                                          </p:endCondLst>
                                        </p:cTn>
                                        <p:tgtEl>
                                          <p:sndTgt r:embed="rId5" name="15_un_chien.wav"/>
                                        </p:tgtEl>
                                      </p:cMediaNode>
                                    </p:audio>
                                  </p:subTnLst>
                                </p:cTn>
                              </p:par>
                            </p:childTnLst>
                          </p:cTn>
                        </p:par>
                      </p:childTnLst>
                    </p:cTn>
                  </p:par>
                  <p:par>
                    <p:cTn id="40" fill="hold">
                      <p:stCondLst>
                        <p:cond delay="indefinite"/>
                      </p:stCondLst>
                      <p:childTnLst>
                        <p:par>
                          <p:cTn id="41" fill="hold">
                            <p:stCondLst>
                              <p:cond delay="0"/>
                            </p:stCondLst>
                            <p:childTnLst>
                              <p:par>
                                <p:cTn id="42" presetID="0" presetClass="path" presetSubtype="0" accel="50000" decel="50000" fill="hold" grpId="0" nodeType="clickEffect">
                                  <p:stCondLst>
                                    <p:cond delay="0"/>
                                  </p:stCondLst>
                                  <p:childTnLst>
                                    <p:animMotion origin="layout" path="M -3.33333E-6 -1.85185E-6 L -0.37014 0.12593 " pathEditMode="relative" ptsTypes="AA">
                                      <p:cBhvr>
                                        <p:cTn id="43" dur="2000" fill="hold"/>
                                        <p:tgtEl>
                                          <p:spTgt spid="35864"/>
                                        </p:tgtEl>
                                        <p:attrNameLst>
                                          <p:attrName>ppt_x</p:attrName>
                                          <p:attrName>ppt_y</p:attrName>
                                        </p:attrNameLst>
                                      </p:cBhvr>
                                    </p:animMotion>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xit" presetSubtype="0" fill="hold" nodeType="click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35864"/>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subTnLst>
                                    <p:audio>
                                      <p:cMediaNode>
                                        <p:cTn display="0" masterRel="sameClick">
                                          <p:stCondLst>
                                            <p:cond evt="begin" delay="0">
                                              <p:tn val="53"/>
                                            </p:cond>
                                          </p:stCondLst>
                                          <p:endCondLst>
                                            <p:cond evt="onStopAudio" delay="0">
                                              <p:tgtEl>
                                                <p:sldTgt/>
                                              </p:tgtEl>
                                            </p:cond>
                                          </p:endCondLst>
                                        </p:cTn>
                                        <p:tgtEl>
                                          <p:sndTgt r:embed="rId6" name="15_un_cheval.wav"/>
                                        </p:tgtEl>
                                      </p:cMediaNode>
                                    </p:audio>
                                  </p:subTnLst>
                                </p:cTn>
                              </p:par>
                            </p:childTnLst>
                          </p:cTn>
                        </p:par>
                      </p:childTnLst>
                    </p:cTn>
                  </p:par>
                  <p:par>
                    <p:cTn id="56" fill="hold">
                      <p:stCondLst>
                        <p:cond delay="indefinite"/>
                      </p:stCondLst>
                      <p:childTnLst>
                        <p:par>
                          <p:cTn id="57" fill="hold">
                            <p:stCondLst>
                              <p:cond delay="0"/>
                            </p:stCondLst>
                            <p:childTnLst>
                              <p:par>
                                <p:cTn id="58" presetID="0" presetClass="path" presetSubtype="0" accel="50000" decel="50000" fill="hold" grpId="0" nodeType="clickEffect">
                                  <p:stCondLst>
                                    <p:cond delay="0"/>
                                  </p:stCondLst>
                                  <p:childTnLst>
                                    <p:animMotion origin="layout" path="M -3.33333E-6 -3.7037E-7 L -0.34653 0.04213 " pathEditMode="relative" ptsTypes="AA">
                                      <p:cBhvr>
                                        <p:cTn id="59" dur="2000" fill="hold"/>
                                        <p:tgtEl>
                                          <p:spTgt spid="35866"/>
                                        </p:tgtEl>
                                        <p:attrNameLst>
                                          <p:attrName>ppt_x</p:attrName>
                                          <p:attrName>ppt_y</p:attrName>
                                        </p:attrNameLst>
                                      </p:cBhvr>
                                    </p:animMotion>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xit" presetSubtype="0" fill="hold" nodeType="clickEffect">
                                  <p:stCondLst>
                                    <p:cond delay="0"/>
                                  </p:stCondLst>
                                  <p:childTnLst>
                                    <p:animEffect transition="out" filter="fade">
                                      <p:cBhvr>
                                        <p:cTn id="63" dur="500"/>
                                        <p:tgtEl>
                                          <p:spTgt spid="23"/>
                                        </p:tgtEl>
                                      </p:cBhvr>
                                    </p:animEffect>
                                    <p:set>
                                      <p:cBhvr>
                                        <p:cTn id="64" dur="1" fill="hold">
                                          <p:stCondLst>
                                            <p:cond delay="499"/>
                                          </p:stCondLst>
                                        </p:cTn>
                                        <p:tgtEl>
                                          <p:spTgt spid="23"/>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35866"/>
                                        </p:tgtEl>
                                        <p:attrNameLst>
                                          <p:attrName>style.visibility</p:attrName>
                                        </p:attrNameLst>
                                      </p:cBhvr>
                                      <p:to>
                                        <p:strVal val="hidden"/>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subTnLst>
                                    <p:audio>
                                      <p:cMediaNode>
                                        <p:cTn display="0" masterRel="sameClick">
                                          <p:stCondLst>
                                            <p:cond evt="begin" delay="0">
                                              <p:tn val="69"/>
                                            </p:cond>
                                          </p:stCondLst>
                                          <p:endCondLst>
                                            <p:cond evt="onStopAudio" delay="0">
                                              <p:tgtEl>
                                                <p:sldTgt/>
                                              </p:tgtEl>
                                            </p:cond>
                                          </p:endCondLst>
                                        </p:cTn>
                                        <p:tgtEl>
                                          <p:sndTgt r:embed="rId7" name="15_un_canard.wav"/>
                                        </p:tgtEl>
                                      </p:cMediaNode>
                                    </p:audio>
                                  </p:subTnLst>
                                </p:cTn>
                              </p:par>
                            </p:childTnLst>
                          </p:cTn>
                        </p:par>
                      </p:childTnLst>
                    </p:cTn>
                  </p:par>
                  <p:par>
                    <p:cTn id="72" fill="hold">
                      <p:stCondLst>
                        <p:cond delay="indefinite"/>
                      </p:stCondLst>
                      <p:childTnLst>
                        <p:par>
                          <p:cTn id="73" fill="hold">
                            <p:stCondLst>
                              <p:cond delay="0"/>
                            </p:stCondLst>
                            <p:childTnLst>
                              <p:par>
                                <p:cTn id="74" presetID="0" presetClass="path" presetSubtype="0" accel="50000" decel="50000" fill="hold" grpId="0" nodeType="clickEffect">
                                  <p:stCondLst>
                                    <p:cond delay="0"/>
                                  </p:stCondLst>
                                  <p:childTnLst>
                                    <p:animMotion origin="layout" path="M -3.33333E-6 8.14815E-6 L -0.36215 -0.09444 " pathEditMode="relative" ptsTypes="AA">
                                      <p:cBhvr>
                                        <p:cTn id="75" dur="2000" fill="hold"/>
                                        <p:tgtEl>
                                          <p:spTgt spid="35868"/>
                                        </p:tgtEl>
                                        <p:attrNameLst>
                                          <p:attrName>ppt_x</p:attrName>
                                          <p:attrName>ppt_y</p:attrName>
                                        </p:attrNameLst>
                                      </p:cBhvr>
                                    </p:animMotion>
                                  </p:childTnLst>
                                </p:cTn>
                              </p:par>
                            </p:childTnLst>
                          </p:cTn>
                        </p:par>
                      </p:childTnLst>
                    </p:cTn>
                  </p:par>
                  <p:par>
                    <p:cTn id="76" fill="hold" nodeType="clickPar">
                      <p:stCondLst>
                        <p:cond delay="indefinite"/>
                      </p:stCondLst>
                      <p:childTnLst>
                        <p:par>
                          <p:cTn id="77" fill="hold" nodeType="withGroup">
                            <p:stCondLst>
                              <p:cond delay="0"/>
                            </p:stCondLst>
                            <p:childTnLst>
                              <p:par>
                                <p:cTn id="78" presetID="10" presetClass="exit" presetSubtype="0" fill="hold" nodeType="clickEffect">
                                  <p:stCondLst>
                                    <p:cond delay="0"/>
                                  </p:stCondLst>
                                  <p:childTnLst>
                                    <p:animEffect transition="out" filter="fade">
                                      <p:cBhvr>
                                        <p:cTn id="79" dur="500"/>
                                        <p:tgtEl>
                                          <p:spTgt spid="24"/>
                                        </p:tgtEl>
                                      </p:cBhvr>
                                    </p:animEffect>
                                    <p:set>
                                      <p:cBhvr>
                                        <p:cTn id="80" dur="1" fill="hold">
                                          <p:stCondLst>
                                            <p:cond delay="499"/>
                                          </p:stCondLst>
                                        </p:cTn>
                                        <p:tgtEl>
                                          <p:spTgt spid="24"/>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35868"/>
                                        </p:tgtEl>
                                        <p:attrNameLst>
                                          <p:attrName>style.visibility</p:attrName>
                                        </p:attrNameLst>
                                      </p:cBhvr>
                                      <p:to>
                                        <p:strVal val="hidden"/>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500"/>
                                        <p:tgtEl>
                                          <p:spTgt spid="25"/>
                                        </p:tgtEl>
                                      </p:cBhvr>
                                    </p:animEffect>
                                  </p:childTnLst>
                                  <p:subTnLst>
                                    <p:audio>
                                      <p:cMediaNode>
                                        <p:cTn display="0" masterRel="sameClick">
                                          <p:stCondLst>
                                            <p:cond evt="begin" delay="0">
                                              <p:tn val="85"/>
                                            </p:cond>
                                          </p:stCondLst>
                                          <p:endCondLst>
                                            <p:cond evt="onStopAudio" delay="0">
                                              <p:tgtEl>
                                                <p:sldTgt/>
                                              </p:tgtEl>
                                            </p:cond>
                                          </p:endCondLst>
                                        </p:cTn>
                                        <p:tgtEl>
                                          <p:sndTgt r:embed="rId8" name="15_un_mouton.wav"/>
                                        </p:tgtEl>
                                      </p:cMediaNode>
                                    </p:audio>
                                  </p:subTnLst>
                                </p:cTn>
                              </p:par>
                            </p:childTnLst>
                          </p:cTn>
                        </p:par>
                      </p:childTnLst>
                    </p:cTn>
                  </p:par>
                  <p:par>
                    <p:cTn id="88" fill="hold">
                      <p:stCondLst>
                        <p:cond delay="indefinite"/>
                      </p:stCondLst>
                      <p:childTnLst>
                        <p:par>
                          <p:cTn id="89" fill="hold">
                            <p:stCondLst>
                              <p:cond delay="0"/>
                            </p:stCondLst>
                            <p:childTnLst>
                              <p:par>
                                <p:cTn id="90" presetID="0" presetClass="path" presetSubtype="0" accel="50000" decel="50000" fill="hold" grpId="0" nodeType="clickEffect">
                                  <p:stCondLst>
                                    <p:cond delay="0"/>
                                  </p:stCondLst>
                                  <p:childTnLst>
                                    <p:animMotion origin="layout" path="M -3.33333E-6 8.14815E-6 L -0.35434 0.1051 " pathEditMode="relative" ptsTypes="AA">
                                      <p:cBhvr>
                                        <p:cTn id="91" dur="2000" fill="hold"/>
                                        <p:tgtEl>
                                          <p:spTgt spid="35865"/>
                                        </p:tgtEl>
                                        <p:attrNameLst>
                                          <p:attrName>ppt_x</p:attrName>
                                          <p:attrName>ppt_y</p:attrName>
                                        </p:attrNameLst>
                                      </p:cBhvr>
                                    </p:animMotion>
                                  </p:childTnLst>
                                </p:cTn>
                              </p:par>
                            </p:childTnLst>
                          </p:cTn>
                        </p:par>
                      </p:childTnLst>
                    </p:cTn>
                  </p:par>
                  <p:par>
                    <p:cTn id="92" fill="hold" nodeType="clickPar">
                      <p:stCondLst>
                        <p:cond delay="indefinite"/>
                      </p:stCondLst>
                      <p:childTnLst>
                        <p:par>
                          <p:cTn id="93" fill="hold" nodeType="withGroup">
                            <p:stCondLst>
                              <p:cond delay="0"/>
                            </p:stCondLst>
                            <p:childTnLst>
                              <p:par>
                                <p:cTn id="94" presetID="10" presetClass="exit" presetSubtype="0" fill="hold" nodeType="clickEffect">
                                  <p:stCondLst>
                                    <p:cond delay="0"/>
                                  </p:stCondLst>
                                  <p:childTnLst>
                                    <p:animEffect transition="out" filter="fade">
                                      <p:cBhvr>
                                        <p:cTn id="95" dur="500"/>
                                        <p:tgtEl>
                                          <p:spTgt spid="25"/>
                                        </p:tgtEl>
                                      </p:cBhvr>
                                    </p:animEffect>
                                    <p:set>
                                      <p:cBhvr>
                                        <p:cTn id="96" dur="1" fill="hold">
                                          <p:stCondLst>
                                            <p:cond delay="499"/>
                                          </p:stCondLst>
                                        </p:cTn>
                                        <p:tgtEl>
                                          <p:spTgt spid="25"/>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35865"/>
                                        </p:tgtEl>
                                        <p:attrNameLst>
                                          <p:attrName>style.visibility</p:attrName>
                                        </p:attrNameLst>
                                      </p:cBhvr>
                                      <p:to>
                                        <p:strVal val="hidden"/>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0" presetClass="entr" presetSubtype="0"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fade">
                                      <p:cBhvr>
                                        <p:cTn id="103" dur="500"/>
                                        <p:tgtEl>
                                          <p:spTgt spid="26"/>
                                        </p:tgtEl>
                                      </p:cBhvr>
                                    </p:animEffect>
                                  </p:childTnLst>
                                  <p:subTnLst>
                                    <p:audio>
                                      <p:cMediaNode>
                                        <p:cTn display="0" masterRel="sameClick">
                                          <p:stCondLst>
                                            <p:cond evt="begin" delay="0">
                                              <p:tn val="101"/>
                                            </p:cond>
                                          </p:stCondLst>
                                          <p:endCondLst>
                                            <p:cond evt="onStopAudio" delay="0">
                                              <p:tgtEl>
                                                <p:sldTgt/>
                                              </p:tgtEl>
                                            </p:cond>
                                          </p:endCondLst>
                                        </p:cTn>
                                        <p:tgtEl>
                                          <p:sndTgt r:embed="rId9" name="15_un_ours.wav"/>
                                        </p:tgtEl>
                                      </p:cMediaNode>
                                    </p:audio>
                                  </p:subTnLst>
                                </p:cTn>
                              </p:par>
                            </p:childTnLst>
                          </p:cTn>
                        </p:par>
                      </p:childTnLst>
                    </p:cTn>
                  </p:par>
                  <p:par>
                    <p:cTn id="104" fill="hold">
                      <p:stCondLst>
                        <p:cond delay="indefinite"/>
                      </p:stCondLst>
                      <p:childTnLst>
                        <p:par>
                          <p:cTn id="105" fill="hold">
                            <p:stCondLst>
                              <p:cond delay="0"/>
                            </p:stCondLst>
                            <p:childTnLst>
                              <p:par>
                                <p:cTn id="106" presetID="0" presetClass="path" presetSubtype="0" accel="50000" decel="50000" fill="hold" grpId="0" nodeType="clickEffect">
                                  <p:stCondLst>
                                    <p:cond delay="0"/>
                                  </p:stCondLst>
                                  <p:childTnLst>
                                    <p:animMotion origin="layout" path="M -3.33333E-6 7.77778E-6 L -0.37014 0.19954 " pathEditMode="relative" ptsTypes="AA">
                                      <p:cBhvr>
                                        <p:cTn id="107" dur="2000" fill="hold"/>
                                        <p:tgtEl>
                                          <p:spTgt spid="35862"/>
                                        </p:tgtEl>
                                        <p:attrNameLst>
                                          <p:attrName>ppt_x</p:attrName>
                                          <p:attrName>ppt_y</p:attrName>
                                        </p:attrNameLst>
                                      </p:cBhvr>
                                    </p:animMotion>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xit" presetSubtype="0" fill="hold" nodeType="clickEffect">
                                  <p:stCondLst>
                                    <p:cond delay="0"/>
                                  </p:stCondLst>
                                  <p:childTnLst>
                                    <p:animEffect transition="out" filter="fade">
                                      <p:cBhvr>
                                        <p:cTn id="111" dur="500"/>
                                        <p:tgtEl>
                                          <p:spTgt spid="26"/>
                                        </p:tgtEl>
                                      </p:cBhvr>
                                    </p:animEffect>
                                    <p:set>
                                      <p:cBhvr>
                                        <p:cTn id="112" dur="1" fill="hold">
                                          <p:stCondLst>
                                            <p:cond delay="499"/>
                                          </p:stCondLst>
                                        </p:cTn>
                                        <p:tgtEl>
                                          <p:spTgt spid="26"/>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35862"/>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27"/>
                                        </p:tgtEl>
                                        <p:attrNameLst>
                                          <p:attrName>style.visibility</p:attrName>
                                        </p:attrNameLst>
                                      </p:cBhvr>
                                      <p:to>
                                        <p:strVal val="visible"/>
                                      </p:to>
                                    </p:set>
                                    <p:animEffect transition="in" filter="fade">
                                      <p:cBhvr>
                                        <p:cTn id="119" dur="500"/>
                                        <p:tgtEl>
                                          <p:spTgt spid="27"/>
                                        </p:tgtEl>
                                      </p:cBhvr>
                                    </p:animEffect>
                                  </p:childTnLst>
                                  <p:subTnLst>
                                    <p:audio>
                                      <p:cMediaNode>
                                        <p:cTn display="0" masterRel="sameClick">
                                          <p:stCondLst>
                                            <p:cond evt="begin" delay="0">
                                              <p:tn val="117"/>
                                            </p:cond>
                                          </p:stCondLst>
                                          <p:endCondLst>
                                            <p:cond evt="onStopAudio" delay="0">
                                              <p:tgtEl>
                                                <p:sldTgt/>
                                              </p:tgtEl>
                                            </p:cond>
                                          </p:endCondLst>
                                        </p:cTn>
                                        <p:tgtEl>
                                          <p:sndTgt r:embed="rId10" name="15_un_poisson.wav"/>
                                        </p:tgtEl>
                                      </p:cMediaNode>
                                    </p:audio>
                                  </p:subTnLst>
                                </p:cTn>
                              </p:par>
                            </p:childTnLst>
                          </p:cTn>
                        </p:par>
                      </p:childTnLst>
                    </p:cTn>
                  </p:par>
                  <p:par>
                    <p:cTn id="120" fill="hold" nodeType="clickPar">
                      <p:stCondLst>
                        <p:cond delay="indefinite"/>
                      </p:stCondLst>
                      <p:childTnLst>
                        <p:par>
                          <p:cTn id="121" fill="hold" nodeType="withGroup">
                            <p:stCondLst>
                              <p:cond delay="0"/>
                            </p:stCondLst>
                            <p:childTnLst>
                              <p:par>
                                <p:cTn id="122" presetID="0" presetClass="path" presetSubtype="0" accel="50000" decel="50000" fill="hold" grpId="0" nodeType="clickEffect">
                                  <p:stCondLst>
                                    <p:cond delay="0"/>
                                  </p:stCondLst>
                                  <p:childTnLst>
                                    <p:animMotion origin="layout" path="M -3.33333E-6 3.10823E-6 L -0.37795 -0.16767 " pathEditMode="relative" ptsTypes="AA">
                                      <p:cBhvr>
                                        <p:cTn id="123" dur="2000" fill="hold"/>
                                        <p:tgtEl>
                                          <p:spTgt spid="35869"/>
                                        </p:tgtEl>
                                        <p:attrNameLst>
                                          <p:attrName>ppt_x</p:attrName>
                                          <p:attrName>ppt_y</p:attrName>
                                        </p:attrNameLst>
                                      </p:cBhvr>
                                    </p:animMotion>
                                  </p:childTnLst>
                                </p:cTn>
                              </p:par>
                            </p:childTnLst>
                          </p:cTn>
                        </p:par>
                      </p:childTnLst>
                    </p:cTn>
                  </p:par>
                  <p:par>
                    <p:cTn id="124" fill="hold" nodeType="clickPar">
                      <p:stCondLst>
                        <p:cond delay="indefinite"/>
                      </p:stCondLst>
                      <p:childTnLst>
                        <p:par>
                          <p:cTn id="125" fill="hold" nodeType="withGroup">
                            <p:stCondLst>
                              <p:cond delay="0"/>
                            </p:stCondLst>
                            <p:childTnLst>
                              <p:par>
                                <p:cTn id="126" presetID="10" presetClass="exit" presetSubtype="0" fill="hold" nodeType="clickEffect">
                                  <p:stCondLst>
                                    <p:cond delay="0"/>
                                  </p:stCondLst>
                                  <p:childTnLst>
                                    <p:animEffect transition="out" filter="fade">
                                      <p:cBhvr>
                                        <p:cTn id="127" dur="500"/>
                                        <p:tgtEl>
                                          <p:spTgt spid="27"/>
                                        </p:tgtEl>
                                      </p:cBhvr>
                                    </p:animEffect>
                                    <p:set>
                                      <p:cBhvr>
                                        <p:cTn id="128" dur="1" fill="hold">
                                          <p:stCondLst>
                                            <p:cond delay="499"/>
                                          </p:stCondLst>
                                        </p:cTn>
                                        <p:tgtEl>
                                          <p:spTgt spid="27"/>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35869"/>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28"/>
                                        </p:tgtEl>
                                        <p:attrNameLst>
                                          <p:attrName>style.visibility</p:attrName>
                                        </p:attrNameLst>
                                      </p:cBhvr>
                                      <p:to>
                                        <p:strVal val="visible"/>
                                      </p:to>
                                    </p:set>
                                    <p:animEffect transition="in" filter="fade">
                                      <p:cBhvr>
                                        <p:cTn id="135" dur="500"/>
                                        <p:tgtEl>
                                          <p:spTgt spid="28"/>
                                        </p:tgtEl>
                                      </p:cBhvr>
                                    </p:animEffect>
                                  </p:childTnLst>
                                  <p:subTnLst>
                                    <p:audio>
                                      <p:cMediaNode>
                                        <p:cTn display="0" masterRel="sameClick">
                                          <p:stCondLst>
                                            <p:cond evt="begin" delay="0">
                                              <p:tn val="133"/>
                                            </p:cond>
                                          </p:stCondLst>
                                          <p:endCondLst>
                                            <p:cond evt="onStopAudio" delay="0">
                                              <p:tgtEl>
                                                <p:sldTgt/>
                                              </p:tgtEl>
                                            </p:cond>
                                          </p:endCondLst>
                                        </p:cTn>
                                        <p:tgtEl>
                                          <p:sndTgt r:embed="rId11" name="15_un_chat.wav"/>
                                        </p:tgtEl>
                                      </p:cMediaNode>
                                    </p:audio>
                                  </p:subTnLst>
                                </p:cTn>
                              </p:par>
                            </p:childTnLst>
                          </p:cTn>
                        </p:par>
                      </p:childTnLst>
                    </p:cTn>
                  </p:par>
                  <p:par>
                    <p:cTn id="136" fill="hold" nodeType="clickPar">
                      <p:stCondLst>
                        <p:cond delay="indefinite"/>
                      </p:stCondLst>
                      <p:childTnLst>
                        <p:par>
                          <p:cTn id="137" fill="hold" nodeType="withGroup">
                            <p:stCondLst>
                              <p:cond delay="0"/>
                            </p:stCondLst>
                            <p:childTnLst>
                              <p:par>
                                <p:cTn id="138" presetID="0" presetClass="path" presetSubtype="0" accel="50000" decel="50000" fill="hold" grpId="0" nodeType="clickEffect">
                                  <p:stCondLst>
                                    <p:cond delay="0"/>
                                  </p:stCondLst>
                                  <p:childTnLst>
                                    <p:animMotion origin="layout" path="M -3.33333E-6 -1.3876E-7 L -0.33854 -0.0525 " pathEditMode="relative" ptsTypes="AA">
                                      <p:cBhvr>
                                        <p:cTn id="139" dur="2000" fill="hold"/>
                                        <p:tgtEl>
                                          <p:spTgt spid="35867"/>
                                        </p:tgtEl>
                                        <p:attrNameLst>
                                          <p:attrName>ppt_x</p:attrName>
                                          <p:attrName>ppt_y</p:attrName>
                                        </p:attrNameLst>
                                      </p:cBhvr>
                                    </p:animMotion>
                                  </p:childTnLst>
                                </p:cTn>
                              </p:par>
                            </p:childTnLst>
                          </p:cTn>
                        </p:par>
                      </p:childTnLst>
                    </p:cTn>
                  </p:par>
                  <p:par>
                    <p:cTn id="140" fill="hold" nodeType="clickPar">
                      <p:stCondLst>
                        <p:cond delay="indefinite"/>
                      </p:stCondLst>
                      <p:childTnLst>
                        <p:par>
                          <p:cTn id="141" fill="hold" nodeType="withGroup">
                            <p:stCondLst>
                              <p:cond delay="0"/>
                            </p:stCondLst>
                            <p:childTnLst>
                              <p:par>
                                <p:cTn id="142" presetID="10" presetClass="exit" presetSubtype="0" fill="hold" nodeType="clickEffect">
                                  <p:stCondLst>
                                    <p:cond delay="0"/>
                                  </p:stCondLst>
                                  <p:childTnLst>
                                    <p:animEffect transition="out" filter="fade">
                                      <p:cBhvr>
                                        <p:cTn id="143" dur="500"/>
                                        <p:tgtEl>
                                          <p:spTgt spid="28"/>
                                        </p:tgtEl>
                                      </p:cBhvr>
                                    </p:animEffect>
                                    <p:set>
                                      <p:cBhvr>
                                        <p:cTn id="144" dur="1" fill="hold">
                                          <p:stCondLst>
                                            <p:cond delay="499"/>
                                          </p:stCondLst>
                                        </p:cTn>
                                        <p:tgtEl>
                                          <p:spTgt spid="28"/>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358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62" grpId="0"/>
      <p:bldP spid="35862" grpId="1"/>
      <p:bldP spid="35863" grpId="0"/>
      <p:bldP spid="35863" grpId="1"/>
      <p:bldP spid="35864" grpId="0"/>
      <p:bldP spid="35864" grpId="1"/>
      <p:bldP spid="35865" grpId="0"/>
      <p:bldP spid="35865" grpId="1"/>
      <p:bldP spid="35866" grpId="0"/>
      <p:bldP spid="35866" grpId="1"/>
      <p:bldP spid="35867" grpId="0"/>
      <p:bldP spid="35867" grpId="1"/>
      <p:bldP spid="35868" grpId="0"/>
      <p:bldP spid="35868" grpId="1"/>
      <p:bldP spid="35869" grpId="0"/>
      <p:bldP spid="35869" grpId="1"/>
      <p:bldP spid="35870" grpId="0"/>
      <p:bldP spid="3587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735983234"/>
              </p:ext>
            </p:extLst>
          </p:nvPr>
        </p:nvGraphicFramePr>
        <p:xfrm>
          <a:off x="179512" y="2204864"/>
          <a:ext cx="8784976" cy="3086150"/>
        </p:xfrm>
        <a:graphic>
          <a:graphicData uri="http://schemas.openxmlformats.org/drawingml/2006/table">
            <a:tbl>
              <a:tblPr firstRow="1" bandRow="1">
                <a:tableStyleId>{5940675A-B579-460E-94D1-54222C63F5DA}</a:tableStyleId>
              </a:tblPr>
              <a:tblGrid>
                <a:gridCol w="8784976">
                  <a:extLst>
                    <a:ext uri="{9D8B030D-6E8A-4147-A177-3AD203B41FA5}">
                      <a16:colId xmlns:a16="http://schemas.microsoft.com/office/drawing/2014/main" val="20000"/>
                    </a:ext>
                  </a:extLst>
                </a:gridCol>
              </a:tblGrid>
              <a:tr h="183919">
                <a:tc>
                  <a:txBody>
                    <a:bodyPr/>
                    <a:lstStyle/>
                    <a:p>
                      <a:r>
                        <a:rPr lang="en-GB" sz="3600" dirty="0"/>
                        <a:t>     Je</a:t>
                      </a:r>
                      <a:r>
                        <a:rPr lang="en-GB" sz="3600" baseline="0" dirty="0"/>
                        <a:t> </a:t>
                      </a:r>
                      <a:r>
                        <a:rPr lang="en-GB" sz="3600" baseline="0" dirty="0" err="1"/>
                        <a:t>vois</a:t>
                      </a:r>
                      <a:r>
                        <a:rPr lang="en-GB" sz="3600" dirty="0"/>
                        <a:t> un ours</a:t>
                      </a:r>
                      <a:r>
                        <a:rPr lang="en-GB" sz="3600" baseline="0" dirty="0"/>
                        <a:t> </a:t>
                      </a:r>
                      <a:r>
                        <a:rPr lang="en-GB" sz="3600" baseline="0" dirty="0" err="1"/>
                        <a:t>brun</a:t>
                      </a:r>
                      <a:r>
                        <a:rPr lang="en-GB" sz="3600" baseline="0" dirty="0"/>
                        <a:t> et un </a:t>
                      </a:r>
                      <a:r>
                        <a:rPr lang="en-GB" sz="3600" baseline="0" dirty="0" err="1"/>
                        <a:t>oiseau</a:t>
                      </a:r>
                      <a:r>
                        <a:rPr lang="en-GB" sz="3600" baseline="0" dirty="0"/>
                        <a:t> rouge</a:t>
                      </a:r>
                      <a:endParaRPr lang="fr-FR" sz="3600" dirty="0"/>
                    </a:p>
                  </a:txBody>
                  <a:tcPr marL="68576" marR="68576" marT="34295" marB="34295"/>
                </a:tc>
                <a:extLst>
                  <a:ext uri="{0D108BD9-81ED-4DB2-BD59-A6C34878D82A}">
                    <a16:rowId xmlns:a16="http://schemas.microsoft.com/office/drawing/2014/main" val="10000"/>
                  </a:ext>
                </a:extLst>
              </a:tr>
              <a:tr h="183919">
                <a:tc>
                  <a:txBody>
                    <a:bodyPr/>
                    <a:lstStyle/>
                    <a:p>
                      <a:r>
                        <a:rPr lang="en-GB" sz="3600" dirty="0"/>
                        <a:t>     Un canard jaune  et un cheval</a:t>
                      </a:r>
                      <a:r>
                        <a:rPr lang="en-GB" sz="3600" baseline="0" dirty="0"/>
                        <a:t> bleu </a:t>
                      </a:r>
                      <a:endParaRPr lang="fr-FR" sz="3600" dirty="0"/>
                    </a:p>
                  </a:txBody>
                  <a:tcPr marL="68576" marR="68576" marT="34295" marB="34295"/>
                </a:tc>
                <a:extLst>
                  <a:ext uri="{0D108BD9-81ED-4DB2-BD59-A6C34878D82A}">
                    <a16:rowId xmlns:a16="http://schemas.microsoft.com/office/drawing/2014/main" val="10001"/>
                  </a:ext>
                </a:extLst>
              </a:tr>
              <a:tr h="183919">
                <a:tc>
                  <a:txBody>
                    <a:bodyPr/>
                    <a:lstStyle/>
                    <a:p>
                      <a:r>
                        <a:rPr lang="en-GB" sz="3600" dirty="0"/>
                        <a:t>     Une</a:t>
                      </a:r>
                      <a:r>
                        <a:rPr lang="en-GB" sz="3600" baseline="0" dirty="0"/>
                        <a:t> </a:t>
                      </a:r>
                      <a:r>
                        <a:rPr lang="en-GB" sz="3600" baseline="0" dirty="0" err="1"/>
                        <a:t>grenouille</a:t>
                      </a:r>
                      <a:r>
                        <a:rPr lang="en-GB" sz="3600" baseline="0" dirty="0"/>
                        <a:t> </a:t>
                      </a:r>
                      <a:r>
                        <a:rPr lang="en-GB" sz="3600" baseline="0" dirty="0" err="1"/>
                        <a:t>verte</a:t>
                      </a:r>
                      <a:r>
                        <a:rPr lang="en-GB" sz="3600" baseline="0" dirty="0"/>
                        <a:t> et</a:t>
                      </a:r>
                      <a:r>
                        <a:rPr lang="en-GB" sz="3600" dirty="0"/>
                        <a:t> un chat</a:t>
                      </a:r>
                      <a:r>
                        <a:rPr lang="en-GB" sz="3600" baseline="0" dirty="0"/>
                        <a:t> violet</a:t>
                      </a:r>
                      <a:endParaRPr lang="fr-FR" sz="3600" dirty="0"/>
                    </a:p>
                  </a:txBody>
                  <a:tcPr marL="68576" marR="68576" marT="34295" marB="34295"/>
                </a:tc>
                <a:extLst>
                  <a:ext uri="{0D108BD9-81ED-4DB2-BD59-A6C34878D82A}">
                    <a16:rowId xmlns:a16="http://schemas.microsoft.com/office/drawing/2014/main" val="10002"/>
                  </a:ext>
                </a:extLst>
              </a:tr>
              <a:tr h="183919">
                <a:tc>
                  <a:txBody>
                    <a:bodyPr/>
                    <a:lstStyle/>
                    <a:p>
                      <a:r>
                        <a:rPr lang="en-GB" sz="3600" dirty="0"/>
                        <a:t>    Un </a:t>
                      </a:r>
                      <a:r>
                        <a:rPr lang="en-GB" sz="3600" dirty="0" err="1"/>
                        <a:t>chien</a:t>
                      </a:r>
                      <a:r>
                        <a:rPr lang="en-GB" sz="3600" dirty="0"/>
                        <a:t> blanc et un</a:t>
                      </a:r>
                      <a:r>
                        <a:rPr lang="en-GB" sz="3600" baseline="0" dirty="0"/>
                        <a:t> mouton noir</a:t>
                      </a:r>
                      <a:endParaRPr lang="fr-FR" sz="3600" dirty="0"/>
                    </a:p>
                  </a:txBody>
                  <a:tcPr marL="68576" marR="68576" marT="34295" marB="34295"/>
                </a:tc>
                <a:extLst>
                  <a:ext uri="{0D108BD9-81ED-4DB2-BD59-A6C34878D82A}">
                    <a16:rowId xmlns:a16="http://schemas.microsoft.com/office/drawing/2014/main" val="10003"/>
                  </a:ext>
                </a:extLst>
              </a:tr>
              <a:tr h="127827">
                <a:tc>
                  <a:txBody>
                    <a:bodyPr/>
                    <a:lstStyle/>
                    <a:p>
                      <a:r>
                        <a:rPr lang="en-GB" sz="3600" dirty="0"/>
                        <a:t>    Un </a:t>
                      </a:r>
                      <a:r>
                        <a:rPr lang="en-GB" sz="3600" dirty="0" err="1"/>
                        <a:t>poisson</a:t>
                      </a:r>
                      <a:r>
                        <a:rPr lang="en-GB" sz="3600" baseline="0" dirty="0"/>
                        <a:t> orange et </a:t>
                      </a:r>
                      <a:r>
                        <a:rPr lang="en-GB" sz="3600" baseline="0" dirty="0" err="1"/>
                        <a:t>une</a:t>
                      </a:r>
                      <a:r>
                        <a:rPr lang="en-GB" sz="3600" baseline="0" dirty="0"/>
                        <a:t> </a:t>
                      </a:r>
                      <a:r>
                        <a:rPr lang="en-GB" sz="3600" baseline="0" dirty="0" err="1"/>
                        <a:t>institutrice</a:t>
                      </a:r>
                      <a:r>
                        <a:rPr lang="en-GB" sz="3600" baseline="0" dirty="0"/>
                        <a:t>.</a:t>
                      </a:r>
                      <a:endParaRPr lang="fr-FR" sz="3600" dirty="0"/>
                    </a:p>
                  </a:txBody>
                  <a:tcPr marL="68576" marR="68576" marT="34295" marB="34295"/>
                </a:tc>
                <a:extLst>
                  <a:ext uri="{0D108BD9-81ED-4DB2-BD59-A6C34878D82A}">
                    <a16:rowId xmlns:a16="http://schemas.microsoft.com/office/drawing/2014/main" val="10004"/>
                  </a:ext>
                </a:extLst>
              </a:tr>
            </a:tbl>
          </a:graphicData>
        </a:graphic>
      </p:graphicFrame>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9978" y="4060512"/>
            <a:ext cx="1484022" cy="2461003"/>
          </a:xfrm>
          <a:prstGeom prst="rect">
            <a:avLst/>
          </a:prstGeom>
        </p:spPr>
      </p:pic>
      <p:sp>
        <p:nvSpPr>
          <p:cNvPr id="3" name="Rectangle 2">
            <a:hlinkClick r:id="" action="ppaction://noaction">
              <a:snd r:embed="rId4" name="19.5.1.wav"/>
            </a:hlinkClick>
            <a:extLst>
              <a:ext uri="{FF2B5EF4-FFF2-40B4-BE49-F238E27FC236}">
                <a16:creationId xmlns:a16="http://schemas.microsoft.com/office/drawing/2014/main" id="{8B00C23A-2638-4D87-BE89-C4A7A10CA909}"/>
              </a:ext>
            </a:extLst>
          </p:cNvPr>
          <p:cNvSpPr/>
          <p:nvPr/>
        </p:nvSpPr>
        <p:spPr>
          <a:xfrm>
            <a:off x="182924" y="2060848"/>
            <a:ext cx="569387" cy="923330"/>
          </a:xfrm>
          <a:prstGeom prst="rect">
            <a:avLst/>
          </a:prstGeom>
          <a:noFill/>
        </p:spPr>
        <p:txBody>
          <a:bodyPr wrap="none" lIns="91440" tIns="45720" rIns="91440" bIns="45720">
            <a:spAutoFit/>
          </a:bodyPr>
          <a:lstStyle/>
          <a:p>
            <a:pPr algn="ctr"/>
            <a:r>
              <a:rPr lang="en-GB" sz="5400" b="1" cap="none" spc="0" dirty="0">
                <a:ln w="22225">
                  <a:solidFill>
                    <a:schemeClr val="accent2"/>
                  </a:solidFill>
                  <a:prstDash val="solid"/>
                </a:ln>
                <a:solidFill>
                  <a:schemeClr val="accent2">
                    <a:lumMod val="40000"/>
                    <a:lumOff val="60000"/>
                  </a:schemeClr>
                </a:solidFill>
                <a:effectLst/>
              </a:rPr>
              <a:t>1</a:t>
            </a:r>
          </a:p>
        </p:txBody>
      </p:sp>
      <p:sp>
        <p:nvSpPr>
          <p:cNvPr id="6" name="Rectangle 5">
            <a:hlinkClick r:id="" action="ppaction://noaction">
              <a:snd r:embed="rId5" name="19.5.2.wav"/>
            </a:hlinkClick>
            <a:extLst>
              <a:ext uri="{FF2B5EF4-FFF2-40B4-BE49-F238E27FC236}">
                <a16:creationId xmlns:a16="http://schemas.microsoft.com/office/drawing/2014/main" id="{BD009E11-5558-44D5-9129-E5C7496615B2}"/>
              </a:ext>
            </a:extLst>
          </p:cNvPr>
          <p:cNvSpPr/>
          <p:nvPr/>
        </p:nvSpPr>
        <p:spPr>
          <a:xfrm>
            <a:off x="182923" y="2676098"/>
            <a:ext cx="569388" cy="923330"/>
          </a:xfrm>
          <a:prstGeom prst="rect">
            <a:avLst/>
          </a:prstGeom>
          <a:noFill/>
        </p:spPr>
        <p:txBody>
          <a:bodyPr wrap="none" lIns="91440" tIns="45720" rIns="91440" bIns="45720">
            <a:spAutoFit/>
          </a:bodyPr>
          <a:lstStyle/>
          <a:p>
            <a:pPr algn="ctr"/>
            <a:r>
              <a:rPr lang="en-GB" sz="5400" b="1" dirty="0">
                <a:ln w="22225">
                  <a:solidFill>
                    <a:schemeClr val="accent2"/>
                  </a:solidFill>
                  <a:prstDash val="solid"/>
                </a:ln>
                <a:solidFill>
                  <a:schemeClr val="accent2">
                    <a:lumMod val="40000"/>
                    <a:lumOff val="60000"/>
                  </a:schemeClr>
                </a:solidFill>
              </a:rPr>
              <a:t>2</a:t>
            </a:r>
            <a:endParaRPr lang="en-GB" sz="5400" b="1" cap="none" spc="0" dirty="0">
              <a:ln w="22225">
                <a:solidFill>
                  <a:schemeClr val="accent2"/>
                </a:solidFill>
                <a:prstDash val="solid"/>
              </a:ln>
              <a:solidFill>
                <a:schemeClr val="accent2">
                  <a:lumMod val="40000"/>
                  <a:lumOff val="60000"/>
                </a:schemeClr>
              </a:solidFill>
              <a:effectLst/>
            </a:endParaRPr>
          </a:p>
        </p:txBody>
      </p:sp>
      <p:sp>
        <p:nvSpPr>
          <p:cNvPr id="7" name="Rectangle 6">
            <a:hlinkClick r:id="" action="ppaction://noaction">
              <a:snd r:embed="rId6" name="19.5.3.wav"/>
            </a:hlinkClick>
            <a:extLst>
              <a:ext uri="{FF2B5EF4-FFF2-40B4-BE49-F238E27FC236}">
                <a16:creationId xmlns:a16="http://schemas.microsoft.com/office/drawing/2014/main" id="{C1AC8C0D-2540-499F-8BEF-3C2B52BB9EB5}"/>
              </a:ext>
            </a:extLst>
          </p:cNvPr>
          <p:cNvSpPr/>
          <p:nvPr/>
        </p:nvSpPr>
        <p:spPr>
          <a:xfrm>
            <a:off x="178788" y="3281779"/>
            <a:ext cx="569388" cy="923330"/>
          </a:xfrm>
          <a:prstGeom prst="rect">
            <a:avLst/>
          </a:prstGeom>
          <a:noFill/>
        </p:spPr>
        <p:txBody>
          <a:bodyPr wrap="none" lIns="91440" tIns="45720" rIns="91440" bIns="45720">
            <a:spAutoFit/>
          </a:bodyPr>
          <a:lstStyle/>
          <a:p>
            <a:pPr algn="ctr"/>
            <a:r>
              <a:rPr lang="en-GB" sz="5400" b="1" dirty="0">
                <a:ln w="22225">
                  <a:solidFill>
                    <a:schemeClr val="accent2"/>
                  </a:solidFill>
                  <a:prstDash val="solid"/>
                </a:ln>
                <a:solidFill>
                  <a:schemeClr val="accent2">
                    <a:lumMod val="40000"/>
                    <a:lumOff val="60000"/>
                  </a:schemeClr>
                </a:solidFill>
              </a:rPr>
              <a:t>3</a:t>
            </a:r>
            <a:endParaRPr lang="en-GB" sz="5400" b="1" cap="none" spc="0" dirty="0">
              <a:ln w="22225">
                <a:solidFill>
                  <a:schemeClr val="accent2"/>
                </a:solidFill>
                <a:prstDash val="solid"/>
              </a:ln>
              <a:solidFill>
                <a:schemeClr val="accent2">
                  <a:lumMod val="40000"/>
                  <a:lumOff val="60000"/>
                </a:schemeClr>
              </a:solidFill>
              <a:effectLst/>
            </a:endParaRPr>
          </a:p>
        </p:txBody>
      </p:sp>
      <p:sp>
        <p:nvSpPr>
          <p:cNvPr id="8" name="Rectangle 7">
            <a:hlinkClick r:id="" action="ppaction://noaction">
              <a:snd r:embed="rId7" name="19.5.4.wav"/>
            </a:hlinkClick>
            <a:extLst>
              <a:ext uri="{FF2B5EF4-FFF2-40B4-BE49-F238E27FC236}">
                <a16:creationId xmlns:a16="http://schemas.microsoft.com/office/drawing/2014/main" id="{086C12E0-C51E-44EC-BEBA-7178737B9635}"/>
              </a:ext>
            </a:extLst>
          </p:cNvPr>
          <p:cNvSpPr/>
          <p:nvPr/>
        </p:nvSpPr>
        <p:spPr>
          <a:xfrm>
            <a:off x="174652" y="3897029"/>
            <a:ext cx="569388" cy="923330"/>
          </a:xfrm>
          <a:prstGeom prst="rect">
            <a:avLst/>
          </a:prstGeom>
          <a:noFill/>
        </p:spPr>
        <p:txBody>
          <a:bodyPr wrap="none" lIns="91440" tIns="45720" rIns="91440" bIns="45720">
            <a:spAutoFit/>
          </a:bodyPr>
          <a:lstStyle/>
          <a:p>
            <a:pPr algn="ctr"/>
            <a:r>
              <a:rPr lang="en-GB" sz="5400" b="1" dirty="0">
                <a:ln w="22225">
                  <a:solidFill>
                    <a:schemeClr val="accent2"/>
                  </a:solidFill>
                  <a:prstDash val="solid"/>
                </a:ln>
                <a:solidFill>
                  <a:schemeClr val="accent2">
                    <a:lumMod val="40000"/>
                    <a:lumOff val="60000"/>
                  </a:schemeClr>
                </a:solidFill>
              </a:rPr>
              <a:t>4</a:t>
            </a:r>
            <a:endParaRPr lang="en-GB" sz="5400" b="1" cap="none" spc="0" dirty="0">
              <a:ln w="22225">
                <a:solidFill>
                  <a:schemeClr val="accent2"/>
                </a:solidFill>
                <a:prstDash val="solid"/>
              </a:ln>
              <a:solidFill>
                <a:schemeClr val="accent2">
                  <a:lumMod val="40000"/>
                  <a:lumOff val="60000"/>
                </a:schemeClr>
              </a:solidFill>
              <a:effectLst/>
            </a:endParaRPr>
          </a:p>
        </p:txBody>
      </p:sp>
      <p:sp>
        <p:nvSpPr>
          <p:cNvPr id="9" name="Rectangle 8">
            <a:hlinkClick r:id="" action="ppaction://noaction">
              <a:snd r:embed="rId8" name="19.5.5.wav"/>
            </a:hlinkClick>
            <a:extLst>
              <a:ext uri="{FF2B5EF4-FFF2-40B4-BE49-F238E27FC236}">
                <a16:creationId xmlns:a16="http://schemas.microsoft.com/office/drawing/2014/main" id="{D34D15C3-35D8-4A39-AD19-40C88A3280F2}"/>
              </a:ext>
            </a:extLst>
          </p:cNvPr>
          <p:cNvSpPr/>
          <p:nvPr/>
        </p:nvSpPr>
        <p:spPr>
          <a:xfrm>
            <a:off x="174652" y="4521269"/>
            <a:ext cx="569388" cy="923330"/>
          </a:xfrm>
          <a:prstGeom prst="rect">
            <a:avLst/>
          </a:prstGeom>
          <a:noFill/>
        </p:spPr>
        <p:txBody>
          <a:bodyPr wrap="none" lIns="91440" tIns="45720" rIns="91440" bIns="45720">
            <a:spAutoFit/>
          </a:bodyPr>
          <a:lstStyle/>
          <a:p>
            <a:pPr algn="ctr"/>
            <a:r>
              <a:rPr lang="en-GB" sz="5400" b="1" dirty="0">
                <a:ln w="22225">
                  <a:solidFill>
                    <a:schemeClr val="accent2"/>
                  </a:solidFill>
                  <a:prstDash val="solid"/>
                </a:ln>
                <a:solidFill>
                  <a:schemeClr val="accent2">
                    <a:lumMod val="40000"/>
                    <a:lumOff val="60000"/>
                  </a:schemeClr>
                </a:solidFill>
              </a:rPr>
              <a:t>5</a:t>
            </a:r>
            <a:endParaRPr lang="en-GB" sz="54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78662633"/>
              </p:ext>
            </p:extLst>
          </p:nvPr>
        </p:nvGraphicFramePr>
        <p:xfrm>
          <a:off x="0" y="0"/>
          <a:ext cx="9144000" cy="6858000"/>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2286000">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0"/>
                  </a:ext>
                </a:extLst>
              </a:tr>
              <a:tr h="228600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228600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2"/>
                  </a:ext>
                </a:extLst>
              </a:tr>
            </a:tbl>
          </a:graphicData>
        </a:graphic>
      </p:graphicFrame>
      <p:sp>
        <p:nvSpPr>
          <p:cNvPr id="3" name="Rectangle 2"/>
          <p:cNvSpPr/>
          <p:nvPr/>
        </p:nvSpPr>
        <p:spPr>
          <a:xfrm>
            <a:off x="0" y="-99392"/>
            <a:ext cx="697628"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a:t>
            </a:r>
          </a:p>
        </p:txBody>
      </p:sp>
      <p:pic>
        <p:nvPicPr>
          <p:cNvPr id="4" name="19.7.1">
            <a:hlinkClick r:id="" action="ppaction://media"/>
            <a:extLst>
              <a:ext uri="{FF2B5EF4-FFF2-40B4-BE49-F238E27FC236}">
                <a16:creationId xmlns:a16="http://schemas.microsoft.com/office/drawing/2014/main" id="{1382BC57-AF31-40CB-91DB-952A69A63714}"/>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475656" y="796137"/>
            <a:ext cx="609600" cy="609600"/>
          </a:xfrm>
          <a:prstGeom prst="rect">
            <a:avLst/>
          </a:prstGeom>
        </p:spPr>
      </p:pic>
      <p:pic>
        <p:nvPicPr>
          <p:cNvPr id="5" name="19.7.2">
            <a:hlinkClick r:id="" action="ppaction://media"/>
            <a:extLst>
              <a:ext uri="{FF2B5EF4-FFF2-40B4-BE49-F238E27FC236}">
                <a16:creationId xmlns:a16="http://schemas.microsoft.com/office/drawing/2014/main" id="{DF7E775C-472A-4096-967F-8E9917C9F16B}"/>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4006414" y="796137"/>
            <a:ext cx="609600" cy="609600"/>
          </a:xfrm>
          <a:prstGeom prst="rect">
            <a:avLst/>
          </a:prstGeom>
        </p:spPr>
      </p:pic>
      <p:pic>
        <p:nvPicPr>
          <p:cNvPr id="6" name="19.7.3">
            <a:hlinkClick r:id="" action="ppaction://media"/>
            <a:extLst>
              <a:ext uri="{FF2B5EF4-FFF2-40B4-BE49-F238E27FC236}">
                <a16:creationId xmlns:a16="http://schemas.microsoft.com/office/drawing/2014/main" id="{CA5B6A3D-D0A9-4088-A51A-081FEAB54EE5}"/>
              </a:ext>
            </a:extLst>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7556414" y="796137"/>
            <a:ext cx="609600" cy="609600"/>
          </a:xfrm>
          <a:prstGeom prst="rect">
            <a:avLst/>
          </a:prstGeom>
        </p:spPr>
      </p:pic>
      <p:pic>
        <p:nvPicPr>
          <p:cNvPr id="7" name="19.7.4">
            <a:hlinkClick r:id="" action="ppaction://media"/>
            <a:extLst>
              <a:ext uri="{FF2B5EF4-FFF2-40B4-BE49-F238E27FC236}">
                <a16:creationId xmlns:a16="http://schemas.microsoft.com/office/drawing/2014/main" id="{0FBF6A60-A8CE-4C49-A8BB-B0292DDEF393}"/>
              </a:ext>
            </a:extLst>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1392079" y="3124200"/>
            <a:ext cx="609600" cy="609600"/>
          </a:xfrm>
          <a:prstGeom prst="rect">
            <a:avLst/>
          </a:prstGeom>
        </p:spPr>
      </p:pic>
      <p:pic>
        <p:nvPicPr>
          <p:cNvPr id="8" name="19.7.5">
            <a:hlinkClick r:id="" action="ppaction://media"/>
            <a:extLst>
              <a:ext uri="{FF2B5EF4-FFF2-40B4-BE49-F238E27FC236}">
                <a16:creationId xmlns:a16="http://schemas.microsoft.com/office/drawing/2014/main" id="{31251B6E-87D5-4CBE-82B4-020086E481A5}"/>
              </a:ext>
            </a:extLst>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4267200" y="3124200"/>
            <a:ext cx="609600" cy="609600"/>
          </a:xfrm>
          <a:prstGeom prst="rect">
            <a:avLst/>
          </a:prstGeom>
        </p:spPr>
      </p:pic>
      <p:pic>
        <p:nvPicPr>
          <p:cNvPr id="9" name="19.7.6">
            <a:hlinkClick r:id="" action="ppaction://media"/>
            <a:extLst>
              <a:ext uri="{FF2B5EF4-FFF2-40B4-BE49-F238E27FC236}">
                <a16:creationId xmlns:a16="http://schemas.microsoft.com/office/drawing/2014/main" id="{8D792D74-D0F5-4734-A22D-777053AF60AD}"/>
              </a:ext>
            </a:extLst>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7447121" y="3073928"/>
            <a:ext cx="609600" cy="609600"/>
          </a:xfrm>
          <a:prstGeom prst="rect">
            <a:avLst/>
          </a:prstGeom>
        </p:spPr>
      </p:pic>
      <p:pic>
        <p:nvPicPr>
          <p:cNvPr id="10" name="19.7.7">
            <a:hlinkClick r:id="" action="ppaction://media"/>
            <a:extLst>
              <a:ext uri="{FF2B5EF4-FFF2-40B4-BE49-F238E27FC236}">
                <a16:creationId xmlns:a16="http://schemas.microsoft.com/office/drawing/2014/main" id="{466E5F59-0E1A-40ED-995C-A016B9C23064}"/>
              </a:ext>
            </a:extLst>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1388535" y="5329989"/>
            <a:ext cx="609600" cy="609600"/>
          </a:xfrm>
          <a:prstGeom prst="rect">
            <a:avLst/>
          </a:prstGeom>
        </p:spPr>
      </p:pic>
      <p:pic>
        <p:nvPicPr>
          <p:cNvPr id="11" name="19.7.8">
            <a:hlinkClick r:id="" action="ppaction://media"/>
            <a:extLst>
              <a:ext uri="{FF2B5EF4-FFF2-40B4-BE49-F238E27FC236}">
                <a16:creationId xmlns:a16="http://schemas.microsoft.com/office/drawing/2014/main" id="{917A6DD5-AF00-4168-887D-892A91F51850}"/>
              </a:ext>
            </a:extLst>
          </p:cNvPr>
          <p:cNvPicPr>
            <a:picLocks noChangeAspect="1"/>
          </p:cNvPicPr>
          <p:nvPr>
            <a:audioFile r:link="rId16"/>
            <p:extLst>
              <p:ext uri="{DAA4B4D4-6D71-4841-9C94-3DE7FCFB9230}">
                <p14:media xmlns:p14="http://schemas.microsoft.com/office/powerpoint/2010/main" r:embed="rId15"/>
              </p:ext>
            </p:extLst>
          </p:nvPr>
        </p:nvPicPr>
        <p:blipFill>
          <a:blip r:embed="rId21"/>
          <a:stretch>
            <a:fillRect/>
          </a:stretch>
        </p:blipFill>
        <p:spPr>
          <a:xfrm>
            <a:off x="4267200" y="5329989"/>
            <a:ext cx="609600" cy="609600"/>
          </a:xfrm>
          <a:prstGeom prst="rect">
            <a:avLst/>
          </a:prstGeom>
        </p:spPr>
      </p:pic>
      <p:pic>
        <p:nvPicPr>
          <p:cNvPr id="12" name="19.7.9">
            <a:hlinkClick r:id="" action="ppaction://media"/>
            <a:extLst>
              <a:ext uri="{FF2B5EF4-FFF2-40B4-BE49-F238E27FC236}">
                <a16:creationId xmlns:a16="http://schemas.microsoft.com/office/drawing/2014/main" id="{ADDFB44B-C25B-4D21-8909-FC3ACC2C1484}"/>
              </a:ext>
            </a:extLst>
          </p:cNvPr>
          <p:cNvPicPr>
            <a:picLocks noChangeAspect="1"/>
          </p:cNvPicPr>
          <p:nvPr>
            <a:audioFile r:link="rId18"/>
            <p:extLst>
              <p:ext uri="{DAA4B4D4-6D71-4841-9C94-3DE7FCFB9230}">
                <p14:media xmlns:p14="http://schemas.microsoft.com/office/powerpoint/2010/main" r:embed="rId17"/>
              </p:ext>
            </p:extLst>
          </p:nvPr>
        </p:nvPicPr>
        <p:blipFill>
          <a:blip r:embed="rId21"/>
          <a:stretch>
            <a:fillRect/>
          </a:stretch>
        </p:blipFill>
        <p:spPr>
          <a:xfrm>
            <a:off x="7447121" y="5314040"/>
            <a:ext cx="609600" cy="609600"/>
          </a:xfrm>
          <a:prstGeom prst="rect">
            <a:avLst/>
          </a:prstGeom>
        </p:spPr>
      </p:pic>
    </p:spTree>
    <p:extLst>
      <p:ext uri="{BB962C8B-B14F-4D97-AF65-F5344CB8AC3E}">
        <p14:creationId xmlns:p14="http://schemas.microsoft.com/office/powerpoint/2010/main" val="385904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57"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38"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97" fill="hold"/>
                                        <p:tgtEl>
                                          <p:spTgt spid="7"/>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193" fill="hold"/>
                                        <p:tgtEl>
                                          <p:spTgt spid="8"/>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017" fill="hold"/>
                                        <p:tgtEl>
                                          <p:spTgt spid="9"/>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596" fill="hold"/>
                                        <p:tgtEl>
                                          <p:spTgt spid="10"/>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113" fill="hold"/>
                                        <p:tgtEl>
                                          <p:spTgt spid="11"/>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51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4"/>
                </p:tgtEl>
              </p:cMediaNode>
            </p:audio>
            <p:audio>
              <p:cMediaNode vol="80000">
                <p:cTn id="40" fill="hold" display="0">
                  <p:stCondLst>
                    <p:cond delay="indefinite"/>
                  </p:stCondLst>
                  <p:endCondLst>
                    <p:cond evt="onStopAudio" delay="0">
                      <p:tgtEl>
                        <p:sldTgt/>
                      </p:tgtEl>
                    </p:cond>
                  </p:endCondLst>
                </p:cTn>
                <p:tgtEl>
                  <p:spTgt spid="5"/>
                </p:tgtEl>
              </p:cMediaNode>
            </p:audio>
            <p:audio>
              <p:cMediaNode vol="80000">
                <p:cTn id="41" fill="hold" display="0">
                  <p:stCondLst>
                    <p:cond delay="indefinite"/>
                  </p:stCondLst>
                  <p:endCondLst>
                    <p:cond evt="onStopAudio" delay="0">
                      <p:tgtEl>
                        <p:sldTgt/>
                      </p:tgtEl>
                    </p:cond>
                  </p:endCondLst>
                </p:cTn>
                <p:tgtEl>
                  <p:spTgt spid="6"/>
                </p:tgtEl>
              </p:cMediaNode>
            </p:audio>
            <p:audio>
              <p:cMediaNode vol="80000">
                <p:cTn id="42" fill="hold" display="0">
                  <p:stCondLst>
                    <p:cond delay="indefinite"/>
                  </p:stCondLst>
                  <p:endCondLst>
                    <p:cond evt="onStopAudio" delay="0">
                      <p:tgtEl>
                        <p:sldTgt/>
                      </p:tgtEl>
                    </p:cond>
                  </p:endCondLst>
                </p:cTn>
                <p:tgtEl>
                  <p:spTgt spid="7"/>
                </p:tgtEl>
              </p:cMediaNode>
            </p:audio>
            <p:audio>
              <p:cMediaNode vol="80000">
                <p:cTn id="43" fill="hold" display="0">
                  <p:stCondLst>
                    <p:cond delay="indefinite"/>
                  </p:stCondLst>
                  <p:endCondLst>
                    <p:cond evt="onStopAudio" delay="0">
                      <p:tgtEl>
                        <p:sldTgt/>
                      </p:tgtEl>
                    </p:cond>
                  </p:endCondLst>
                </p:cTn>
                <p:tgtEl>
                  <p:spTgt spid="8"/>
                </p:tgtEl>
              </p:cMediaNode>
            </p:audio>
            <p:audio>
              <p:cMediaNode vol="80000">
                <p:cTn id="44" fill="hold" display="0">
                  <p:stCondLst>
                    <p:cond delay="indefinite"/>
                  </p:stCondLst>
                  <p:endCondLst>
                    <p:cond evt="onStopAudio" delay="0">
                      <p:tgtEl>
                        <p:sldTgt/>
                      </p:tgtEl>
                    </p:cond>
                  </p:endCondLst>
                </p:cTn>
                <p:tgtEl>
                  <p:spTgt spid="9"/>
                </p:tgtEl>
              </p:cMediaNode>
            </p:audio>
            <p:audio>
              <p:cMediaNode vol="80000">
                <p:cTn id="45" fill="hold" display="0">
                  <p:stCondLst>
                    <p:cond delay="indefinite"/>
                  </p:stCondLst>
                  <p:endCondLst>
                    <p:cond evt="onStopAudio" delay="0">
                      <p:tgtEl>
                        <p:sldTgt/>
                      </p:tgtEl>
                    </p:cond>
                  </p:endCondLst>
                </p:cTn>
                <p:tgtEl>
                  <p:spTgt spid="10"/>
                </p:tgtEl>
              </p:cMediaNode>
            </p:audio>
            <p:audio>
              <p:cMediaNode vol="80000">
                <p:cTn id="46" fill="hold" display="0">
                  <p:stCondLst>
                    <p:cond delay="indefinite"/>
                  </p:stCondLst>
                  <p:endCondLst>
                    <p:cond evt="onStopAudio" delay="0">
                      <p:tgtEl>
                        <p:sldTgt/>
                      </p:tgtEl>
                    </p:cond>
                  </p:endCondLst>
                </p:cTn>
                <p:tgtEl>
                  <p:spTgt spid="11"/>
                </p:tgtEl>
              </p:cMediaNode>
            </p:audio>
            <p:audio>
              <p:cMediaNode vol="80000">
                <p:cTn id="4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78662633"/>
              </p:ext>
            </p:extLst>
          </p:nvPr>
        </p:nvGraphicFramePr>
        <p:xfrm>
          <a:off x="0" y="0"/>
          <a:ext cx="9144000" cy="6858000"/>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2286000">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0"/>
                  </a:ext>
                </a:extLst>
              </a:tr>
              <a:tr h="228600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228600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2"/>
                  </a:ext>
                </a:extLst>
              </a:tr>
            </a:tbl>
          </a:graphicData>
        </a:graphic>
      </p:graphicFrame>
      <p:sp>
        <p:nvSpPr>
          <p:cNvPr id="3" name="Rectangle 2"/>
          <p:cNvSpPr/>
          <p:nvPr/>
        </p:nvSpPr>
        <p:spPr>
          <a:xfrm>
            <a:off x="0" y="-99392"/>
            <a:ext cx="697628"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302" y="422629"/>
            <a:ext cx="2256461" cy="1696106"/>
          </a:xfrm>
          <a:prstGeom prst="rect">
            <a:avLst/>
          </a:prstGeom>
        </p:spPr>
      </p:pic>
      <p:pic>
        <p:nvPicPr>
          <p:cNvPr id="5" name="Picture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77876" y="101391"/>
            <a:ext cx="1697165" cy="2071033"/>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r="19057"/>
          <a:stretch/>
        </p:blipFill>
        <p:spPr>
          <a:xfrm>
            <a:off x="6858496" y="247500"/>
            <a:ext cx="1737865" cy="1706874"/>
          </a:xfrm>
          <a:prstGeom prst="rect">
            <a:avLst/>
          </a:prstGeom>
        </p:spPr>
      </p:pic>
      <p:pic>
        <p:nvPicPr>
          <p:cNvPr id="7" name="Picture 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305950">
            <a:off x="348814" y="2262249"/>
            <a:ext cx="2415773" cy="2333502"/>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15530" y="2650334"/>
            <a:ext cx="1950950" cy="1297382"/>
          </a:xfrm>
          <a:prstGeom prst="rect">
            <a:avLst/>
          </a:prstGeom>
        </p:spPr>
      </p:pic>
      <p:pic>
        <p:nvPicPr>
          <p:cNvPr id="9" name="Picture 8"/>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35283" y="2836492"/>
            <a:ext cx="2584289" cy="1400829"/>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7302" y="5082258"/>
            <a:ext cx="1495193" cy="1512993"/>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7904" y="4974659"/>
            <a:ext cx="1800200" cy="1728192"/>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0232" y="5042357"/>
            <a:ext cx="1491677" cy="1496700"/>
          </a:xfrm>
          <a:prstGeom prst="rect">
            <a:avLst/>
          </a:prstGeom>
        </p:spPr>
      </p:pic>
    </p:spTree>
    <p:extLst>
      <p:ext uri="{BB962C8B-B14F-4D97-AF65-F5344CB8AC3E}">
        <p14:creationId xmlns:p14="http://schemas.microsoft.com/office/powerpoint/2010/main" val="244861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6858000"/>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2286000">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0000"/>
                  </a:ext>
                </a:extLst>
              </a:tr>
              <a:tr h="228600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2286000">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2"/>
                  </a:ext>
                </a:extLst>
              </a:tr>
            </a:tbl>
          </a:graphicData>
        </a:graphic>
      </p:graphicFrame>
      <p:sp>
        <p:nvSpPr>
          <p:cNvPr id="3" name="Rectangle 2"/>
          <p:cNvSpPr/>
          <p:nvPr/>
        </p:nvSpPr>
        <p:spPr>
          <a:xfrm>
            <a:off x="0" y="-99392"/>
            <a:ext cx="697628"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a:t>
            </a:r>
          </a:p>
        </p:txBody>
      </p:sp>
      <p:pic>
        <p:nvPicPr>
          <p:cNvPr id="4" name="19.7.5">
            <a:hlinkClick r:id="" action="ppaction://media"/>
            <a:extLst>
              <a:ext uri="{FF2B5EF4-FFF2-40B4-BE49-F238E27FC236}">
                <a16:creationId xmlns:a16="http://schemas.microsoft.com/office/drawing/2014/main" id="{E85485D8-4505-4E83-8953-78D0EE6430D8}"/>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331640" y="796137"/>
            <a:ext cx="609600" cy="609600"/>
          </a:xfrm>
          <a:prstGeom prst="rect">
            <a:avLst/>
          </a:prstGeom>
        </p:spPr>
      </p:pic>
      <p:pic>
        <p:nvPicPr>
          <p:cNvPr id="5" name="19.7.6">
            <a:hlinkClick r:id="" action="ppaction://media"/>
            <a:extLst>
              <a:ext uri="{FF2B5EF4-FFF2-40B4-BE49-F238E27FC236}">
                <a16:creationId xmlns:a16="http://schemas.microsoft.com/office/drawing/2014/main" id="{91F0EA46-DEB6-4ECA-AB2D-010171BF37B7}"/>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4267200" y="796137"/>
            <a:ext cx="609600" cy="609600"/>
          </a:xfrm>
          <a:prstGeom prst="rect">
            <a:avLst/>
          </a:prstGeom>
        </p:spPr>
      </p:pic>
      <p:pic>
        <p:nvPicPr>
          <p:cNvPr id="6" name="19.7.7">
            <a:hlinkClick r:id="" action="ppaction://media"/>
            <a:extLst>
              <a:ext uri="{FF2B5EF4-FFF2-40B4-BE49-F238E27FC236}">
                <a16:creationId xmlns:a16="http://schemas.microsoft.com/office/drawing/2014/main" id="{64498BD2-E8B5-4C51-A59B-CC968D5AD25F}"/>
              </a:ext>
            </a:extLst>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7507560" y="796137"/>
            <a:ext cx="609600" cy="609600"/>
          </a:xfrm>
          <a:prstGeom prst="rect">
            <a:avLst/>
          </a:prstGeom>
        </p:spPr>
      </p:pic>
      <p:pic>
        <p:nvPicPr>
          <p:cNvPr id="7" name="19.7.9">
            <a:hlinkClick r:id="" action="ppaction://media"/>
            <a:extLst>
              <a:ext uri="{FF2B5EF4-FFF2-40B4-BE49-F238E27FC236}">
                <a16:creationId xmlns:a16="http://schemas.microsoft.com/office/drawing/2014/main" id="{767B564E-33F6-49F2-958F-0FB36F03F0D1}"/>
              </a:ext>
            </a:extLst>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1331640" y="3217468"/>
            <a:ext cx="609600" cy="609600"/>
          </a:xfrm>
          <a:prstGeom prst="rect">
            <a:avLst/>
          </a:prstGeom>
        </p:spPr>
      </p:pic>
      <p:pic>
        <p:nvPicPr>
          <p:cNvPr id="8" name="19.7.3">
            <a:hlinkClick r:id="" action="ppaction://media"/>
            <a:extLst>
              <a:ext uri="{FF2B5EF4-FFF2-40B4-BE49-F238E27FC236}">
                <a16:creationId xmlns:a16="http://schemas.microsoft.com/office/drawing/2014/main" id="{7F180695-396B-4764-A3B2-EBB55B82B4BA}"/>
              </a:ext>
            </a:extLst>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4211467" y="3124200"/>
            <a:ext cx="609600" cy="609600"/>
          </a:xfrm>
          <a:prstGeom prst="rect">
            <a:avLst/>
          </a:prstGeom>
        </p:spPr>
      </p:pic>
      <p:pic>
        <p:nvPicPr>
          <p:cNvPr id="9" name="19.7.8">
            <a:hlinkClick r:id="" action="ppaction://media"/>
            <a:extLst>
              <a:ext uri="{FF2B5EF4-FFF2-40B4-BE49-F238E27FC236}">
                <a16:creationId xmlns:a16="http://schemas.microsoft.com/office/drawing/2014/main" id="{E41823FA-56AF-4FC5-BE05-89B920E180DD}"/>
              </a:ext>
            </a:extLst>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7507560" y="3235248"/>
            <a:ext cx="609600" cy="609600"/>
          </a:xfrm>
          <a:prstGeom prst="rect">
            <a:avLst/>
          </a:prstGeom>
        </p:spPr>
      </p:pic>
      <p:pic>
        <p:nvPicPr>
          <p:cNvPr id="10" name="19.7.4">
            <a:hlinkClick r:id="" action="ppaction://media"/>
            <a:extLst>
              <a:ext uri="{FF2B5EF4-FFF2-40B4-BE49-F238E27FC236}">
                <a16:creationId xmlns:a16="http://schemas.microsoft.com/office/drawing/2014/main" id="{2BFA737D-EAA3-4207-80FA-61B0F8835D8C}"/>
              </a:ext>
            </a:extLst>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1331640" y="5521375"/>
            <a:ext cx="609600" cy="609600"/>
          </a:xfrm>
          <a:prstGeom prst="rect">
            <a:avLst/>
          </a:prstGeom>
        </p:spPr>
      </p:pic>
      <p:pic>
        <p:nvPicPr>
          <p:cNvPr id="11" name="19.7.2">
            <a:hlinkClick r:id="" action="ppaction://media"/>
            <a:extLst>
              <a:ext uri="{FF2B5EF4-FFF2-40B4-BE49-F238E27FC236}">
                <a16:creationId xmlns:a16="http://schemas.microsoft.com/office/drawing/2014/main" id="{27312411-358E-485E-A072-DF9FA1AA883A}"/>
              </a:ext>
            </a:extLst>
          </p:cNvPr>
          <p:cNvPicPr>
            <a:picLocks noChangeAspect="1"/>
          </p:cNvPicPr>
          <p:nvPr>
            <a:audioFile r:link="rId16"/>
            <p:extLst>
              <p:ext uri="{DAA4B4D4-6D71-4841-9C94-3DE7FCFB9230}">
                <p14:media xmlns:p14="http://schemas.microsoft.com/office/powerpoint/2010/main" r:embed="rId15"/>
              </p:ext>
            </p:extLst>
          </p:nvPr>
        </p:nvPicPr>
        <p:blipFill>
          <a:blip r:embed="rId21"/>
          <a:stretch>
            <a:fillRect/>
          </a:stretch>
        </p:blipFill>
        <p:spPr>
          <a:xfrm>
            <a:off x="4211467" y="5521375"/>
            <a:ext cx="609600" cy="609600"/>
          </a:xfrm>
          <a:prstGeom prst="rect">
            <a:avLst/>
          </a:prstGeom>
        </p:spPr>
      </p:pic>
      <p:pic>
        <p:nvPicPr>
          <p:cNvPr id="12" name="19.7.1">
            <a:hlinkClick r:id="" action="ppaction://media"/>
            <a:extLst>
              <a:ext uri="{FF2B5EF4-FFF2-40B4-BE49-F238E27FC236}">
                <a16:creationId xmlns:a16="http://schemas.microsoft.com/office/drawing/2014/main" id="{6C1E40D1-BADF-44FC-8A80-3CFC5F26FBDF}"/>
              </a:ext>
            </a:extLst>
          </p:cNvPr>
          <p:cNvPicPr>
            <a:picLocks noChangeAspect="1"/>
          </p:cNvPicPr>
          <p:nvPr>
            <a:audioFile r:link="rId18"/>
            <p:extLst>
              <p:ext uri="{DAA4B4D4-6D71-4841-9C94-3DE7FCFB9230}">
                <p14:media xmlns:p14="http://schemas.microsoft.com/office/powerpoint/2010/main" r:embed="rId17"/>
              </p:ext>
            </p:extLst>
          </p:nvPr>
        </p:nvPicPr>
        <p:blipFill>
          <a:blip r:embed="rId21"/>
          <a:stretch>
            <a:fillRect/>
          </a:stretch>
        </p:blipFill>
        <p:spPr>
          <a:xfrm>
            <a:off x="7366767" y="5607137"/>
            <a:ext cx="609600" cy="609600"/>
          </a:xfrm>
          <a:prstGeom prst="rect">
            <a:avLst/>
          </a:prstGeom>
        </p:spPr>
      </p:pic>
    </p:spTree>
    <p:extLst>
      <p:ext uri="{BB962C8B-B14F-4D97-AF65-F5344CB8AC3E}">
        <p14:creationId xmlns:p14="http://schemas.microsoft.com/office/powerpoint/2010/main" val="136088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7"/>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 fill="hold"/>
                                        <p:tgtEl>
                                          <p:spTgt spid="8"/>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 fill="hold"/>
                                        <p:tgtEl>
                                          <p:spTgt spid="9"/>
                                        </p:tgtEl>
                                      </p:cBhvr>
                                    </p:cmd>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 fill="hold"/>
                                        <p:tgtEl>
                                          <p:spTgt spid="10"/>
                                        </p:tgtEl>
                                      </p:cBhvr>
                                    </p:cmd>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 fill="hold"/>
                                        <p:tgtEl>
                                          <p:spTgt spid="11"/>
                                        </p:tgtEl>
                                      </p:cBhvr>
                                    </p:cmd>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4"/>
                </p:tgtEl>
              </p:cMediaNode>
            </p:audio>
            <p:audio>
              <p:cMediaNode vol="80000">
                <p:cTn id="40" fill="hold" display="0">
                  <p:stCondLst>
                    <p:cond delay="indefinite"/>
                  </p:stCondLst>
                  <p:endCondLst>
                    <p:cond evt="onStopAudio" delay="0">
                      <p:tgtEl>
                        <p:sldTgt/>
                      </p:tgtEl>
                    </p:cond>
                  </p:endCondLst>
                </p:cTn>
                <p:tgtEl>
                  <p:spTgt spid="5"/>
                </p:tgtEl>
              </p:cMediaNode>
            </p:audio>
            <p:audio>
              <p:cMediaNode vol="80000">
                <p:cTn id="41" fill="hold" display="0">
                  <p:stCondLst>
                    <p:cond delay="indefinite"/>
                  </p:stCondLst>
                  <p:endCondLst>
                    <p:cond evt="onStopAudio" delay="0">
                      <p:tgtEl>
                        <p:sldTgt/>
                      </p:tgtEl>
                    </p:cond>
                  </p:endCondLst>
                </p:cTn>
                <p:tgtEl>
                  <p:spTgt spid="6"/>
                </p:tgtEl>
              </p:cMediaNode>
            </p:audio>
            <p:audio>
              <p:cMediaNode vol="80000">
                <p:cTn id="42" fill="hold" display="0">
                  <p:stCondLst>
                    <p:cond delay="indefinite"/>
                  </p:stCondLst>
                  <p:endCondLst>
                    <p:cond evt="onStopAudio" delay="0">
                      <p:tgtEl>
                        <p:sldTgt/>
                      </p:tgtEl>
                    </p:cond>
                  </p:endCondLst>
                </p:cTn>
                <p:tgtEl>
                  <p:spTgt spid="7"/>
                </p:tgtEl>
              </p:cMediaNode>
            </p:audio>
            <p:audio>
              <p:cMediaNode vol="80000">
                <p:cTn id="43" fill="hold" display="0">
                  <p:stCondLst>
                    <p:cond delay="indefinite"/>
                  </p:stCondLst>
                  <p:endCondLst>
                    <p:cond evt="onStopAudio" delay="0">
                      <p:tgtEl>
                        <p:sldTgt/>
                      </p:tgtEl>
                    </p:cond>
                  </p:endCondLst>
                </p:cTn>
                <p:tgtEl>
                  <p:spTgt spid="8"/>
                </p:tgtEl>
              </p:cMediaNode>
            </p:audio>
            <p:audio>
              <p:cMediaNode vol="80000">
                <p:cTn id="44" fill="hold" display="0">
                  <p:stCondLst>
                    <p:cond delay="indefinite"/>
                  </p:stCondLst>
                  <p:endCondLst>
                    <p:cond evt="onStopAudio" delay="0">
                      <p:tgtEl>
                        <p:sldTgt/>
                      </p:tgtEl>
                    </p:cond>
                  </p:endCondLst>
                </p:cTn>
                <p:tgtEl>
                  <p:spTgt spid="9"/>
                </p:tgtEl>
              </p:cMediaNode>
            </p:audio>
            <p:audio>
              <p:cMediaNode vol="80000">
                <p:cTn id="45" fill="hold" display="0">
                  <p:stCondLst>
                    <p:cond delay="indefinite"/>
                  </p:stCondLst>
                  <p:endCondLst>
                    <p:cond evt="onStopAudio" delay="0">
                      <p:tgtEl>
                        <p:sldTgt/>
                      </p:tgtEl>
                    </p:cond>
                  </p:endCondLst>
                </p:cTn>
                <p:tgtEl>
                  <p:spTgt spid="10"/>
                </p:tgtEl>
              </p:cMediaNode>
            </p:audio>
            <p:audio>
              <p:cMediaNode vol="80000">
                <p:cTn id="46" fill="hold" display="0">
                  <p:stCondLst>
                    <p:cond delay="indefinite"/>
                  </p:stCondLst>
                  <p:endCondLst>
                    <p:cond evt="onStopAudio" delay="0">
                      <p:tgtEl>
                        <p:sldTgt/>
                      </p:tgtEl>
                    </p:cond>
                  </p:endCondLst>
                </p:cTn>
                <p:tgtEl>
                  <p:spTgt spid="11"/>
                </p:tgtEl>
              </p:cMediaNode>
            </p:audio>
            <p:audio>
              <p:cMediaNode vol="80000">
                <p:cTn id="4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6858000"/>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2286000">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0"/>
                  </a:ext>
                </a:extLst>
              </a:tr>
              <a:tr h="228600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228600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2"/>
                  </a:ext>
                </a:extLst>
              </a:tr>
            </a:tbl>
          </a:graphicData>
        </a:graphic>
      </p:graphicFrame>
      <p:sp>
        <p:nvSpPr>
          <p:cNvPr id="3" name="Rectangle 2"/>
          <p:cNvSpPr/>
          <p:nvPr/>
        </p:nvSpPr>
        <p:spPr>
          <a:xfrm>
            <a:off x="0" y="-99392"/>
            <a:ext cx="697628"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7013" y="4942654"/>
            <a:ext cx="2256461" cy="1696106"/>
          </a:xfrm>
          <a:prstGeom prst="rect">
            <a:avLst/>
          </a:prstGeom>
        </p:spPr>
      </p:pic>
      <p:pic>
        <p:nvPicPr>
          <p:cNvPr id="5" name="Picture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94158" y="4658126"/>
            <a:ext cx="1697165" cy="2071033"/>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r="19057"/>
          <a:stretch/>
        </p:blipFill>
        <p:spPr>
          <a:xfrm>
            <a:off x="3492143" y="2622801"/>
            <a:ext cx="1737865" cy="1706874"/>
          </a:xfrm>
          <a:prstGeom prst="rect">
            <a:avLst/>
          </a:prstGeom>
        </p:spPr>
      </p:pic>
      <p:pic>
        <p:nvPicPr>
          <p:cNvPr id="7" name="Picture 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305950">
            <a:off x="538185" y="4533680"/>
            <a:ext cx="2415773" cy="2333502"/>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881" y="550450"/>
            <a:ext cx="1950950" cy="1297382"/>
          </a:xfrm>
          <a:prstGeom prst="rect">
            <a:avLst/>
          </a:prstGeom>
        </p:spPr>
      </p:pic>
      <p:pic>
        <p:nvPicPr>
          <p:cNvPr id="9" name="Picture 8"/>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19872" y="400522"/>
            <a:ext cx="2584289" cy="1400829"/>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1469" y="480103"/>
            <a:ext cx="1495193" cy="1512993"/>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82629" y="2564904"/>
            <a:ext cx="1800200" cy="1728192"/>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7060" y="2595638"/>
            <a:ext cx="1491677" cy="1496700"/>
          </a:xfrm>
          <a:prstGeom prst="rect">
            <a:avLst/>
          </a:prstGeom>
        </p:spPr>
      </p:pic>
    </p:spTree>
    <p:extLst>
      <p:ext uri="{BB962C8B-B14F-4D97-AF65-F5344CB8AC3E}">
        <p14:creationId xmlns:p14="http://schemas.microsoft.com/office/powerpoint/2010/main" val="343532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2166</TotalTime>
  <Words>1309</Words>
  <Application>Microsoft Office PowerPoint</Application>
  <PresentationFormat>On-screen Show (4:3)</PresentationFormat>
  <Paragraphs>181</Paragraphs>
  <Slides>20</Slides>
  <Notes>18</Notes>
  <HiddenSlides>0</HiddenSlides>
  <MMClips>51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20</vt:i4>
      </vt:variant>
    </vt:vector>
  </HeadingPairs>
  <TitlesOfParts>
    <vt:vector size="25" baseType="lpstr">
      <vt:lpstr>Arial</vt:lpstr>
      <vt:lpstr>Calibri</vt:lpstr>
      <vt:lpstr>Wingdings</vt:lpstr>
      <vt:lpstr>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COMBERTON VILLAGE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I.T.SUPPORT</dc:creator>
  <cp:lastModifiedBy>Rachel Hawkes</cp:lastModifiedBy>
  <cp:revision>88</cp:revision>
  <dcterms:created xsi:type="dcterms:W3CDTF">2008-04-11T13:17:19Z</dcterms:created>
  <dcterms:modified xsi:type="dcterms:W3CDTF">2018-12-02T11:18:22Z</dcterms:modified>
</cp:coreProperties>
</file>