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272" r:id="rId4"/>
    <p:sldId id="257" r:id="rId5"/>
    <p:sldId id="258" r:id="rId6"/>
    <p:sldId id="259" r:id="rId7"/>
    <p:sldId id="260" r:id="rId8"/>
    <p:sldId id="261" r:id="rId9"/>
    <p:sldId id="262" r:id="rId10"/>
    <p:sldId id="263" r:id="rId11"/>
    <p:sldId id="264" r:id="rId12"/>
    <p:sldId id="265" r:id="rId13"/>
    <p:sldId id="268" r:id="rId14"/>
    <p:sldId id="269" r:id="rId15"/>
    <p:sldId id="270" r:id="rId16"/>
    <p:sldId id="271"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231" autoAdjust="0"/>
  </p:normalViewPr>
  <p:slideViewPr>
    <p:cSldViewPr snapToGrid="0">
      <p:cViewPr varScale="1">
        <p:scale>
          <a:sx n="79" d="100"/>
          <a:sy n="79" d="100"/>
        </p:scale>
        <p:origin x="250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1A20978-E29D-4C27-BA9A-83B0F07E12EF}" type="datetimeFigureOut">
              <a:rPr lang="en-GB"/>
              <a:pPr>
                <a:defRPr/>
              </a:pPr>
              <a:t>22/09/2018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9369B72-6E0E-4688-A9ED-8FD5DCBE12E4}" type="slidenum">
              <a:rPr lang="en-GB" altLang="en-US"/>
              <a:pPr/>
              <a:t>‹#›</a:t>
            </a:fld>
            <a:endParaRPr lang="en-GB" altLang="en-US"/>
          </a:p>
        </p:txBody>
      </p:sp>
    </p:spTree>
    <p:extLst>
      <p:ext uri="{BB962C8B-B14F-4D97-AF65-F5344CB8AC3E}">
        <p14:creationId xmlns:p14="http://schemas.microsoft.com/office/powerpoint/2010/main" val="34795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FAB131-2E36-4467-B960-79564A33DF04}" type="slidenum">
              <a:rPr lang="en-GB" altLang="en-US"/>
              <a:pPr eaLnBrk="1" hangingPunct="1"/>
              <a:t>1</a:t>
            </a:fld>
            <a:endParaRPr lang="en-GB"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GB" altLang="en-US" dirty="0" smtClean="0"/>
              <a:t>What do you have in your pencil case?</a:t>
            </a:r>
          </a:p>
          <a:p>
            <a:pPr eaLnBrk="1" hangingPunct="1"/>
            <a:endParaRPr lang="en-GB" altLang="en-US" dirty="0" smtClean="0"/>
          </a:p>
        </p:txBody>
      </p:sp>
    </p:spTree>
    <p:extLst>
      <p:ext uri="{BB962C8B-B14F-4D97-AF65-F5344CB8AC3E}">
        <p14:creationId xmlns:p14="http://schemas.microsoft.com/office/powerpoint/2010/main" val="3309088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8DFC1E-F733-414D-9ACF-0E6F2B8F5051}" type="slidenum">
              <a:rPr lang="en-GB" altLang="en-US">
                <a:solidFill>
                  <a:srgbClr val="000000"/>
                </a:solidFill>
                <a:latin typeface="Calibri" panose="020F0502020204030204" pitchFamily="34" charset="0"/>
              </a:rPr>
              <a:pPr eaLnBrk="1" hangingPunct="1"/>
              <a:t>13</a:t>
            </a:fld>
            <a:endParaRPr lang="en-GB" altLang="en-US">
              <a:solidFill>
                <a:srgbClr val="000000"/>
              </a:solidFill>
              <a:latin typeface="Calibri" panose="020F0502020204030204" pitchFamily="34"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1716639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E36611-5E12-4F15-84E8-F45789C8A7A2}" type="slidenum">
              <a:rPr lang="en-GB" altLang="en-US">
                <a:solidFill>
                  <a:srgbClr val="000000"/>
                </a:solidFill>
                <a:latin typeface="Calibri" panose="020F0502020204030204" pitchFamily="34" charset="0"/>
              </a:rPr>
              <a:pPr eaLnBrk="1" hangingPunct="1"/>
              <a:t>14</a:t>
            </a:fld>
            <a:endParaRPr lang="en-GB" altLang="en-US">
              <a:solidFill>
                <a:srgbClr val="000000"/>
              </a:solidFill>
              <a:latin typeface="Calibri" panose="020F0502020204030204"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3913425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pupils a strip of paper which they fold into six equal pieces so it looks like the one on this slide.</a:t>
            </a:r>
          </a:p>
          <a:p>
            <a:r>
              <a:rPr lang="en-GB" dirty="0" smtClean="0"/>
              <a:t>In</a:t>
            </a:r>
            <a:r>
              <a:rPr lang="en-GB" baseline="0" dirty="0" smtClean="0"/>
              <a:t> each of the six sections they draw an item from the pencil case, in any order.</a:t>
            </a:r>
            <a:br>
              <a:rPr lang="en-GB" baseline="0" dirty="0" smtClean="0"/>
            </a:br>
            <a:r>
              <a:rPr lang="en-GB" baseline="0" dirty="0" smtClean="0"/>
              <a:t/>
            </a:r>
            <a:br>
              <a:rPr lang="en-GB" baseline="0" dirty="0" smtClean="0"/>
            </a:br>
            <a:r>
              <a:rPr lang="en-GB" baseline="0" dirty="0" smtClean="0"/>
              <a:t>Teacher then calls out all of the items in any order (repeating items over and over).  Alternatively a pupil can call them out.  Remember that there is a list of the pencil case vocabulary in the Y3 study booklet.</a:t>
            </a:r>
            <a:br>
              <a:rPr lang="en-GB" baseline="0" dirty="0" smtClean="0"/>
            </a:br>
            <a:r>
              <a:rPr lang="en-GB" baseline="0" dirty="0" smtClean="0"/>
              <a:t>Pupils are allowed to tear off their sections at either end, but can’t tear anything out of the middle.</a:t>
            </a:r>
            <a:br>
              <a:rPr lang="en-GB" baseline="0" dirty="0" smtClean="0"/>
            </a:br>
            <a:r>
              <a:rPr lang="en-GB" baseline="0" dirty="0" smtClean="0"/>
              <a:t>The game is one when the pupil has no sections left.</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D9369B72-6E0E-4688-A9ED-8FD5DCBE12E4}" type="slidenum">
              <a:rPr lang="en-GB" altLang="en-US" smtClean="0"/>
              <a:pPr/>
              <a:t>2</a:t>
            </a:fld>
            <a:endParaRPr lang="en-GB" altLang="en-US"/>
          </a:p>
        </p:txBody>
      </p:sp>
    </p:spTree>
    <p:extLst>
      <p:ext uri="{BB962C8B-B14F-4D97-AF65-F5344CB8AC3E}">
        <p14:creationId xmlns:p14="http://schemas.microsoft.com/office/powerpoint/2010/main" val="3100044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34E04D-1936-4700-B677-351D4630B570}" type="slidenum">
              <a:rPr lang="en-GB" altLang="en-US">
                <a:solidFill>
                  <a:srgbClr val="000000"/>
                </a:solidFill>
                <a:latin typeface="Calibri" panose="020F0502020204030204" pitchFamily="34" charset="0"/>
              </a:rPr>
              <a:pPr eaLnBrk="1" hangingPunct="1"/>
              <a:t>3</a:t>
            </a:fld>
            <a:endParaRPr lang="en-GB" altLang="en-US">
              <a:solidFill>
                <a:srgbClr val="000000"/>
              </a:solidFill>
              <a:latin typeface="Calibri" panose="020F0502020204030204"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memory</a:t>
            </a:r>
            <a:br>
              <a:rPr lang="en-GB" altLang="en-US" dirty="0" smtClean="0"/>
            </a:br>
            <a:r>
              <a:rPr lang="en-GB" altLang="en-US" dirty="0" smtClean="0"/>
              <a:t>Click word to hear it pronounced.</a:t>
            </a:r>
          </a:p>
        </p:txBody>
      </p:sp>
    </p:spTree>
    <p:extLst>
      <p:ext uri="{BB962C8B-B14F-4D97-AF65-F5344CB8AC3E}">
        <p14:creationId xmlns:p14="http://schemas.microsoft.com/office/powerpoint/2010/main" val="1442820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4E6407-B76A-430C-91F7-2ED4ECF37FB4}" type="slidenum">
              <a:rPr lang="en-GB" altLang="en-US">
                <a:solidFill>
                  <a:srgbClr val="000000"/>
                </a:solidFill>
                <a:latin typeface="Calibri" panose="020F0502020204030204" pitchFamily="34" charset="0"/>
              </a:rPr>
              <a:pPr eaLnBrk="1" hangingPunct="1"/>
              <a:t>4</a:t>
            </a:fld>
            <a:endParaRPr lang="en-GB" altLang="en-US">
              <a:solidFill>
                <a:srgbClr val="000000"/>
              </a:solidFill>
              <a:latin typeface="Calibri" panose="020F050202020403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dirty="0" smtClean="0"/>
              <a:t>le grand </a:t>
            </a:r>
            <a:r>
              <a:rPr lang="en-GB" altLang="en-US" dirty="0" err="1" smtClean="0"/>
              <a:t>jeu</a:t>
            </a:r>
            <a:r>
              <a:rPr lang="en-GB" altLang="en-US" dirty="0" smtClean="0"/>
              <a:t> de la </a:t>
            </a:r>
            <a:r>
              <a:rPr lang="en-GB" altLang="en-US" dirty="0" err="1" smtClean="0"/>
              <a:t>mémoire</a:t>
            </a:r>
            <a:r>
              <a:rPr lang="en-GB" altLang="en-US" dirty="0" smtClean="0"/>
              <a:t> (The big memory game). </a:t>
            </a:r>
            <a:r>
              <a:rPr lang="en-GB" altLang="en-US" sz="1200" dirty="0" err="1" smtClean="0">
                <a:solidFill>
                  <a:srgbClr val="FFFFFF"/>
                </a:solidFill>
              </a:rPr>
              <a:t>Prenez</a:t>
            </a:r>
            <a:r>
              <a:rPr lang="en-GB" altLang="en-US" sz="1200" dirty="0" smtClean="0">
                <a:solidFill>
                  <a:srgbClr val="FFFFFF"/>
                </a:solidFill>
              </a:rPr>
              <a:t> 10 </a:t>
            </a:r>
            <a:r>
              <a:rPr lang="en-GB" altLang="en-US" sz="1200" dirty="0" err="1" smtClean="0">
                <a:solidFill>
                  <a:srgbClr val="FFFFFF"/>
                </a:solidFill>
              </a:rPr>
              <a:t>secondes</a:t>
            </a:r>
            <a:r>
              <a:rPr lang="en-GB" altLang="en-US" sz="1200" dirty="0" smtClean="0">
                <a:solidFill>
                  <a:srgbClr val="FFFFFF"/>
                </a:solidFill>
              </a:rPr>
              <a:t> pour </a:t>
            </a:r>
            <a:r>
              <a:rPr lang="en-GB" altLang="en-US" sz="1200" dirty="0" err="1" smtClean="0">
                <a:solidFill>
                  <a:srgbClr val="FFFFFF"/>
                </a:solidFill>
              </a:rPr>
              <a:t>mémoriser</a:t>
            </a:r>
            <a:r>
              <a:rPr lang="en-GB" altLang="en-US" sz="1200" dirty="0" smtClean="0">
                <a:solidFill>
                  <a:srgbClr val="FFFFFF"/>
                </a:solidFill>
              </a:rPr>
              <a:t> </a:t>
            </a:r>
            <a:r>
              <a:rPr lang="en-GB" altLang="en-US" dirty="0" smtClean="0">
                <a:solidFill>
                  <a:schemeClr val="bg1"/>
                </a:solidFill>
              </a:rPr>
              <a:t>!</a:t>
            </a:r>
            <a:r>
              <a:rPr lang="en-GB" altLang="en-US" dirty="0" smtClean="0"/>
              <a:t> = You all have 10 seconds to memorise! Click on text to hear instructions pronounced. The curtains open on click and then close when 10 seconds has passed. Pupils must use the time to memorize which items are on the tray and then recall them orally. Encourage them to remember whether they need to use un / </a:t>
            </a:r>
            <a:r>
              <a:rPr lang="en-GB" altLang="en-US" dirty="0" err="1" smtClean="0"/>
              <a:t>une</a:t>
            </a:r>
            <a:r>
              <a:rPr lang="en-GB" altLang="en-US" dirty="0" smtClean="0"/>
              <a:t> / des with each bit of vocabulary. If you ask different pupils for one item each then this will hopefully be manageable. The items are shown again on the next slide. Remember: if it’s too difficult/fast for pupils you can always repeat the slide.</a:t>
            </a:r>
          </a:p>
        </p:txBody>
      </p:sp>
    </p:spTree>
    <p:extLst>
      <p:ext uri="{BB962C8B-B14F-4D97-AF65-F5344CB8AC3E}">
        <p14:creationId xmlns:p14="http://schemas.microsoft.com/office/powerpoint/2010/main" val="3976895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4AEE11-963A-48E3-BE4C-A99526F4A2BD}" type="slidenum">
              <a:rPr lang="en-GB" altLang="en-US">
                <a:solidFill>
                  <a:srgbClr val="000000"/>
                </a:solidFill>
                <a:latin typeface="Calibri" panose="020F0502020204030204" pitchFamily="34" charset="0"/>
              </a:rPr>
              <a:pPr eaLnBrk="1" hangingPunct="1"/>
              <a:t>6</a:t>
            </a:fld>
            <a:endParaRPr lang="en-GB" altLang="en-US">
              <a:solidFill>
                <a:srgbClr val="000000"/>
              </a:solidFill>
              <a:latin typeface="Calibri" panose="020F0502020204030204"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As before but pupils now only have 8 seconds to memorize to increase the challenge. (Sounds still included.)</a:t>
            </a:r>
          </a:p>
        </p:txBody>
      </p:sp>
    </p:spTree>
    <p:extLst>
      <p:ext uri="{BB962C8B-B14F-4D97-AF65-F5344CB8AC3E}">
        <p14:creationId xmlns:p14="http://schemas.microsoft.com/office/powerpoint/2010/main" val="786005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9CE947-AD95-4E05-B869-4C6B6FD240E7}" type="slidenum">
              <a:rPr lang="en-GB" altLang="en-US">
                <a:solidFill>
                  <a:srgbClr val="000000"/>
                </a:solidFill>
                <a:latin typeface="Calibri" panose="020F0502020204030204" pitchFamily="34" charset="0"/>
              </a:rPr>
              <a:pPr eaLnBrk="1" hangingPunct="1"/>
              <a:t>8</a:t>
            </a:fld>
            <a:endParaRPr lang="en-GB" altLang="en-US">
              <a:solidFill>
                <a:srgbClr val="000000"/>
              </a:solidFill>
              <a:latin typeface="Calibri" panose="020F0502020204030204"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As before but pupils now only have 6 seconds to memorize. (Sounds still included.)</a:t>
            </a:r>
          </a:p>
        </p:txBody>
      </p:sp>
    </p:spTree>
    <p:extLst>
      <p:ext uri="{BB962C8B-B14F-4D97-AF65-F5344CB8AC3E}">
        <p14:creationId xmlns:p14="http://schemas.microsoft.com/office/powerpoint/2010/main" val="2738291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1AFE54-3FC5-4BA9-B296-3E7CD6150DAE}" type="slidenum">
              <a:rPr lang="en-GB" altLang="en-US">
                <a:solidFill>
                  <a:srgbClr val="000000"/>
                </a:solidFill>
                <a:latin typeface="Calibri" panose="020F0502020204030204" pitchFamily="34" charset="0"/>
              </a:rPr>
              <a:pPr eaLnBrk="1" hangingPunct="1"/>
              <a:t>10</a:t>
            </a:fld>
            <a:endParaRPr lang="en-GB" altLang="en-US">
              <a:solidFill>
                <a:srgbClr val="000000"/>
              </a:solidFill>
              <a:latin typeface="Calibri" panose="020F0502020204030204"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Pupils have to say</a:t>
            </a:r>
            <a:r>
              <a:rPr lang="en-GB" altLang="en-US" baseline="0" dirty="0" smtClean="0"/>
              <a:t> how the description differs from what they see and give answers orally </a:t>
            </a:r>
          </a:p>
          <a:p>
            <a:pPr eaLnBrk="1" hangingPunct="1">
              <a:spcBef>
                <a:spcPct val="0"/>
              </a:spcBef>
            </a:pPr>
            <a:r>
              <a:rPr lang="en-GB" altLang="en-US" baseline="0" dirty="0" smtClean="0"/>
              <a:t>E.g. </a:t>
            </a:r>
            <a:r>
              <a:rPr lang="en-GB" altLang="en-US" baseline="0" dirty="0" err="1" smtClean="0"/>
              <a:t>J’ai</a:t>
            </a:r>
            <a:r>
              <a:rPr lang="en-GB" altLang="en-US" baseline="0" dirty="0" smtClean="0"/>
              <a:t> un </a:t>
            </a:r>
            <a:r>
              <a:rPr lang="en-GB" altLang="en-US" baseline="0" dirty="0" err="1" smtClean="0"/>
              <a:t>gomme</a:t>
            </a:r>
            <a:r>
              <a:rPr lang="en-GB" altLang="en-US" baseline="0" dirty="0" smtClean="0"/>
              <a:t>, un crayon et des </a:t>
            </a:r>
            <a:r>
              <a:rPr lang="en-GB" altLang="en-US" baseline="0" dirty="0" err="1" smtClean="0"/>
              <a:t>ciseaux</a:t>
            </a:r>
            <a:r>
              <a:rPr lang="en-GB" altLang="en-US" baseline="0" dirty="0" smtClean="0"/>
              <a:t> </a:t>
            </a:r>
            <a:r>
              <a:rPr lang="en-GB" altLang="en-US" baseline="0" dirty="0" err="1" smtClean="0"/>
              <a:t>mais</a:t>
            </a:r>
            <a:r>
              <a:rPr lang="en-GB" altLang="en-US" baseline="0" dirty="0" smtClean="0"/>
              <a:t> je </a:t>
            </a:r>
            <a:r>
              <a:rPr lang="en-GB" altLang="en-US" baseline="0" dirty="0" err="1" smtClean="0"/>
              <a:t>n’ai</a:t>
            </a:r>
            <a:r>
              <a:rPr lang="en-GB" altLang="en-US" baseline="0" dirty="0" smtClean="0"/>
              <a:t> pas de </a:t>
            </a:r>
            <a:r>
              <a:rPr lang="en-GB" altLang="en-US" baseline="0" dirty="0" err="1" smtClean="0"/>
              <a:t>stylo</a:t>
            </a:r>
            <a:r>
              <a:rPr lang="en-GB" altLang="en-US" baseline="0" dirty="0" smtClean="0"/>
              <a:t> </a:t>
            </a:r>
            <a:r>
              <a:rPr lang="en-GB" altLang="en-US" baseline="0" dirty="0" err="1" smtClean="0"/>
              <a:t>ou</a:t>
            </a:r>
            <a:r>
              <a:rPr lang="en-GB" altLang="en-US" baseline="0" dirty="0" smtClean="0"/>
              <a:t> de </a:t>
            </a:r>
            <a:r>
              <a:rPr lang="en-GB" altLang="en-US" baseline="0" dirty="0" err="1" smtClean="0"/>
              <a:t>regle</a:t>
            </a:r>
            <a:r>
              <a:rPr lang="en-GB" altLang="en-US" baseline="0" dirty="0" smtClean="0"/>
              <a:t>.</a:t>
            </a:r>
            <a:endParaRPr lang="en-GB" altLang="en-US" dirty="0" smtClean="0"/>
          </a:p>
        </p:txBody>
      </p:sp>
    </p:spTree>
    <p:extLst>
      <p:ext uri="{BB962C8B-B14F-4D97-AF65-F5344CB8AC3E}">
        <p14:creationId xmlns:p14="http://schemas.microsoft.com/office/powerpoint/2010/main" val="3368459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A92F43-71BD-48E6-B758-23E0D500B55A}" type="slidenum">
              <a:rPr lang="en-GB" altLang="en-US">
                <a:solidFill>
                  <a:srgbClr val="000000"/>
                </a:solidFill>
                <a:latin typeface="Calibri" panose="020F0502020204030204" pitchFamily="34" charset="0"/>
              </a:rPr>
              <a:pPr eaLnBrk="1" hangingPunct="1"/>
              <a:t>11</a:t>
            </a:fld>
            <a:endParaRPr lang="en-GB" altLang="en-US">
              <a:solidFill>
                <a:srgbClr val="000000"/>
              </a:solidFill>
              <a:latin typeface="Calibri" panose="020F0502020204030204" pitchFamily="34"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1300513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4B51A8-88A0-4210-8B42-E03D182473C1}" type="slidenum">
              <a:rPr lang="en-GB" altLang="en-US">
                <a:solidFill>
                  <a:srgbClr val="000000"/>
                </a:solidFill>
                <a:latin typeface="Calibri" panose="020F0502020204030204" pitchFamily="34" charset="0"/>
              </a:rPr>
              <a:pPr eaLnBrk="1" hangingPunct="1"/>
              <a:t>12</a:t>
            </a:fld>
            <a:endParaRPr lang="en-GB" altLang="en-US">
              <a:solidFill>
                <a:srgbClr val="000000"/>
              </a:solidFill>
              <a:latin typeface="Calibri" panose="020F0502020204030204"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171723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9AABB00-57C7-40E7-A523-E4F63DB22C10}" type="datetimeFigureOut">
              <a:rPr lang="en-GB"/>
              <a:pPr>
                <a:defRPr/>
              </a:pPr>
              <a:t>22/09/2018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DDD325D6-39C2-4937-B494-5319D3310578}" type="slidenum">
              <a:rPr lang="en-GB" altLang="en-US"/>
              <a:pPr/>
              <a:t>‹#›</a:t>
            </a:fld>
            <a:endParaRPr lang="en-GB" altLang="en-US"/>
          </a:p>
        </p:txBody>
      </p:sp>
    </p:spTree>
    <p:extLst>
      <p:ext uri="{BB962C8B-B14F-4D97-AF65-F5344CB8AC3E}">
        <p14:creationId xmlns:p14="http://schemas.microsoft.com/office/powerpoint/2010/main" val="3548406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53F86ED-BFE7-49B7-B599-4CCF7F2C46A1}" type="datetimeFigureOut">
              <a:rPr lang="en-GB"/>
              <a:pPr>
                <a:defRPr/>
              </a:pPr>
              <a:t>22/09/2018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A62051C0-78E3-4E9E-85A9-45364BEAB8B5}" type="slidenum">
              <a:rPr lang="en-GB" altLang="en-US"/>
              <a:pPr/>
              <a:t>‹#›</a:t>
            </a:fld>
            <a:endParaRPr lang="en-GB" altLang="en-US"/>
          </a:p>
        </p:txBody>
      </p:sp>
    </p:spTree>
    <p:extLst>
      <p:ext uri="{BB962C8B-B14F-4D97-AF65-F5344CB8AC3E}">
        <p14:creationId xmlns:p14="http://schemas.microsoft.com/office/powerpoint/2010/main" val="53488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ACCD416-9B00-4B05-B324-9D6C1D41B087}" type="datetimeFigureOut">
              <a:rPr lang="en-GB"/>
              <a:pPr>
                <a:defRPr/>
              </a:pPr>
              <a:t>22/09/2018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53B3A86-6BD3-48AF-980B-4B59392CB89B}" type="slidenum">
              <a:rPr lang="en-GB" altLang="en-US"/>
              <a:pPr/>
              <a:t>‹#›</a:t>
            </a:fld>
            <a:endParaRPr lang="en-GB" altLang="en-US"/>
          </a:p>
        </p:txBody>
      </p:sp>
    </p:spTree>
    <p:extLst>
      <p:ext uri="{BB962C8B-B14F-4D97-AF65-F5344CB8AC3E}">
        <p14:creationId xmlns:p14="http://schemas.microsoft.com/office/powerpoint/2010/main" val="3226958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E018B7B-9045-49D2-96A8-99C8E251C756}" type="slidenum">
              <a:rPr lang="en-GB" altLang="en-US"/>
              <a:pPr/>
              <a:t>‹#›</a:t>
            </a:fld>
            <a:endParaRPr lang="en-GB" altLang="en-US"/>
          </a:p>
        </p:txBody>
      </p:sp>
    </p:spTree>
    <p:extLst>
      <p:ext uri="{BB962C8B-B14F-4D97-AF65-F5344CB8AC3E}">
        <p14:creationId xmlns:p14="http://schemas.microsoft.com/office/powerpoint/2010/main" val="1365463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1F7BBE8-4939-463A-876C-DCBD47841EBD}" type="slidenum">
              <a:rPr lang="en-GB" altLang="en-US"/>
              <a:pPr/>
              <a:t>‹#›</a:t>
            </a:fld>
            <a:endParaRPr lang="en-GB" altLang="en-US"/>
          </a:p>
        </p:txBody>
      </p:sp>
    </p:spTree>
    <p:extLst>
      <p:ext uri="{BB962C8B-B14F-4D97-AF65-F5344CB8AC3E}">
        <p14:creationId xmlns:p14="http://schemas.microsoft.com/office/powerpoint/2010/main" val="3563633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F818E071-234A-43A0-BBC1-70DCAED8D317}" type="slidenum">
              <a:rPr lang="en-GB" altLang="en-US"/>
              <a:pPr/>
              <a:t>‹#›</a:t>
            </a:fld>
            <a:endParaRPr lang="en-GB" altLang="en-US"/>
          </a:p>
        </p:txBody>
      </p:sp>
    </p:spTree>
    <p:extLst>
      <p:ext uri="{BB962C8B-B14F-4D97-AF65-F5344CB8AC3E}">
        <p14:creationId xmlns:p14="http://schemas.microsoft.com/office/powerpoint/2010/main" val="2232584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01579EB4-10AB-43AF-98A2-3150232146A2}" type="slidenum">
              <a:rPr lang="en-GB" altLang="en-US"/>
              <a:pPr/>
              <a:t>‹#›</a:t>
            </a:fld>
            <a:endParaRPr lang="en-GB" altLang="en-US"/>
          </a:p>
        </p:txBody>
      </p:sp>
    </p:spTree>
    <p:extLst>
      <p:ext uri="{BB962C8B-B14F-4D97-AF65-F5344CB8AC3E}">
        <p14:creationId xmlns:p14="http://schemas.microsoft.com/office/powerpoint/2010/main" val="3386300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fld id="{0F41B3E9-5C35-450D-94EC-9591261019D2}" type="slidenum">
              <a:rPr lang="en-GB" altLang="en-US"/>
              <a:pPr/>
              <a:t>‹#›</a:t>
            </a:fld>
            <a:endParaRPr lang="en-GB" altLang="en-US"/>
          </a:p>
        </p:txBody>
      </p:sp>
    </p:spTree>
    <p:extLst>
      <p:ext uri="{BB962C8B-B14F-4D97-AF65-F5344CB8AC3E}">
        <p14:creationId xmlns:p14="http://schemas.microsoft.com/office/powerpoint/2010/main" val="3518209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fld id="{6D3E03AE-F819-478B-8615-6F81CACD8C6C}" type="slidenum">
              <a:rPr lang="en-GB" altLang="en-US"/>
              <a:pPr/>
              <a:t>‹#›</a:t>
            </a:fld>
            <a:endParaRPr lang="en-GB" altLang="en-US"/>
          </a:p>
        </p:txBody>
      </p:sp>
    </p:spTree>
    <p:extLst>
      <p:ext uri="{BB962C8B-B14F-4D97-AF65-F5344CB8AC3E}">
        <p14:creationId xmlns:p14="http://schemas.microsoft.com/office/powerpoint/2010/main" val="4037783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fld id="{4536FBDB-E36C-4CAB-A007-BD1C539FD8A9}" type="slidenum">
              <a:rPr lang="en-GB" altLang="en-US"/>
              <a:pPr/>
              <a:t>‹#›</a:t>
            </a:fld>
            <a:endParaRPr lang="en-GB" altLang="en-US"/>
          </a:p>
        </p:txBody>
      </p:sp>
    </p:spTree>
    <p:extLst>
      <p:ext uri="{BB962C8B-B14F-4D97-AF65-F5344CB8AC3E}">
        <p14:creationId xmlns:p14="http://schemas.microsoft.com/office/powerpoint/2010/main" val="821311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F8E2CC85-CDC6-4AD0-8159-D5CB6E5E3940}" type="slidenum">
              <a:rPr lang="en-GB" altLang="en-US"/>
              <a:pPr/>
              <a:t>‹#›</a:t>
            </a:fld>
            <a:endParaRPr lang="en-GB" altLang="en-US"/>
          </a:p>
        </p:txBody>
      </p:sp>
    </p:spTree>
    <p:extLst>
      <p:ext uri="{BB962C8B-B14F-4D97-AF65-F5344CB8AC3E}">
        <p14:creationId xmlns:p14="http://schemas.microsoft.com/office/powerpoint/2010/main" val="2120114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9025A84-2D61-4EE4-B427-FBBF596E5D25}" type="datetimeFigureOut">
              <a:rPr lang="en-GB"/>
              <a:pPr>
                <a:defRPr/>
              </a:pPr>
              <a:t>22/09/2018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6D42CA9-D6CB-47D4-B690-41FA1F5BCC54}" type="slidenum">
              <a:rPr lang="en-GB" altLang="en-US"/>
              <a:pPr/>
              <a:t>‹#›</a:t>
            </a:fld>
            <a:endParaRPr lang="en-GB" altLang="en-US"/>
          </a:p>
        </p:txBody>
      </p:sp>
    </p:spTree>
    <p:extLst>
      <p:ext uri="{BB962C8B-B14F-4D97-AF65-F5344CB8AC3E}">
        <p14:creationId xmlns:p14="http://schemas.microsoft.com/office/powerpoint/2010/main" val="2612951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0C8E0C2A-1BBD-46C1-9BDA-F0EBD921F84D}" type="slidenum">
              <a:rPr lang="en-GB" altLang="en-US"/>
              <a:pPr/>
              <a:t>‹#›</a:t>
            </a:fld>
            <a:endParaRPr lang="en-GB" altLang="en-US"/>
          </a:p>
        </p:txBody>
      </p:sp>
    </p:spTree>
    <p:extLst>
      <p:ext uri="{BB962C8B-B14F-4D97-AF65-F5344CB8AC3E}">
        <p14:creationId xmlns:p14="http://schemas.microsoft.com/office/powerpoint/2010/main" val="1810415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1C157C8-A058-4748-B028-362D90293461}" type="slidenum">
              <a:rPr lang="en-GB" altLang="en-US"/>
              <a:pPr/>
              <a:t>‹#›</a:t>
            </a:fld>
            <a:endParaRPr lang="en-GB" altLang="en-US"/>
          </a:p>
        </p:txBody>
      </p:sp>
    </p:spTree>
    <p:extLst>
      <p:ext uri="{BB962C8B-B14F-4D97-AF65-F5344CB8AC3E}">
        <p14:creationId xmlns:p14="http://schemas.microsoft.com/office/powerpoint/2010/main" val="898179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B77D1FD-B4A7-408D-AB0A-EE7BB556BD3A}" type="slidenum">
              <a:rPr lang="en-GB" altLang="en-US"/>
              <a:pPr/>
              <a:t>‹#›</a:t>
            </a:fld>
            <a:endParaRPr lang="en-GB" altLang="en-US"/>
          </a:p>
        </p:txBody>
      </p:sp>
    </p:spTree>
    <p:extLst>
      <p:ext uri="{BB962C8B-B14F-4D97-AF65-F5344CB8AC3E}">
        <p14:creationId xmlns:p14="http://schemas.microsoft.com/office/powerpoint/2010/main" val="4193742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F7DEEACC-FC54-4AB6-ACCD-E17B78F36AB4}" type="slidenum">
              <a:rPr lang="en-GB" altLang="en-US"/>
              <a:pPr/>
              <a:t>‹#›</a:t>
            </a:fld>
            <a:endParaRPr lang="en-GB" altLang="en-US"/>
          </a:p>
        </p:txBody>
      </p:sp>
    </p:spTree>
    <p:extLst>
      <p:ext uri="{BB962C8B-B14F-4D97-AF65-F5344CB8AC3E}">
        <p14:creationId xmlns:p14="http://schemas.microsoft.com/office/powerpoint/2010/main" val="1472063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9E2158B-CA71-4DE6-B5C7-0286F0A0B17C}" type="slidenum">
              <a:rPr lang="en-GB" altLang="en-US"/>
              <a:pPr/>
              <a:t>‹#›</a:t>
            </a:fld>
            <a:endParaRPr lang="en-GB" altLang="en-US"/>
          </a:p>
        </p:txBody>
      </p:sp>
    </p:spTree>
    <p:extLst>
      <p:ext uri="{BB962C8B-B14F-4D97-AF65-F5344CB8AC3E}">
        <p14:creationId xmlns:p14="http://schemas.microsoft.com/office/powerpoint/2010/main" val="3809594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B29A5A0-3D8A-4E8F-9192-D5236C88ED7C}" type="slidenum">
              <a:rPr lang="en-GB" altLang="en-US"/>
              <a:pPr/>
              <a:t>‹#›</a:t>
            </a:fld>
            <a:endParaRPr lang="en-GB" altLang="en-US"/>
          </a:p>
        </p:txBody>
      </p:sp>
    </p:spTree>
    <p:extLst>
      <p:ext uri="{BB962C8B-B14F-4D97-AF65-F5344CB8AC3E}">
        <p14:creationId xmlns:p14="http://schemas.microsoft.com/office/powerpoint/2010/main" val="2258661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29B56849-E2D5-468D-9EFD-251D52BDD1CE}" type="slidenum">
              <a:rPr lang="en-GB" altLang="en-US"/>
              <a:pPr/>
              <a:t>‹#›</a:t>
            </a:fld>
            <a:endParaRPr lang="en-GB" altLang="en-US"/>
          </a:p>
        </p:txBody>
      </p:sp>
    </p:spTree>
    <p:extLst>
      <p:ext uri="{BB962C8B-B14F-4D97-AF65-F5344CB8AC3E}">
        <p14:creationId xmlns:p14="http://schemas.microsoft.com/office/powerpoint/2010/main" val="508674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fld id="{66991C20-AFBE-459D-9E8B-2DE3623ACA6B}" type="slidenum">
              <a:rPr lang="en-GB" altLang="en-US"/>
              <a:pPr/>
              <a:t>‹#›</a:t>
            </a:fld>
            <a:endParaRPr lang="en-GB" altLang="en-US"/>
          </a:p>
        </p:txBody>
      </p:sp>
    </p:spTree>
    <p:extLst>
      <p:ext uri="{BB962C8B-B14F-4D97-AF65-F5344CB8AC3E}">
        <p14:creationId xmlns:p14="http://schemas.microsoft.com/office/powerpoint/2010/main" val="1326279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fld id="{D28E129B-B5DE-4401-B420-CD4D113A4E6D}" type="slidenum">
              <a:rPr lang="en-GB" altLang="en-US"/>
              <a:pPr/>
              <a:t>‹#›</a:t>
            </a:fld>
            <a:endParaRPr lang="en-GB" altLang="en-US"/>
          </a:p>
        </p:txBody>
      </p:sp>
    </p:spTree>
    <p:extLst>
      <p:ext uri="{BB962C8B-B14F-4D97-AF65-F5344CB8AC3E}">
        <p14:creationId xmlns:p14="http://schemas.microsoft.com/office/powerpoint/2010/main" val="3658394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fld id="{57DA42F8-BE5C-448D-8841-CA201BAA82AC}" type="slidenum">
              <a:rPr lang="en-GB" altLang="en-US"/>
              <a:pPr/>
              <a:t>‹#›</a:t>
            </a:fld>
            <a:endParaRPr lang="en-GB" altLang="en-US"/>
          </a:p>
        </p:txBody>
      </p:sp>
    </p:spTree>
    <p:extLst>
      <p:ext uri="{BB962C8B-B14F-4D97-AF65-F5344CB8AC3E}">
        <p14:creationId xmlns:p14="http://schemas.microsoft.com/office/powerpoint/2010/main" val="136015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CAD653-032F-49DC-87D6-494066CF4A38}" type="datetimeFigureOut">
              <a:rPr lang="en-GB"/>
              <a:pPr>
                <a:defRPr/>
              </a:pPr>
              <a:t>22/09/2018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0867924-BFF7-4EE9-8319-1DD6230EC53B}" type="slidenum">
              <a:rPr lang="en-GB" altLang="en-US"/>
              <a:pPr/>
              <a:t>‹#›</a:t>
            </a:fld>
            <a:endParaRPr lang="en-GB" altLang="en-US"/>
          </a:p>
        </p:txBody>
      </p:sp>
    </p:spTree>
    <p:extLst>
      <p:ext uri="{BB962C8B-B14F-4D97-AF65-F5344CB8AC3E}">
        <p14:creationId xmlns:p14="http://schemas.microsoft.com/office/powerpoint/2010/main" val="2269770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BF588B1F-958E-4E45-9377-B293057C0C1A}" type="slidenum">
              <a:rPr lang="en-GB" altLang="en-US"/>
              <a:pPr/>
              <a:t>‹#›</a:t>
            </a:fld>
            <a:endParaRPr lang="en-GB" altLang="en-US"/>
          </a:p>
        </p:txBody>
      </p:sp>
    </p:spTree>
    <p:extLst>
      <p:ext uri="{BB962C8B-B14F-4D97-AF65-F5344CB8AC3E}">
        <p14:creationId xmlns:p14="http://schemas.microsoft.com/office/powerpoint/2010/main" val="278999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A46EAA0E-51F1-4CD6-A6B1-3611D0F11C86}" type="slidenum">
              <a:rPr lang="en-GB" altLang="en-US"/>
              <a:pPr/>
              <a:t>‹#›</a:t>
            </a:fld>
            <a:endParaRPr lang="en-GB" altLang="en-US"/>
          </a:p>
        </p:txBody>
      </p:sp>
    </p:spTree>
    <p:extLst>
      <p:ext uri="{BB962C8B-B14F-4D97-AF65-F5344CB8AC3E}">
        <p14:creationId xmlns:p14="http://schemas.microsoft.com/office/powerpoint/2010/main" val="1208846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74BE2AE-0F11-47BA-AF90-B5CA2850C2E8}" type="slidenum">
              <a:rPr lang="en-GB" altLang="en-US"/>
              <a:pPr/>
              <a:t>‹#›</a:t>
            </a:fld>
            <a:endParaRPr lang="en-GB" altLang="en-US"/>
          </a:p>
        </p:txBody>
      </p:sp>
    </p:spTree>
    <p:extLst>
      <p:ext uri="{BB962C8B-B14F-4D97-AF65-F5344CB8AC3E}">
        <p14:creationId xmlns:p14="http://schemas.microsoft.com/office/powerpoint/2010/main" val="1383237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FD547A3-C638-4EE5-BA13-54537135DAEF}" type="slidenum">
              <a:rPr lang="en-GB" altLang="en-US"/>
              <a:pPr/>
              <a:t>‹#›</a:t>
            </a:fld>
            <a:endParaRPr lang="en-GB" altLang="en-US"/>
          </a:p>
        </p:txBody>
      </p:sp>
    </p:spTree>
    <p:extLst>
      <p:ext uri="{BB962C8B-B14F-4D97-AF65-F5344CB8AC3E}">
        <p14:creationId xmlns:p14="http://schemas.microsoft.com/office/powerpoint/2010/main" val="324927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3A7F395-C492-4E85-9F8C-E654BA69331B}" type="datetimeFigureOut">
              <a:rPr lang="en-GB"/>
              <a:pPr>
                <a:defRPr/>
              </a:pPr>
              <a:t>22/09/2018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FE510E95-6963-4FBA-9125-F6907D671E82}" type="slidenum">
              <a:rPr lang="en-GB" altLang="en-US"/>
              <a:pPr/>
              <a:t>‹#›</a:t>
            </a:fld>
            <a:endParaRPr lang="en-GB" altLang="en-US"/>
          </a:p>
        </p:txBody>
      </p:sp>
    </p:spTree>
    <p:extLst>
      <p:ext uri="{BB962C8B-B14F-4D97-AF65-F5344CB8AC3E}">
        <p14:creationId xmlns:p14="http://schemas.microsoft.com/office/powerpoint/2010/main" val="2400929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64045AD-0B1F-43CB-9206-CC59EF4C2D49}" type="datetimeFigureOut">
              <a:rPr lang="en-GB"/>
              <a:pPr>
                <a:defRPr/>
              </a:pPr>
              <a:t>22/09/2018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6C2E7765-F57C-4F96-A27A-23DB406DCAE0}" type="slidenum">
              <a:rPr lang="en-GB" altLang="en-US"/>
              <a:pPr/>
              <a:t>‹#›</a:t>
            </a:fld>
            <a:endParaRPr lang="en-GB" altLang="en-US"/>
          </a:p>
        </p:txBody>
      </p:sp>
    </p:spTree>
    <p:extLst>
      <p:ext uri="{BB962C8B-B14F-4D97-AF65-F5344CB8AC3E}">
        <p14:creationId xmlns:p14="http://schemas.microsoft.com/office/powerpoint/2010/main" val="2801277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67C29D2-F723-4B59-9820-5038345215FA}" type="datetimeFigureOut">
              <a:rPr lang="en-GB"/>
              <a:pPr>
                <a:defRPr/>
              </a:pPr>
              <a:t>22/09/2018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C6FE0064-4207-4B46-8C94-1B85206FB2F8}" type="slidenum">
              <a:rPr lang="en-GB" altLang="en-US"/>
              <a:pPr/>
              <a:t>‹#›</a:t>
            </a:fld>
            <a:endParaRPr lang="en-GB" altLang="en-US"/>
          </a:p>
        </p:txBody>
      </p:sp>
    </p:spTree>
    <p:extLst>
      <p:ext uri="{BB962C8B-B14F-4D97-AF65-F5344CB8AC3E}">
        <p14:creationId xmlns:p14="http://schemas.microsoft.com/office/powerpoint/2010/main" val="399285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6C2B0D-02DD-4760-AFFD-F1BBC9E93122}" type="datetimeFigureOut">
              <a:rPr lang="en-GB"/>
              <a:pPr>
                <a:defRPr/>
              </a:pPr>
              <a:t>22/09/2018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DAB5169C-C1CB-4960-9080-4C5436DDD7A9}" type="slidenum">
              <a:rPr lang="en-GB" altLang="en-US"/>
              <a:pPr/>
              <a:t>‹#›</a:t>
            </a:fld>
            <a:endParaRPr lang="en-GB" altLang="en-US"/>
          </a:p>
        </p:txBody>
      </p:sp>
    </p:spTree>
    <p:extLst>
      <p:ext uri="{BB962C8B-B14F-4D97-AF65-F5344CB8AC3E}">
        <p14:creationId xmlns:p14="http://schemas.microsoft.com/office/powerpoint/2010/main" val="49932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63EE1F-EB5E-4F78-AEA2-6391E043FDB2}" type="datetimeFigureOut">
              <a:rPr lang="en-GB"/>
              <a:pPr>
                <a:defRPr/>
              </a:pPr>
              <a:t>22/09/2018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FD4E735D-D465-4FE1-BD6B-AF2503EC680C}" type="slidenum">
              <a:rPr lang="en-GB" altLang="en-US"/>
              <a:pPr/>
              <a:t>‹#›</a:t>
            </a:fld>
            <a:endParaRPr lang="en-GB" altLang="en-US"/>
          </a:p>
        </p:txBody>
      </p:sp>
    </p:spTree>
    <p:extLst>
      <p:ext uri="{BB962C8B-B14F-4D97-AF65-F5344CB8AC3E}">
        <p14:creationId xmlns:p14="http://schemas.microsoft.com/office/powerpoint/2010/main" val="226757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2A5080-67B5-4790-A79F-77E288DE281B}" type="datetimeFigureOut">
              <a:rPr lang="en-GB"/>
              <a:pPr>
                <a:defRPr/>
              </a:pPr>
              <a:t>22/09/2018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85D0A466-55B3-45EC-85EC-5E93BC926C0C}" type="slidenum">
              <a:rPr lang="en-GB" altLang="en-US"/>
              <a:pPr/>
              <a:t>‹#›</a:t>
            </a:fld>
            <a:endParaRPr lang="en-GB" altLang="en-US"/>
          </a:p>
        </p:txBody>
      </p:sp>
    </p:spTree>
    <p:extLst>
      <p:ext uri="{BB962C8B-B14F-4D97-AF65-F5344CB8AC3E}">
        <p14:creationId xmlns:p14="http://schemas.microsoft.com/office/powerpoint/2010/main" val="1951054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9AC2CA2-12DA-4212-9225-88BC094DBB6C}" type="datetimeFigureOut">
              <a:rPr lang="en-GB"/>
              <a:pPr>
                <a:defRPr/>
              </a:pPr>
              <a:t>22/09/2018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03E4E48-B612-4795-AD67-151EC8035DF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7F5EC547-8DA0-48C2-965D-38D7839AA88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3D5B5B60-C60C-4A22-9E8A-89D09AB7631D}"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11.jpeg"/><Relationship Id="rId5" Type="http://schemas.openxmlformats.org/officeDocument/2006/relationships/image" Target="../media/image17.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9.xml"/><Relationship Id="rId5" Type="http://schemas.openxmlformats.org/officeDocument/2006/relationships/image" Target="../media/image20.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1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3.wav"/><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audio" Target="../media/audio5.wav"/><Relationship Id="rId5" Type="http://schemas.openxmlformats.org/officeDocument/2006/relationships/audio" Target="../media/audio2.wav"/><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audio" Target="../media/audio4.wav"/><Relationship Id="rId1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audio" Target="../media/audio8.wav"/></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5.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audio" Target="../media/audio9.wav"/><Relationship Id="rId4" Type="http://schemas.openxmlformats.org/officeDocument/2006/relationships/image" Target="../media/image11.jpeg"/><Relationship Id="rId9" Type="http://schemas.openxmlformats.org/officeDocument/2006/relationships/audio" Target="../media/audio7.wav"/></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jpeg"/><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0.jpeg"/><Relationship Id="rId7" Type="http://schemas.openxmlformats.org/officeDocument/2006/relationships/image" Target="../media/image12.jpeg"/><Relationship Id="rId12" Type="http://schemas.openxmlformats.org/officeDocument/2006/relationships/audio" Target="../media/audio10.wav"/><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8.jpeg"/><Relationship Id="rId11" Type="http://schemas.openxmlformats.org/officeDocument/2006/relationships/audio" Target="../media/audio7.wav"/><Relationship Id="rId5" Type="http://schemas.openxmlformats.org/officeDocument/2006/relationships/image" Target="../media/image16.jpeg"/><Relationship Id="rId10" Type="http://schemas.openxmlformats.org/officeDocument/2006/relationships/image" Target="../media/image14.jpeg"/><Relationship Id="rId4" Type="http://schemas.openxmlformats.org/officeDocument/2006/relationships/image" Target="../media/image11.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9.jpeg"/><Relationship Id="rId2" Type="http://schemas.openxmlformats.org/officeDocument/2006/relationships/image" Target="../media/image10.jpeg"/><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18.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16632"/>
            <a:ext cx="8820472" cy="769441"/>
          </a:xfrm>
          <a:prstGeom prst="rect">
            <a:avLst/>
          </a:prstGeom>
          <a:noFill/>
        </p:spPr>
        <p:txBody>
          <a:bodyPr wrap="square" rtlCol="0">
            <a:spAutoFit/>
          </a:bodyPr>
          <a:lstStyle/>
          <a:p>
            <a:pPr algn="ctr"/>
            <a:r>
              <a:rPr lang="en-GB" sz="4400" dirty="0" err="1" smtClean="0">
                <a:latin typeface="Tw Cen MT" panose="020B0602020104020603" pitchFamily="34" charset="0"/>
              </a:rPr>
              <a:t>Qu’est-ce</a:t>
            </a:r>
            <a:r>
              <a:rPr lang="en-GB" sz="4400" dirty="0" smtClean="0">
                <a:latin typeface="Tw Cen MT" panose="020B0602020104020603" pitchFamily="34" charset="0"/>
              </a:rPr>
              <a:t> que </a:t>
            </a:r>
            <a:r>
              <a:rPr lang="en-GB" sz="4400" dirty="0" err="1" smtClean="0">
                <a:latin typeface="Tw Cen MT" panose="020B0602020104020603" pitchFamily="34" charset="0"/>
              </a:rPr>
              <a:t>tu</a:t>
            </a:r>
            <a:r>
              <a:rPr lang="en-GB" sz="4400" dirty="0" smtClean="0">
                <a:latin typeface="Tw Cen MT" panose="020B0602020104020603" pitchFamily="34" charset="0"/>
              </a:rPr>
              <a:t> as </a:t>
            </a:r>
            <a:r>
              <a:rPr lang="en-GB" sz="4400" dirty="0" err="1" smtClean="0">
                <a:latin typeface="Tw Cen MT" panose="020B0602020104020603" pitchFamily="34" charset="0"/>
              </a:rPr>
              <a:t>dans</a:t>
            </a:r>
            <a:r>
              <a:rPr lang="en-GB" sz="4400" dirty="0" smtClean="0">
                <a:latin typeface="Tw Cen MT" panose="020B0602020104020603" pitchFamily="34" charset="0"/>
              </a:rPr>
              <a:t> ta </a:t>
            </a:r>
            <a:r>
              <a:rPr lang="en-GB" sz="4400" dirty="0" err="1" smtClean="0">
                <a:latin typeface="Tw Cen MT" panose="020B0602020104020603" pitchFamily="34" charset="0"/>
              </a:rPr>
              <a:t>trousse</a:t>
            </a:r>
            <a:r>
              <a:rPr lang="en-GB" sz="4400" dirty="0" smtClean="0">
                <a:latin typeface="Tw Cen MT" panose="020B0602020104020603" pitchFamily="34" charset="0"/>
              </a:rPr>
              <a:t>?</a:t>
            </a:r>
            <a:endParaRPr lang="en-GB" sz="4400" dirty="0">
              <a:latin typeface="Tw Cen MT" panose="020B0602020104020603" pitchFamily="34" charset="0"/>
            </a:endParaRPr>
          </a:p>
        </p:txBody>
      </p:sp>
      <p:pic>
        <p:nvPicPr>
          <p:cNvPr id="5" name="Picture 6" descr="See the source imag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608" y="620688"/>
            <a:ext cx="6552220" cy="6552222"/>
          </a:xfrm>
          <a:prstGeom prst="rect">
            <a:avLst/>
          </a:prstGeom>
          <a:noFill/>
          <a:extLst>
            <a:ext uri="{909E8E84-426E-40DD-AFC4-6F175D3DCCD1}">
              <a14:hiddenFill xmlns:a14="http://schemas.microsoft.com/office/drawing/2010/main">
                <a:solidFill>
                  <a:srgbClr val="FFFFFF"/>
                </a:solidFill>
              </a14:hiddenFill>
            </a:ext>
          </a:extLst>
        </p:spPr>
      </p:pic>
      <p:pic>
        <p:nvPicPr>
          <p:cNvPr id="2" name="9.2_qu'est-ce_que_tu_as_dans_ta_trous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6936" y="276473"/>
            <a:ext cx="609600" cy="609600"/>
          </a:xfrm>
          <a:prstGeom prst="rect">
            <a:avLst/>
          </a:prstGeom>
        </p:spPr>
      </p:pic>
    </p:spTree>
    <p:extLst>
      <p:ext uri="{BB962C8B-B14F-4D97-AF65-F5344CB8AC3E}">
        <p14:creationId xmlns:p14="http://schemas.microsoft.com/office/powerpoint/2010/main" val="3095213213"/>
      </p:ext>
    </p:extLst>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2507" fill="hold"/>
                                        <p:tgtEl>
                                          <p:spTgt spid="2"/>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9" descr="gom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051180">
            <a:off x="2197894" y="3209131"/>
            <a:ext cx="13668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Picture 2" descr="regla"/>
          <p:cNvSpPr>
            <a:spLocks noChangeAspect="1" noChangeArrowheads="1"/>
          </p:cNvSpPr>
          <p:nvPr/>
        </p:nvSpPr>
        <p:spPr bwMode="auto">
          <a:xfrm>
            <a:off x="2960688" y="2135188"/>
            <a:ext cx="4068762"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5844" name="Picture 3" descr="tijera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8648">
            <a:off x="4465638" y="2844800"/>
            <a:ext cx="3506787"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Picture 4" descr="boligrafo"/>
          <p:cNvSpPr>
            <a:spLocks noChangeAspect="1" noChangeArrowheads="1"/>
          </p:cNvSpPr>
          <p:nvPr/>
        </p:nvSpPr>
        <p:spPr bwMode="auto">
          <a:xfrm rot="9907972">
            <a:off x="3173413" y="2127250"/>
            <a:ext cx="27082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5846" name="Picture 5" descr="lapiz"/>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82236">
            <a:off x="1687513" y="2381250"/>
            <a:ext cx="3441700"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Picture 8" descr="Ballet-Pencil_Case"/>
          <p:cNvSpPr>
            <a:spLocks noChangeAspect="1" noChangeArrowheads="1"/>
          </p:cNvSpPr>
          <p:nvPr/>
        </p:nvSpPr>
        <p:spPr bwMode="auto">
          <a:xfrm>
            <a:off x="1614488" y="3633788"/>
            <a:ext cx="5961062"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5848" name="Picture 16" descr="sacapuntas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2100" y="7000875"/>
            <a:ext cx="8032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WordArt 17"/>
          <p:cNvSpPr>
            <a:spLocks noChangeArrowheads="1" noChangeShapeType="1" noTextEdit="1"/>
          </p:cNvSpPr>
          <p:nvPr/>
        </p:nvSpPr>
        <p:spPr bwMode="auto">
          <a:xfrm>
            <a:off x="188913" y="203200"/>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333300"/>
                </a:solidFill>
                <a:latin typeface="Arial Black" panose="020B0A04020102020204" pitchFamily="34" charset="0"/>
              </a:rPr>
              <a:t>1</a:t>
            </a:r>
          </a:p>
        </p:txBody>
      </p:sp>
      <p:sp>
        <p:nvSpPr>
          <p:cNvPr id="22" name="AutoShape 7"/>
          <p:cNvSpPr>
            <a:spLocks noChangeArrowheads="1"/>
          </p:cNvSpPr>
          <p:nvPr/>
        </p:nvSpPr>
        <p:spPr bwMode="auto">
          <a:xfrm>
            <a:off x="627063" y="122238"/>
            <a:ext cx="8059737" cy="581025"/>
          </a:xfrm>
          <a:prstGeom prst="wedgeRoundRectCallout">
            <a:avLst>
              <a:gd name="adj1" fmla="val -30185"/>
              <a:gd name="adj2" fmla="val 74440"/>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err="1">
                <a:latin typeface="Tw Cen MT" panose="020B0602020104020603" pitchFamily="34" charset="0"/>
              </a:rPr>
              <a:t>Qu’est-ce</a:t>
            </a:r>
            <a:r>
              <a:rPr lang="en-GB" altLang="en-US" sz="3200" b="1" dirty="0">
                <a:latin typeface="Tw Cen MT" panose="020B0602020104020603" pitchFamily="34" charset="0"/>
              </a:rPr>
              <a:t> </a:t>
            </a:r>
            <a:r>
              <a:rPr lang="en-GB" altLang="en-US" sz="3200" b="1" dirty="0" smtClean="0">
                <a:latin typeface="Tw Cen MT" panose="020B0602020104020603" pitchFamily="34" charset="0"/>
              </a:rPr>
              <a:t>que </a:t>
            </a:r>
            <a:r>
              <a:rPr lang="en-GB" altLang="en-US" sz="3200" b="1" dirty="0" err="1" smtClean="0">
                <a:latin typeface="Tw Cen MT" panose="020B0602020104020603" pitchFamily="34" charset="0"/>
              </a:rPr>
              <a:t>tu</a:t>
            </a:r>
            <a:r>
              <a:rPr lang="en-GB" altLang="en-US" sz="3200" b="1" dirty="0" smtClean="0">
                <a:latin typeface="Tw Cen MT" panose="020B0602020104020603" pitchFamily="34" charset="0"/>
              </a:rPr>
              <a:t> as </a:t>
            </a:r>
            <a:r>
              <a:rPr lang="en-GB" altLang="en-US" sz="3200" b="1" dirty="0" err="1" smtClean="0">
                <a:latin typeface="Tw Cen MT" panose="020B0602020104020603" pitchFamily="34" charset="0"/>
              </a:rPr>
              <a:t>dans</a:t>
            </a:r>
            <a:r>
              <a:rPr lang="en-GB" altLang="en-US" sz="3200" b="1" dirty="0" smtClean="0">
                <a:latin typeface="Tw Cen MT" panose="020B0602020104020603" pitchFamily="34" charset="0"/>
              </a:rPr>
              <a:t> </a:t>
            </a:r>
            <a:r>
              <a:rPr lang="en-GB" altLang="en-US" sz="3200" b="1" dirty="0">
                <a:latin typeface="Tw Cen MT" panose="020B0602020104020603" pitchFamily="34" charset="0"/>
              </a:rPr>
              <a:t>ta </a:t>
            </a:r>
            <a:r>
              <a:rPr lang="en-GB" altLang="en-US" sz="3200" b="1" dirty="0" err="1">
                <a:latin typeface="Tw Cen MT" panose="020B0602020104020603" pitchFamily="34" charset="0"/>
              </a:rPr>
              <a:t>trousse</a:t>
            </a:r>
            <a:r>
              <a:rPr lang="en-GB" altLang="en-US" sz="3200" b="1" dirty="0">
                <a:latin typeface="Tw Cen MT" panose="020B0602020104020603" pitchFamily="34" charset="0"/>
              </a:rPr>
              <a:t> </a:t>
            </a:r>
            <a:r>
              <a:rPr lang="en-GB" altLang="en-US" sz="4400" b="1" dirty="0">
                <a:latin typeface="Tw Cen MT" panose="020B0602020104020603" pitchFamily="34" charset="0"/>
              </a:rPr>
              <a:t>?</a:t>
            </a:r>
          </a:p>
        </p:txBody>
      </p:sp>
      <p:sp>
        <p:nvSpPr>
          <p:cNvPr id="23" name="AutoShape 7"/>
          <p:cNvSpPr>
            <a:spLocks noChangeArrowheads="1"/>
          </p:cNvSpPr>
          <p:nvPr/>
        </p:nvSpPr>
        <p:spPr bwMode="auto">
          <a:xfrm>
            <a:off x="149225" y="966788"/>
            <a:ext cx="8885238" cy="846137"/>
          </a:xfrm>
          <a:prstGeom prst="wedgeRoundRectCallout">
            <a:avLst>
              <a:gd name="adj1" fmla="val -24088"/>
              <a:gd name="adj2" fmla="val 47417"/>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err="1">
                <a:latin typeface="Tw Cen MT" panose="020B0602020104020603" pitchFamily="34" charset="0"/>
              </a:rPr>
              <a:t>Dans</a:t>
            </a:r>
            <a:r>
              <a:rPr lang="en-GB" altLang="en-US" sz="3200" b="1" dirty="0">
                <a:latin typeface="Tw Cen MT" panose="020B0602020104020603" pitchFamily="34" charset="0"/>
              </a:rPr>
              <a:t> ma </a:t>
            </a:r>
            <a:r>
              <a:rPr lang="en-GB" altLang="en-US" sz="3200" b="1" dirty="0" err="1">
                <a:latin typeface="Tw Cen MT" panose="020B0602020104020603" pitchFamily="34" charset="0"/>
              </a:rPr>
              <a:t>trousse</a:t>
            </a:r>
            <a:r>
              <a:rPr lang="en-GB" altLang="en-US" sz="3200" b="1" dirty="0">
                <a:latin typeface="Tw Cen MT" panose="020B0602020104020603" pitchFamily="34" charset="0"/>
              </a:rPr>
              <a:t> </a:t>
            </a:r>
            <a:r>
              <a:rPr lang="en-GB" altLang="en-US" sz="3200" b="1" dirty="0" err="1">
                <a:latin typeface="Tw Cen MT" panose="020B0602020104020603" pitchFamily="34" charset="0"/>
              </a:rPr>
              <a:t>j’ai</a:t>
            </a:r>
            <a:r>
              <a:rPr lang="en-GB" altLang="en-US" sz="3200" b="1" dirty="0">
                <a:latin typeface="Tw Cen MT" panose="020B0602020104020603" pitchFamily="34" charset="0"/>
              </a:rPr>
              <a:t> </a:t>
            </a:r>
            <a:r>
              <a:rPr lang="en-GB" altLang="en-US" sz="3200" b="1" dirty="0" err="1">
                <a:latin typeface="Tw Cen MT" panose="020B0602020104020603" pitchFamily="34" charset="0"/>
              </a:rPr>
              <a:t>une</a:t>
            </a:r>
            <a:r>
              <a:rPr lang="en-GB" altLang="en-US" sz="3200" b="1" dirty="0">
                <a:latin typeface="Tw Cen MT" panose="020B0602020104020603" pitchFamily="34" charset="0"/>
              </a:rPr>
              <a:t> </a:t>
            </a:r>
            <a:r>
              <a:rPr lang="en-GB" altLang="en-US" sz="3200" b="1" dirty="0" err="1">
                <a:latin typeface="Tw Cen MT" panose="020B0602020104020603" pitchFamily="34" charset="0"/>
              </a:rPr>
              <a:t>gomme</a:t>
            </a:r>
            <a:r>
              <a:rPr lang="en-GB" altLang="en-US" sz="3200" b="1" dirty="0">
                <a:latin typeface="Tw Cen MT" panose="020B0602020104020603" pitchFamily="34" charset="0"/>
              </a:rPr>
              <a:t>, un crayon, un </a:t>
            </a:r>
            <a:r>
              <a:rPr lang="en-GB" altLang="en-US" sz="3200" b="1" dirty="0" err="1">
                <a:latin typeface="Tw Cen MT" panose="020B0602020104020603" pitchFamily="34" charset="0"/>
              </a:rPr>
              <a:t>stylo</a:t>
            </a:r>
            <a:r>
              <a:rPr lang="en-GB" altLang="en-US" sz="3200" b="1" dirty="0">
                <a:latin typeface="Tw Cen MT" panose="020B0602020104020603" pitchFamily="34" charset="0"/>
              </a:rPr>
              <a:t>, </a:t>
            </a:r>
            <a:r>
              <a:rPr lang="en-GB" altLang="en-US" sz="3200" b="1" dirty="0" err="1">
                <a:latin typeface="Tw Cen MT" panose="020B0602020104020603" pitchFamily="34" charset="0"/>
              </a:rPr>
              <a:t>une</a:t>
            </a:r>
            <a:r>
              <a:rPr lang="en-GB" altLang="en-US" sz="3200" b="1" dirty="0">
                <a:latin typeface="Tw Cen MT" panose="020B0602020104020603" pitchFamily="34" charset="0"/>
              </a:rPr>
              <a:t> </a:t>
            </a:r>
            <a:r>
              <a:rPr lang="en-GB" altLang="en-US" sz="3200" b="1" dirty="0" err="1">
                <a:latin typeface="Tw Cen MT" panose="020B0602020104020603" pitchFamily="34" charset="0"/>
              </a:rPr>
              <a:t>règle</a:t>
            </a:r>
            <a:r>
              <a:rPr lang="en-GB" altLang="en-US" sz="3200" b="1" dirty="0">
                <a:latin typeface="Tw Cen MT" panose="020B0602020104020603" pitchFamily="34" charset="0"/>
              </a:rPr>
              <a:t> et des </a:t>
            </a:r>
            <a:r>
              <a:rPr lang="en-GB" altLang="en-US" sz="3200" b="1" dirty="0" err="1">
                <a:latin typeface="Tw Cen MT" panose="020B0602020104020603" pitchFamily="34" charset="0"/>
              </a:rPr>
              <a:t>ciseaux</a:t>
            </a:r>
            <a:r>
              <a:rPr lang="en-GB" altLang="en-US" sz="3200" b="1" dirty="0">
                <a:latin typeface="Tw Cen MT" panose="020B0602020104020603"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6" descr="sacapuntas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0950" y="2986088"/>
            <a:ext cx="8032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19" descr="lapiz_de_memori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350844">
            <a:off x="5735638" y="3052763"/>
            <a:ext cx="144145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Picture 2" descr="regla"/>
          <p:cNvSpPr>
            <a:spLocks noChangeAspect="1" noChangeArrowheads="1"/>
          </p:cNvSpPr>
          <p:nvPr/>
        </p:nvSpPr>
        <p:spPr bwMode="auto">
          <a:xfrm>
            <a:off x="1795463" y="2097088"/>
            <a:ext cx="4068762"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36869" name="Picture 4" descr="boligrafo"/>
          <p:cNvSpPr>
            <a:spLocks noChangeAspect="1" noChangeArrowheads="1"/>
          </p:cNvSpPr>
          <p:nvPr/>
        </p:nvSpPr>
        <p:spPr bwMode="auto">
          <a:xfrm rot="9907972">
            <a:off x="1735138" y="2328863"/>
            <a:ext cx="27082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36870" name="Picture 8" descr="Ballet-Pencil_Case"/>
          <p:cNvSpPr>
            <a:spLocks noChangeAspect="1" noChangeArrowheads="1"/>
          </p:cNvSpPr>
          <p:nvPr/>
        </p:nvSpPr>
        <p:spPr bwMode="auto">
          <a:xfrm>
            <a:off x="1614488" y="3633788"/>
            <a:ext cx="5961062"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36871" name="WordArt 17"/>
          <p:cNvSpPr>
            <a:spLocks noChangeArrowheads="1" noChangeShapeType="1" noTextEdit="1"/>
          </p:cNvSpPr>
          <p:nvPr/>
        </p:nvSpPr>
        <p:spPr bwMode="auto">
          <a:xfrm>
            <a:off x="188913" y="203200"/>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333300"/>
                </a:solidFill>
                <a:latin typeface="Arial Black" panose="020B0A04020102020204" pitchFamily="34" charset="0"/>
              </a:rPr>
              <a:t>2</a:t>
            </a:r>
          </a:p>
        </p:txBody>
      </p:sp>
      <p:sp>
        <p:nvSpPr>
          <p:cNvPr id="23" name="AutoShape 7"/>
          <p:cNvSpPr>
            <a:spLocks noChangeArrowheads="1"/>
          </p:cNvSpPr>
          <p:nvPr/>
        </p:nvSpPr>
        <p:spPr bwMode="auto">
          <a:xfrm>
            <a:off x="149225" y="966788"/>
            <a:ext cx="8885238" cy="846137"/>
          </a:xfrm>
          <a:prstGeom prst="wedgeRoundRectCallout">
            <a:avLst>
              <a:gd name="adj1" fmla="val -24088"/>
              <a:gd name="adj2" fmla="val 47417"/>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err="1">
                <a:latin typeface="Tw Cen MT" panose="020B0602020104020603" pitchFamily="34" charset="0"/>
              </a:rPr>
              <a:t>Dans</a:t>
            </a:r>
            <a:r>
              <a:rPr lang="en-GB" altLang="en-US" sz="3200" b="1" dirty="0">
                <a:latin typeface="Tw Cen MT" panose="020B0602020104020603" pitchFamily="34" charset="0"/>
              </a:rPr>
              <a:t> ma </a:t>
            </a:r>
            <a:r>
              <a:rPr lang="en-GB" altLang="en-US" sz="3200" b="1" dirty="0" err="1">
                <a:latin typeface="Tw Cen MT" panose="020B0602020104020603" pitchFamily="34" charset="0"/>
              </a:rPr>
              <a:t>trousse</a:t>
            </a:r>
            <a:r>
              <a:rPr lang="en-GB" altLang="en-US" sz="3200" b="1" dirty="0">
                <a:latin typeface="Tw Cen MT" panose="020B0602020104020603" pitchFamily="34" charset="0"/>
              </a:rPr>
              <a:t> </a:t>
            </a:r>
            <a:r>
              <a:rPr lang="en-GB" altLang="en-US" sz="3200" b="1" dirty="0" err="1">
                <a:latin typeface="Tw Cen MT" panose="020B0602020104020603" pitchFamily="34" charset="0"/>
              </a:rPr>
              <a:t>j’ai</a:t>
            </a:r>
            <a:r>
              <a:rPr lang="en-GB" altLang="en-US" sz="3200" b="1" dirty="0">
                <a:latin typeface="Tw Cen MT" panose="020B0602020104020603" pitchFamily="34" charset="0"/>
              </a:rPr>
              <a:t> un </a:t>
            </a:r>
            <a:r>
              <a:rPr lang="en-GB" altLang="en-US" sz="3200" b="1" dirty="0" err="1">
                <a:latin typeface="Tw Cen MT" panose="020B0602020104020603" pitchFamily="34" charset="0"/>
              </a:rPr>
              <a:t>stylo</a:t>
            </a:r>
            <a:r>
              <a:rPr lang="en-GB" altLang="en-US" sz="3200" b="1" dirty="0">
                <a:latin typeface="Tw Cen MT" panose="020B0602020104020603" pitchFamily="34" charset="0"/>
              </a:rPr>
              <a:t>, </a:t>
            </a:r>
            <a:r>
              <a:rPr lang="en-GB" altLang="en-US" sz="3200" b="1" dirty="0" err="1">
                <a:latin typeface="Tw Cen MT" panose="020B0602020104020603" pitchFamily="34" charset="0"/>
              </a:rPr>
              <a:t>une</a:t>
            </a:r>
            <a:r>
              <a:rPr lang="en-GB" altLang="en-US" sz="3200" b="1" dirty="0">
                <a:latin typeface="Tw Cen MT" panose="020B0602020104020603" pitchFamily="34" charset="0"/>
              </a:rPr>
              <a:t> </a:t>
            </a:r>
            <a:r>
              <a:rPr lang="en-GB" altLang="en-US" sz="3200" b="1" dirty="0" err="1">
                <a:latin typeface="Tw Cen MT" panose="020B0602020104020603" pitchFamily="34" charset="0"/>
              </a:rPr>
              <a:t>règle</a:t>
            </a:r>
            <a:r>
              <a:rPr lang="en-GB" altLang="en-US" sz="3200" b="1" dirty="0">
                <a:latin typeface="Tw Cen MT" panose="020B0602020104020603" pitchFamily="34" charset="0"/>
              </a:rPr>
              <a:t>, un </a:t>
            </a:r>
            <a:r>
              <a:rPr lang="en-GB" altLang="en-US" sz="3200" b="1" dirty="0" err="1">
                <a:latin typeface="Tw Cen MT" panose="020B0602020104020603" pitchFamily="34" charset="0"/>
              </a:rPr>
              <a:t>taille</a:t>
            </a:r>
            <a:r>
              <a:rPr lang="en-GB" altLang="en-US" sz="3200" b="1" dirty="0">
                <a:latin typeface="Tw Cen MT" panose="020B0602020104020603" pitchFamily="34" charset="0"/>
              </a:rPr>
              <a:t>-crayon et un </a:t>
            </a:r>
            <a:r>
              <a:rPr lang="en-GB" altLang="en-US" sz="3200" b="1" dirty="0" err="1">
                <a:latin typeface="Tw Cen MT" panose="020B0602020104020603" pitchFamily="34" charset="0"/>
              </a:rPr>
              <a:t>usb</a:t>
            </a:r>
            <a:r>
              <a:rPr lang="en-GB" altLang="en-US" sz="3200" b="1" dirty="0">
                <a:latin typeface="Tw Cen MT" panose="020B0602020104020603" pitchFamily="34" charset="0"/>
              </a:rPr>
              <a:t>.</a:t>
            </a:r>
          </a:p>
        </p:txBody>
      </p:sp>
      <p:sp>
        <p:nvSpPr>
          <p:cNvPr id="10" name="AutoShape 7"/>
          <p:cNvSpPr>
            <a:spLocks noChangeArrowheads="1"/>
          </p:cNvSpPr>
          <p:nvPr/>
        </p:nvSpPr>
        <p:spPr bwMode="auto">
          <a:xfrm>
            <a:off x="627063" y="122238"/>
            <a:ext cx="8059737" cy="581025"/>
          </a:xfrm>
          <a:prstGeom prst="wedgeRoundRectCallout">
            <a:avLst>
              <a:gd name="adj1" fmla="val -30185"/>
              <a:gd name="adj2" fmla="val 74440"/>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err="1">
                <a:latin typeface="Tw Cen MT" panose="020B0602020104020603" pitchFamily="34" charset="0"/>
              </a:rPr>
              <a:t>Qu’est-ce</a:t>
            </a:r>
            <a:r>
              <a:rPr lang="en-GB" altLang="en-US" sz="3200" b="1" dirty="0">
                <a:latin typeface="Tw Cen MT" panose="020B0602020104020603" pitchFamily="34" charset="0"/>
              </a:rPr>
              <a:t> </a:t>
            </a:r>
            <a:r>
              <a:rPr lang="en-GB" altLang="en-US" sz="3200" b="1" dirty="0" smtClean="0">
                <a:latin typeface="Tw Cen MT" panose="020B0602020104020603" pitchFamily="34" charset="0"/>
              </a:rPr>
              <a:t>que </a:t>
            </a:r>
            <a:r>
              <a:rPr lang="en-GB" altLang="en-US" sz="3200" b="1" dirty="0" err="1" smtClean="0">
                <a:latin typeface="Tw Cen MT" panose="020B0602020104020603" pitchFamily="34" charset="0"/>
              </a:rPr>
              <a:t>tu</a:t>
            </a:r>
            <a:r>
              <a:rPr lang="en-GB" altLang="en-US" sz="3200" b="1" dirty="0" smtClean="0">
                <a:latin typeface="Tw Cen MT" panose="020B0602020104020603" pitchFamily="34" charset="0"/>
              </a:rPr>
              <a:t> as </a:t>
            </a:r>
            <a:r>
              <a:rPr lang="en-GB" altLang="en-US" sz="3200" b="1" dirty="0" err="1" smtClean="0">
                <a:latin typeface="Tw Cen MT" panose="020B0602020104020603" pitchFamily="34" charset="0"/>
              </a:rPr>
              <a:t>dans</a:t>
            </a:r>
            <a:r>
              <a:rPr lang="en-GB" altLang="en-US" sz="3200" b="1" dirty="0" smtClean="0">
                <a:latin typeface="Tw Cen MT" panose="020B0602020104020603" pitchFamily="34" charset="0"/>
              </a:rPr>
              <a:t> </a:t>
            </a:r>
            <a:r>
              <a:rPr lang="en-GB" altLang="en-US" sz="3200" b="1" dirty="0">
                <a:latin typeface="Tw Cen MT" panose="020B0602020104020603" pitchFamily="34" charset="0"/>
              </a:rPr>
              <a:t>ta </a:t>
            </a:r>
            <a:r>
              <a:rPr lang="en-GB" altLang="en-US" sz="3200" b="1" dirty="0" err="1">
                <a:latin typeface="Tw Cen MT" panose="020B0602020104020603" pitchFamily="34" charset="0"/>
              </a:rPr>
              <a:t>trousse</a:t>
            </a:r>
            <a:r>
              <a:rPr lang="en-GB" altLang="en-US" sz="3200" b="1" dirty="0">
                <a:latin typeface="Tw Cen MT" panose="020B0602020104020603" pitchFamily="34" charset="0"/>
              </a:rPr>
              <a:t> </a:t>
            </a:r>
            <a:r>
              <a:rPr lang="en-GB" altLang="en-US" sz="4400" b="1" dirty="0">
                <a:latin typeface="Tw Cen MT" panose="020B0602020104020603"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lapiz"/>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82236">
            <a:off x="3367088" y="2751138"/>
            <a:ext cx="3027362"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6" descr="pegament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1563" y="2679700"/>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7" descr="Paper-Mate-Flair-Felt-Tip-Pen-8-Clr-Pk-1-1-mm-Assorted-Ink_13006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3622" t="7874" r="23622"/>
          <a:stretch>
            <a:fillRect/>
          </a:stretch>
        </p:blipFill>
        <p:spPr bwMode="auto">
          <a:xfrm>
            <a:off x="2432050" y="2489200"/>
            <a:ext cx="14351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Picture 2" descr="regla"/>
          <p:cNvSpPr>
            <a:spLocks noChangeAspect="1" noChangeArrowheads="1"/>
          </p:cNvSpPr>
          <p:nvPr/>
        </p:nvSpPr>
        <p:spPr bwMode="auto">
          <a:xfrm>
            <a:off x="3949700" y="2249488"/>
            <a:ext cx="4068763"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37894" name="Picture 8" descr="Ballet-Pencil_Case"/>
          <p:cNvSpPr>
            <a:spLocks noChangeAspect="1" noChangeArrowheads="1"/>
          </p:cNvSpPr>
          <p:nvPr/>
        </p:nvSpPr>
        <p:spPr bwMode="auto">
          <a:xfrm>
            <a:off x="1614488" y="3633788"/>
            <a:ext cx="5961062"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7895" name="Picture 16" descr="sacapuntas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6713" y="4035425"/>
            <a:ext cx="8032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WordArt 17"/>
          <p:cNvSpPr>
            <a:spLocks noChangeArrowheads="1" noChangeShapeType="1" noTextEdit="1"/>
          </p:cNvSpPr>
          <p:nvPr/>
        </p:nvSpPr>
        <p:spPr bwMode="auto">
          <a:xfrm>
            <a:off x="188913" y="203200"/>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333300"/>
                </a:solidFill>
                <a:latin typeface="Arial Black" panose="020B0A04020102020204" pitchFamily="34" charset="0"/>
              </a:rPr>
              <a:t>3</a:t>
            </a:r>
          </a:p>
        </p:txBody>
      </p:sp>
      <p:sp>
        <p:nvSpPr>
          <p:cNvPr id="23" name="AutoShape 7"/>
          <p:cNvSpPr>
            <a:spLocks noChangeArrowheads="1"/>
          </p:cNvSpPr>
          <p:nvPr/>
        </p:nvSpPr>
        <p:spPr bwMode="auto">
          <a:xfrm>
            <a:off x="149225" y="966788"/>
            <a:ext cx="8885238" cy="846137"/>
          </a:xfrm>
          <a:prstGeom prst="wedgeRoundRectCallout">
            <a:avLst>
              <a:gd name="adj1" fmla="val -24088"/>
              <a:gd name="adj2" fmla="val 47417"/>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err="1">
                <a:latin typeface="Tw Cen MT" panose="020B0602020104020603" pitchFamily="34" charset="0"/>
              </a:rPr>
              <a:t>Dans</a:t>
            </a:r>
            <a:r>
              <a:rPr lang="en-GB" altLang="en-US" sz="3200" b="1" dirty="0">
                <a:latin typeface="Tw Cen MT" panose="020B0602020104020603" pitchFamily="34" charset="0"/>
              </a:rPr>
              <a:t> ma </a:t>
            </a:r>
            <a:r>
              <a:rPr lang="en-GB" altLang="en-US" sz="3200" b="1" dirty="0" err="1">
                <a:latin typeface="Tw Cen MT" panose="020B0602020104020603" pitchFamily="34" charset="0"/>
              </a:rPr>
              <a:t>trousse</a:t>
            </a:r>
            <a:r>
              <a:rPr lang="en-GB" altLang="en-US" sz="3200" b="1" dirty="0">
                <a:latin typeface="Tw Cen MT" panose="020B0602020104020603" pitchFamily="34" charset="0"/>
              </a:rPr>
              <a:t> </a:t>
            </a:r>
            <a:r>
              <a:rPr lang="en-GB" altLang="en-US" sz="3200" b="1" dirty="0" err="1">
                <a:latin typeface="Tw Cen MT" panose="020B0602020104020603" pitchFamily="34" charset="0"/>
              </a:rPr>
              <a:t>j’ai</a:t>
            </a:r>
            <a:r>
              <a:rPr lang="en-GB" altLang="en-US" sz="3200" b="1" dirty="0">
                <a:latin typeface="Tw Cen MT" panose="020B0602020104020603" pitchFamily="34" charset="0"/>
              </a:rPr>
              <a:t> des </a:t>
            </a:r>
            <a:r>
              <a:rPr lang="en-GB" altLang="en-US" sz="3200" b="1" dirty="0" err="1">
                <a:latin typeface="Tw Cen MT" panose="020B0602020104020603" pitchFamily="34" charset="0"/>
              </a:rPr>
              <a:t>feutres</a:t>
            </a:r>
            <a:r>
              <a:rPr lang="en-GB" altLang="en-US" sz="3200" b="1" dirty="0">
                <a:latin typeface="Tw Cen MT" panose="020B0602020104020603" pitchFamily="34" charset="0"/>
              </a:rPr>
              <a:t>, un crayon, un </a:t>
            </a:r>
            <a:r>
              <a:rPr lang="en-GB" altLang="en-US" sz="3200" b="1" dirty="0" err="1" smtClean="0">
                <a:latin typeface="Tw Cen MT" panose="020B0602020104020603" pitchFamily="34" charset="0"/>
              </a:rPr>
              <a:t>bâton</a:t>
            </a:r>
            <a:r>
              <a:rPr lang="en-GB" altLang="en-US" sz="3200" b="1" dirty="0" smtClean="0">
                <a:latin typeface="Tw Cen MT" panose="020B0602020104020603" pitchFamily="34" charset="0"/>
              </a:rPr>
              <a:t> </a:t>
            </a:r>
            <a:r>
              <a:rPr lang="en-GB" altLang="en-US" sz="3200" b="1" dirty="0">
                <a:latin typeface="Tw Cen MT" panose="020B0602020104020603" pitchFamily="34" charset="0"/>
              </a:rPr>
              <a:t>de </a:t>
            </a:r>
            <a:r>
              <a:rPr lang="en-GB" altLang="en-US" sz="3200" b="1" dirty="0" err="1">
                <a:latin typeface="Tw Cen MT" panose="020B0602020104020603" pitchFamily="34" charset="0"/>
              </a:rPr>
              <a:t>colle</a:t>
            </a:r>
            <a:r>
              <a:rPr lang="en-GB" altLang="en-US" sz="3200" b="1" dirty="0">
                <a:latin typeface="Tw Cen MT" panose="020B0602020104020603" pitchFamily="34" charset="0"/>
              </a:rPr>
              <a:t> et </a:t>
            </a:r>
            <a:r>
              <a:rPr lang="en-GB" altLang="en-US" sz="3200" b="1" dirty="0" err="1">
                <a:latin typeface="Tw Cen MT" panose="020B0602020104020603" pitchFamily="34" charset="0"/>
              </a:rPr>
              <a:t>une</a:t>
            </a:r>
            <a:r>
              <a:rPr lang="en-GB" altLang="en-US" sz="3200" b="1" dirty="0">
                <a:latin typeface="Tw Cen MT" panose="020B0602020104020603" pitchFamily="34" charset="0"/>
              </a:rPr>
              <a:t> </a:t>
            </a:r>
            <a:r>
              <a:rPr lang="en-GB" altLang="en-US" sz="3200" b="1" dirty="0" err="1">
                <a:latin typeface="Tw Cen MT" panose="020B0602020104020603" pitchFamily="34" charset="0"/>
              </a:rPr>
              <a:t>règle</a:t>
            </a:r>
            <a:r>
              <a:rPr lang="en-GB" altLang="en-US" sz="3200" b="1" dirty="0">
                <a:latin typeface="Tw Cen MT" panose="020B0602020104020603" pitchFamily="34" charset="0"/>
              </a:rPr>
              <a:t>.</a:t>
            </a:r>
          </a:p>
        </p:txBody>
      </p:sp>
      <p:sp>
        <p:nvSpPr>
          <p:cNvPr id="11" name="AutoShape 7"/>
          <p:cNvSpPr>
            <a:spLocks noChangeArrowheads="1"/>
          </p:cNvSpPr>
          <p:nvPr/>
        </p:nvSpPr>
        <p:spPr bwMode="auto">
          <a:xfrm>
            <a:off x="627063" y="122238"/>
            <a:ext cx="8059737" cy="581025"/>
          </a:xfrm>
          <a:prstGeom prst="wedgeRoundRectCallout">
            <a:avLst>
              <a:gd name="adj1" fmla="val -30185"/>
              <a:gd name="adj2" fmla="val 74440"/>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err="1">
                <a:latin typeface="Tw Cen MT" panose="020B0602020104020603" pitchFamily="34" charset="0"/>
              </a:rPr>
              <a:t>Qu’est-ce</a:t>
            </a:r>
            <a:r>
              <a:rPr lang="en-GB" altLang="en-US" sz="3200" b="1" dirty="0">
                <a:latin typeface="Tw Cen MT" panose="020B0602020104020603" pitchFamily="34" charset="0"/>
              </a:rPr>
              <a:t> </a:t>
            </a:r>
            <a:r>
              <a:rPr lang="en-GB" altLang="en-US" sz="3200" b="1" dirty="0" smtClean="0">
                <a:latin typeface="Tw Cen MT" panose="020B0602020104020603" pitchFamily="34" charset="0"/>
              </a:rPr>
              <a:t>que </a:t>
            </a:r>
            <a:r>
              <a:rPr lang="en-GB" altLang="en-US" sz="3200" b="1" dirty="0" err="1" smtClean="0">
                <a:latin typeface="Tw Cen MT" panose="020B0602020104020603" pitchFamily="34" charset="0"/>
              </a:rPr>
              <a:t>tu</a:t>
            </a:r>
            <a:r>
              <a:rPr lang="en-GB" altLang="en-US" sz="3200" b="1" dirty="0" smtClean="0">
                <a:latin typeface="Tw Cen MT" panose="020B0602020104020603" pitchFamily="34" charset="0"/>
              </a:rPr>
              <a:t> as </a:t>
            </a:r>
            <a:r>
              <a:rPr lang="en-GB" altLang="en-US" sz="3200" b="1" dirty="0" err="1" smtClean="0">
                <a:latin typeface="Tw Cen MT" panose="020B0602020104020603" pitchFamily="34" charset="0"/>
              </a:rPr>
              <a:t>dans</a:t>
            </a:r>
            <a:r>
              <a:rPr lang="en-GB" altLang="en-US" sz="3200" b="1" dirty="0" smtClean="0">
                <a:latin typeface="Tw Cen MT" panose="020B0602020104020603" pitchFamily="34" charset="0"/>
              </a:rPr>
              <a:t> </a:t>
            </a:r>
            <a:r>
              <a:rPr lang="en-GB" altLang="en-US" sz="3200" b="1" dirty="0">
                <a:latin typeface="Tw Cen MT" panose="020B0602020104020603" pitchFamily="34" charset="0"/>
              </a:rPr>
              <a:t>ta </a:t>
            </a:r>
            <a:r>
              <a:rPr lang="en-GB" altLang="en-US" sz="3200" b="1" dirty="0" err="1">
                <a:latin typeface="Tw Cen MT" panose="020B0602020104020603" pitchFamily="34" charset="0"/>
              </a:rPr>
              <a:t>trousse</a:t>
            </a:r>
            <a:r>
              <a:rPr lang="en-GB" altLang="en-US" sz="3200" b="1" dirty="0">
                <a:latin typeface="Tw Cen MT" panose="020B0602020104020603" pitchFamily="34" charset="0"/>
              </a:rPr>
              <a:t> </a:t>
            </a:r>
            <a:r>
              <a:rPr lang="en-GB" altLang="en-US" sz="4400" b="1" dirty="0">
                <a:latin typeface="Tw Cen MT" panose="020B0602020104020603"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7" descr="sacapuntas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1225" y="3152775"/>
            <a:ext cx="8413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4" descr="tijera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8648">
            <a:off x="1554163" y="2887663"/>
            <a:ext cx="3506787"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Picture 5" descr="boligrafo"/>
          <p:cNvSpPr>
            <a:spLocks noChangeAspect="1" noChangeArrowheads="1"/>
          </p:cNvSpPr>
          <p:nvPr/>
        </p:nvSpPr>
        <p:spPr bwMode="auto">
          <a:xfrm rot="9907972">
            <a:off x="4654550" y="2732088"/>
            <a:ext cx="27082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8917" name="Picture 9" descr="gom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051180">
            <a:off x="2197894" y="3209131"/>
            <a:ext cx="13668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Picture 4" descr="boligrafo"/>
          <p:cNvSpPr>
            <a:spLocks noChangeAspect="1" noChangeArrowheads="1"/>
          </p:cNvSpPr>
          <p:nvPr/>
        </p:nvSpPr>
        <p:spPr bwMode="auto">
          <a:xfrm rot="9907972">
            <a:off x="5084763" y="2836863"/>
            <a:ext cx="27082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38919" name="Picture 8" descr="Ballet-Pencil_Case"/>
          <p:cNvSpPr>
            <a:spLocks noChangeAspect="1" noChangeArrowheads="1"/>
          </p:cNvSpPr>
          <p:nvPr/>
        </p:nvSpPr>
        <p:spPr bwMode="auto">
          <a:xfrm>
            <a:off x="1614488" y="3633788"/>
            <a:ext cx="5961062"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8920" name="Picture 16" descr="sacapuntas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2100" y="7000875"/>
            <a:ext cx="8032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WordArt 17"/>
          <p:cNvSpPr>
            <a:spLocks noChangeArrowheads="1" noChangeShapeType="1" noTextEdit="1"/>
          </p:cNvSpPr>
          <p:nvPr/>
        </p:nvSpPr>
        <p:spPr bwMode="auto">
          <a:xfrm>
            <a:off x="188913" y="203200"/>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333300"/>
                </a:solidFill>
                <a:latin typeface="Arial Black" panose="020B0A04020102020204" pitchFamily="34" charset="0"/>
              </a:rPr>
              <a:t>4</a:t>
            </a:r>
          </a:p>
        </p:txBody>
      </p:sp>
      <p:sp>
        <p:nvSpPr>
          <p:cNvPr id="23" name="AutoShape 7"/>
          <p:cNvSpPr>
            <a:spLocks noChangeArrowheads="1"/>
          </p:cNvSpPr>
          <p:nvPr/>
        </p:nvSpPr>
        <p:spPr bwMode="auto">
          <a:xfrm>
            <a:off x="149225" y="966788"/>
            <a:ext cx="8885238" cy="846137"/>
          </a:xfrm>
          <a:prstGeom prst="wedgeRoundRectCallout">
            <a:avLst>
              <a:gd name="adj1" fmla="val -24088"/>
              <a:gd name="adj2" fmla="val 47417"/>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err="1">
                <a:latin typeface="Tw Cen MT" panose="020B0602020104020603" pitchFamily="34" charset="0"/>
              </a:rPr>
              <a:t>Dans</a:t>
            </a:r>
            <a:r>
              <a:rPr lang="en-GB" altLang="en-US" sz="3200" b="1" dirty="0">
                <a:latin typeface="Tw Cen MT" panose="020B0602020104020603" pitchFamily="34" charset="0"/>
              </a:rPr>
              <a:t> ma </a:t>
            </a:r>
            <a:r>
              <a:rPr lang="en-GB" altLang="en-US" sz="3200" b="1" dirty="0" err="1">
                <a:latin typeface="Tw Cen MT" panose="020B0602020104020603" pitchFamily="34" charset="0"/>
              </a:rPr>
              <a:t>trousse</a:t>
            </a:r>
            <a:r>
              <a:rPr lang="en-GB" altLang="en-US" sz="3200" b="1" dirty="0">
                <a:latin typeface="Tw Cen MT" panose="020B0602020104020603" pitchFamily="34" charset="0"/>
              </a:rPr>
              <a:t> </a:t>
            </a:r>
            <a:r>
              <a:rPr lang="en-GB" altLang="en-US" sz="3200" b="1" dirty="0" err="1">
                <a:latin typeface="Tw Cen MT" panose="020B0602020104020603" pitchFamily="34" charset="0"/>
              </a:rPr>
              <a:t>j’ai</a:t>
            </a:r>
            <a:r>
              <a:rPr lang="en-GB" altLang="en-US" sz="3200" b="1" dirty="0">
                <a:latin typeface="Tw Cen MT" panose="020B0602020104020603" pitchFamily="34" charset="0"/>
              </a:rPr>
              <a:t> </a:t>
            </a:r>
            <a:r>
              <a:rPr lang="en-GB" altLang="en-US" sz="3200" b="1" dirty="0" err="1">
                <a:latin typeface="Tw Cen MT" panose="020B0602020104020603" pitchFamily="34" charset="0"/>
              </a:rPr>
              <a:t>une</a:t>
            </a:r>
            <a:r>
              <a:rPr lang="en-GB" altLang="en-US" sz="3200" b="1" dirty="0">
                <a:latin typeface="Tw Cen MT" panose="020B0602020104020603" pitchFamily="34" charset="0"/>
              </a:rPr>
              <a:t> </a:t>
            </a:r>
            <a:r>
              <a:rPr lang="en-GB" altLang="en-US" sz="3200" b="1" dirty="0" err="1">
                <a:latin typeface="Tw Cen MT" panose="020B0602020104020603" pitchFamily="34" charset="0"/>
              </a:rPr>
              <a:t>gomme</a:t>
            </a:r>
            <a:r>
              <a:rPr lang="en-GB" altLang="en-US" sz="3200" b="1" dirty="0">
                <a:latin typeface="Tw Cen MT" panose="020B0602020104020603" pitchFamily="34" charset="0"/>
              </a:rPr>
              <a:t>, des </a:t>
            </a:r>
            <a:r>
              <a:rPr lang="en-GB" altLang="en-US" sz="3200" b="1" dirty="0" err="1">
                <a:latin typeface="Tw Cen MT" panose="020B0602020104020603" pitchFamily="34" charset="0"/>
              </a:rPr>
              <a:t>ciseaux</a:t>
            </a:r>
            <a:r>
              <a:rPr lang="en-GB" altLang="en-US" sz="3200" b="1" dirty="0">
                <a:latin typeface="Tw Cen MT" panose="020B0602020104020603" pitchFamily="34" charset="0"/>
              </a:rPr>
              <a:t>, un </a:t>
            </a:r>
            <a:r>
              <a:rPr lang="en-GB" altLang="en-US" sz="3200" b="1" dirty="0" err="1" smtClean="0">
                <a:latin typeface="Tw Cen MT" panose="020B0602020104020603" pitchFamily="34" charset="0"/>
              </a:rPr>
              <a:t>taille</a:t>
            </a:r>
            <a:r>
              <a:rPr lang="en-GB" altLang="en-US" sz="3200" b="1" dirty="0">
                <a:latin typeface="Tw Cen MT" panose="020B0602020104020603" pitchFamily="34" charset="0"/>
              </a:rPr>
              <a:t>-</a:t>
            </a:r>
            <a:r>
              <a:rPr lang="en-GB" altLang="en-US" sz="3200" b="1" dirty="0" smtClean="0">
                <a:latin typeface="Tw Cen MT" panose="020B0602020104020603" pitchFamily="34" charset="0"/>
              </a:rPr>
              <a:t>crayon </a:t>
            </a:r>
            <a:r>
              <a:rPr lang="en-GB" altLang="en-US" sz="3200" b="1" dirty="0">
                <a:latin typeface="Tw Cen MT" panose="020B0602020104020603" pitchFamily="34" charset="0"/>
              </a:rPr>
              <a:t>et </a:t>
            </a:r>
            <a:r>
              <a:rPr lang="en-GB" altLang="en-US" sz="3200" b="1" dirty="0" err="1">
                <a:latin typeface="Tw Cen MT" panose="020B0602020104020603" pitchFamily="34" charset="0"/>
              </a:rPr>
              <a:t>deux</a:t>
            </a:r>
            <a:r>
              <a:rPr lang="en-GB" altLang="en-US" sz="3200" b="1" dirty="0">
                <a:latin typeface="Tw Cen MT" panose="020B0602020104020603" pitchFamily="34" charset="0"/>
              </a:rPr>
              <a:t> </a:t>
            </a:r>
            <a:r>
              <a:rPr lang="en-GB" altLang="en-US" sz="3200" b="1" dirty="0" err="1">
                <a:latin typeface="Tw Cen MT" panose="020B0602020104020603" pitchFamily="34" charset="0"/>
              </a:rPr>
              <a:t>stylos</a:t>
            </a:r>
            <a:r>
              <a:rPr lang="en-GB" altLang="en-US" sz="3200" b="1" dirty="0">
                <a:latin typeface="Tw Cen MT" panose="020B0602020104020603" pitchFamily="34" charset="0"/>
              </a:rPr>
              <a:t>.</a:t>
            </a:r>
          </a:p>
        </p:txBody>
      </p:sp>
      <p:sp>
        <p:nvSpPr>
          <p:cNvPr id="12" name="AutoShape 7"/>
          <p:cNvSpPr>
            <a:spLocks noChangeArrowheads="1"/>
          </p:cNvSpPr>
          <p:nvPr/>
        </p:nvSpPr>
        <p:spPr bwMode="auto">
          <a:xfrm>
            <a:off x="627063" y="122238"/>
            <a:ext cx="8059737" cy="581025"/>
          </a:xfrm>
          <a:prstGeom prst="wedgeRoundRectCallout">
            <a:avLst>
              <a:gd name="adj1" fmla="val -30185"/>
              <a:gd name="adj2" fmla="val 74440"/>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err="1">
                <a:latin typeface="Tw Cen MT" panose="020B0602020104020603" pitchFamily="34" charset="0"/>
              </a:rPr>
              <a:t>Qu’est-ce</a:t>
            </a:r>
            <a:r>
              <a:rPr lang="en-GB" altLang="en-US" sz="3200" b="1" dirty="0">
                <a:latin typeface="Tw Cen MT" panose="020B0602020104020603" pitchFamily="34" charset="0"/>
              </a:rPr>
              <a:t> </a:t>
            </a:r>
            <a:r>
              <a:rPr lang="en-GB" altLang="en-US" sz="3200" b="1" dirty="0" smtClean="0">
                <a:latin typeface="Tw Cen MT" panose="020B0602020104020603" pitchFamily="34" charset="0"/>
              </a:rPr>
              <a:t>que </a:t>
            </a:r>
            <a:r>
              <a:rPr lang="en-GB" altLang="en-US" sz="3200" b="1" dirty="0" err="1" smtClean="0">
                <a:latin typeface="Tw Cen MT" panose="020B0602020104020603" pitchFamily="34" charset="0"/>
              </a:rPr>
              <a:t>tu</a:t>
            </a:r>
            <a:r>
              <a:rPr lang="en-GB" altLang="en-US" sz="3200" b="1" dirty="0" smtClean="0">
                <a:latin typeface="Tw Cen MT" panose="020B0602020104020603" pitchFamily="34" charset="0"/>
              </a:rPr>
              <a:t> as </a:t>
            </a:r>
            <a:r>
              <a:rPr lang="en-GB" altLang="en-US" sz="3200" b="1" dirty="0" err="1" smtClean="0">
                <a:latin typeface="Tw Cen MT" panose="020B0602020104020603" pitchFamily="34" charset="0"/>
              </a:rPr>
              <a:t>dans</a:t>
            </a:r>
            <a:r>
              <a:rPr lang="en-GB" altLang="en-US" sz="3200" b="1" dirty="0" smtClean="0">
                <a:latin typeface="Tw Cen MT" panose="020B0602020104020603" pitchFamily="34" charset="0"/>
              </a:rPr>
              <a:t> </a:t>
            </a:r>
            <a:r>
              <a:rPr lang="en-GB" altLang="en-US" sz="3200" b="1" dirty="0">
                <a:latin typeface="Tw Cen MT" panose="020B0602020104020603" pitchFamily="34" charset="0"/>
              </a:rPr>
              <a:t>ta </a:t>
            </a:r>
            <a:r>
              <a:rPr lang="en-GB" altLang="en-US" sz="3200" b="1" dirty="0" err="1">
                <a:latin typeface="Tw Cen MT" panose="020B0602020104020603" pitchFamily="34" charset="0"/>
              </a:rPr>
              <a:t>trousse</a:t>
            </a:r>
            <a:r>
              <a:rPr lang="en-GB" altLang="en-US" sz="3200" b="1" dirty="0">
                <a:latin typeface="Tw Cen MT" panose="020B0602020104020603" pitchFamily="34" charset="0"/>
              </a:rPr>
              <a:t> </a:t>
            </a:r>
            <a:r>
              <a:rPr lang="en-GB" altLang="en-US" sz="4400" b="1" dirty="0">
                <a:latin typeface="Tw Cen MT" panose="020B0602020104020603"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Paper-Mate-Flair-Felt-Tip-Pen-8-Clr-Pk-1-1-mm-Assorted-Ink_13006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3622" t="7874" r="23622"/>
          <a:stretch>
            <a:fillRect/>
          </a:stretch>
        </p:blipFill>
        <p:spPr bwMode="auto">
          <a:xfrm>
            <a:off x="3998913" y="2522538"/>
            <a:ext cx="1435100"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15" descr="gom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051180">
            <a:off x="2664619" y="3151981"/>
            <a:ext cx="13668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9" descr="gom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051180">
            <a:off x="2197894" y="3209131"/>
            <a:ext cx="13668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Picture 2" descr="regla"/>
          <p:cNvSpPr>
            <a:spLocks noChangeAspect="1" noChangeArrowheads="1"/>
          </p:cNvSpPr>
          <p:nvPr/>
        </p:nvSpPr>
        <p:spPr bwMode="auto">
          <a:xfrm>
            <a:off x="2960688" y="2135188"/>
            <a:ext cx="4068762"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39942" name="Picture 8" descr="Ballet-Pencil_Case"/>
          <p:cNvSpPr>
            <a:spLocks noChangeAspect="1" noChangeArrowheads="1"/>
          </p:cNvSpPr>
          <p:nvPr/>
        </p:nvSpPr>
        <p:spPr bwMode="auto">
          <a:xfrm>
            <a:off x="1614488" y="3633788"/>
            <a:ext cx="5961062"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9943" name="Picture 16" descr="sacapuntas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2100" y="7000875"/>
            <a:ext cx="8032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WordArt 17"/>
          <p:cNvSpPr>
            <a:spLocks noChangeArrowheads="1" noChangeShapeType="1" noTextEdit="1"/>
          </p:cNvSpPr>
          <p:nvPr/>
        </p:nvSpPr>
        <p:spPr bwMode="auto">
          <a:xfrm>
            <a:off x="188913" y="203200"/>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333300"/>
                </a:solidFill>
                <a:latin typeface="Arial Black" panose="020B0A04020102020204" pitchFamily="34" charset="0"/>
              </a:rPr>
              <a:t>5</a:t>
            </a:r>
          </a:p>
        </p:txBody>
      </p:sp>
      <p:sp>
        <p:nvSpPr>
          <p:cNvPr id="23" name="AutoShape 7"/>
          <p:cNvSpPr>
            <a:spLocks noChangeArrowheads="1"/>
          </p:cNvSpPr>
          <p:nvPr/>
        </p:nvSpPr>
        <p:spPr bwMode="auto">
          <a:xfrm>
            <a:off x="149225" y="966788"/>
            <a:ext cx="8885238" cy="846137"/>
          </a:xfrm>
          <a:prstGeom prst="wedgeRoundRectCallout">
            <a:avLst>
              <a:gd name="adj1" fmla="val -24088"/>
              <a:gd name="adj2" fmla="val 47417"/>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err="1">
                <a:latin typeface="Tw Cen MT" panose="020B0602020104020603" pitchFamily="34" charset="0"/>
              </a:rPr>
              <a:t>Dans</a:t>
            </a:r>
            <a:r>
              <a:rPr lang="en-GB" altLang="en-US" sz="3200" b="1" dirty="0">
                <a:latin typeface="Tw Cen MT" panose="020B0602020104020603" pitchFamily="34" charset="0"/>
              </a:rPr>
              <a:t> ma </a:t>
            </a:r>
            <a:r>
              <a:rPr lang="en-GB" altLang="en-US" sz="3200" b="1" dirty="0" err="1">
                <a:latin typeface="Tw Cen MT" panose="020B0602020104020603" pitchFamily="34" charset="0"/>
              </a:rPr>
              <a:t>trousse</a:t>
            </a:r>
            <a:r>
              <a:rPr lang="en-GB" altLang="en-US" sz="3200" b="1" dirty="0">
                <a:latin typeface="Tw Cen MT" panose="020B0602020104020603" pitchFamily="34" charset="0"/>
              </a:rPr>
              <a:t> </a:t>
            </a:r>
            <a:r>
              <a:rPr lang="en-GB" altLang="en-US" sz="3200" b="1" dirty="0" err="1">
                <a:latin typeface="Tw Cen MT" panose="020B0602020104020603" pitchFamily="34" charset="0"/>
              </a:rPr>
              <a:t>j’ai</a:t>
            </a:r>
            <a:r>
              <a:rPr lang="en-GB" altLang="en-US" sz="3200" b="1" dirty="0">
                <a:latin typeface="Tw Cen MT" panose="020B0602020104020603" pitchFamily="34" charset="0"/>
              </a:rPr>
              <a:t> </a:t>
            </a:r>
            <a:r>
              <a:rPr lang="en-GB" altLang="en-US" sz="3200" b="1" dirty="0" err="1">
                <a:latin typeface="Tw Cen MT" panose="020B0602020104020603" pitchFamily="34" charset="0"/>
              </a:rPr>
              <a:t>deux</a:t>
            </a:r>
            <a:r>
              <a:rPr lang="en-GB" altLang="en-US" sz="3200" b="1" dirty="0">
                <a:latin typeface="Tw Cen MT" panose="020B0602020104020603" pitchFamily="34" charset="0"/>
              </a:rPr>
              <a:t> </a:t>
            </a:r>
            <a:r>
              <a:rPr lang="en-GB" altLang="en-US" sz="3200" b="1" dirty="0" err="1">
                <a:latin typeface="Tw Cen MT" panose="020B0602020104020603" pitchFamily="34" charset="0"/>
              </a:rPr>
              <a:t>gommes</a:t>
            </a:r>
            <a:r>
              <a:rPr lang="en-GB" altLang="en-US" sz="3200" b="1" dirty="0">
                <a:latin typeface="Tw Cen MT" panose="020B0602020104020603" pitchFamily="34" charset="0"/>
              </a:rPr>
              <a:t>, des </a:t>
            </a:r>
            <a:r>
              <a:rPr lang="en-GB" altLang="en-US" sz="3200" b="1" dirty="0" err="1">
                <a:latin typeface="Tw Cen MT" panose="020B0602020104020603" pitchFamily="34" charset="0"/>
              </a:rPr>
              <a:t>feutres</a:t>
            </a:r>
            <a:r>
              <a:rPr lang="en-GB" altLang="en-US" sz="3200" b="1" dirty="0">
                <a:latin typeface="Tw Cen MT" panose="020B0602020104020603" pitchFamily="34" charset="0"/>
              </a:rPr>
              <a:t> et </a:t>
            </a:r>
            <a:r>
              <a:rPr lang="en-GB" altLang="en-US" sz="3200" b="1" dirty="0" err="1">
                <a:latin typeface="Tw Cen MT" panose="020B0602020104020603" pitchFamily="34" charset="0"/>
              </a:rPr>
              <a:t>une</a:t>
            </a:r>
            <a:r>
              <a:rPr lang="en-GB" altLang="en-US" sz="3200" b="1" dirty="0">
                <a:latin typeface="Tw Cen MT" panose="020B0602020104020603" pitchFamily="34" charset="0"/>
              </a:rPr>
              <a:t> </a:t>
            </a:r>
            <a:r>
              <a:rPr lang="en-GB" altLang="en-US" sz="3200" b="1" dirty="0" err="1">
                <a:latin typeface="Tw Cen MT" panose="020B0602020104020603" pitchFamily="34" charset="0"/>
              </a:rPr>
              <a:t>règle</a:t>
            </a:r>
            <a:r>
              <a:rPr lang="en-GB" altLang="en-US" sz="3200" b="1" dirty="0">
                <a:latin typeface="Tw Cen MT" panose="020B0602020104020603" pitchFamily="34" charset="0"/>
              </a:rPr>
              <a:t>.</a:t>
            </a:r>
          </a:p>
        </p:txBody>
      </p:sp>
      <p:sp>
        <p:nvSpPr>
          <p:cNvPr id="11" name="AutoShape 7"/>
          <p:cNvSpPr>
            <a:spLocks noChangeArrowheads="1"/>
          </p:cNvSpPr>
          <p:nvPr/>
        </p:nvSpPr>
        <p:spPr bwMode="auto">
          <a:xfrm>
            <a:off x="627063" y="122238"/>
            <a:ext cx="8059737" cy="581025"/>
          </a:xfrm>
          <a:prstGeom prst="wedgeRoundRectCallout">
            <a:avLst>
              <a:gd name="adj1" fmla="val -30185"/>
              <a:gd name="adj2" fmla="val 74440"/>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err="1">
                <a:latin typeface="Tw Cen MT" panose="020B0602020104020603" pitchFamily="34" charset="0"/>
              </a:rPr>
              <a:t>Qu’est-ce</a:t>
            </a:r>
            <a:r>
              <a:rPr lang="en-GB" altLang="en-US" sz="3200" b="1" dirty="0">
                <a:latin typeface="Tw Cen MT" panose="020B0602020104020603" pitchFamily="34" charset="0"/>
              </a:rPr>
              <a:t> </a:t>
            </a:r>
            <a:r>
              <a:rPr lang="en-GB" altLang="en-US" sz="3200" b="1" dirty="0" smtClean="0">
                <a:latin typeface="Tw Cen MT" panose="020B0602020104020603" pitchFamily="34" charset="0"/>
              </a:rPr>
              <a:t>que </a:t>
            </a:r>
            <a:r>
              <a:rPr lang="en-GB" altLang="en-US" sz="3200" b="1" dirty="0" err="1" smtClean="0">
                <a:latin typeface="Tw Cen MT" panose="020B0602020104020603" pitchFamily="34" charset="0"/>
              </a:rPr>
              <a:t>tu</a:t>
            </a:r>
            <a:r>
              <a:rPr lang="en-GB" altLang="en-US" sz="3200" b="1" dirty="0" smtClean="0">
                <a:latin typeface="Tw Cen MT" panose="020B0602020104020603" pitchFamily="34" charset="0"/>
              </a:rPr>
              <a:t> as </a:t>
            </a:r>
            <a:r>
              <a:rPr lang="en-GB" altLang="en-US" sz="3200" b="1" dirty="0" err="1" smtClean="0">
                <a:latin typeface="Tw Cen MT" panose="020B0602020104020603" pitchFamily="34" charset="0"/>
              </a:rPr>
              <a:t>dans</a:t>
            </a:r>
            <a:r>
              <a:rPr lang="en-GB" altLang="en-US" sz="3200" b="1" dirty="0" smtClean="0">
                <a:latin typeface="Tw Cen MT" panose="020B0602020104020603" pitchFamily="34" charset="0"/>
              </a:rPr>
              <a:t> </a:t>
            </a:r>
            <a:r>
              <a:rPr lang="en-GB" altLang="en-US" sz="3200" b="1" dirty="0">
                <a:latin typeface="Tw Cen MT" panose="020B0602020104020603" pitchFamily="34" charset="0"/>
              </a:rPr>
              <a:t>ta </a:t>
            </a:r>
            <a:r>
              <a:rPr lang="en-GB" altLang="en-US" sz="3200" b="1" dirty="0" err="1">
                <a:latin typeface="Tw Cen MT" panose="020B0602020104020603" pitchFamily="34" charset="0"/>
              </a:rPr>
              <a:t>trousse</a:t>
            </a:r>
            <a:r>
              <a:rPr lang="en-GB" altLang="en-US" sz="3200" b="1" dirty="0">
                <a:latin typeface="Tw Cen MT" panose="020B0602020104020603" pitchFamily="34" charset="0"/>
              </a:rPr>
              <a:t> </a:t>
            </a:r>
            <a:r>
              <a:rPr lang="en-GB" altLang="en-US" sz="4400" b="1" dirty="0">
                <a:latin typeface="Tw Cen MT" panose="020B0602020104020603"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579438" y="322263"/>
            <a:ext cx="784383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8800" dirty="0">
                <a:latin typeface="Tw Cen MT" panose="020B0602020104020603" pitchFamily="34" charset="0"/>
                <a:ea typeface="Adobe Gothic Std B"/>
                <a:cs typeface="Adobe Gothic Std B"/>
              </a:rPr>
              <a:t>Strip Bingo</a:t>
            </a:r>
          </a:p>
        </p:txBody>
      </p:sp>
      <p:graphicFrame>
        <p:nvGraphicFramePr>
          <p:cNvPr id="3" name="Table 2"/>
          <p:cNvGraphicFramePr>
            <a:graphicFrameLocks noGrp="1"/>
          </p:cNvGraphicFramePr>
          <p:nvPr/>
        </p:nvGraphicFramePr>
        <p:xfrm>
          <a:off x="341313" y="2092325"/>
          <a:ext cx="8320086" cy="1063625"/>
        </p:xfrm>
        <a:graphic>
          <a:graphicData uri="http://schemas.openxmlformats.org/drawingml/2006/table">
            <a:tbl>
              <a:tblPr firstRow="1" bandRow="1">
                <a:tableStyleId>{5940675A-B579-460E-94D1-54222C63F5DA}</a:tableStyleId>
              </a:tblPr>
              <a:tblGrid>
                <a:gridCol w="1386681"/>
                <a:gridCol w="1386681"/>
                <a:gridCol w="1386681"/>
                <a:gridCol w="1386681"/>
                <a:gridCol w="1386681"/>
                <a:gridCol w="1386681"/>
              </a:tblGrid>
              <a:tr h="1063625">
                <a:tc>
                  <a:txBody>
                    <a:bodyPr/>
                    <a:lstStyle/>
                    <a:p>
                      <a:endParaRPr lang="en-GB" sz="1800" dirty="0"/>
                    </a:p>
                  </a:txBody>
                  <a:tcPr marL="91444" marR="91444" marT="45753" marB="45753">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a:p>
                  </a:txBody>
                  <a:tcPr marL="91444" marR="91444" marT="45753" marB="45753">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a:p>
                  </a:txBody>
                  <a:tcPr marL="91444" marR="91444" marT="45753" marB="45753">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a:p>
                  </a:txBody>
                  <a:tcPr marL="91444" marR="91444" marT="45753" marB="45753">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a:p>
                  </a:txBody>
                  <a:tcPr marL="91444" marR="91444" marT="45753" marB="45753">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marL="91444" marR="91444" marT="45753" marB="45753">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bl>
          </a:graphicData>
        </a:graphic>
      </p:graphicFrame>
      <p:pic>
        <p:nvPicPr>
          <p:cNvPr id="4" name="Picture 14" descr="school clipart pencil">
            <a:hlinkClick r:id="" action="ppaction://noaction">
              <a:snd r:embed="rId3" name="lapiz.wav"/>
            </a:hlinkClick>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570593">
            <a:off x="6400007" y="2116931"/>
            <a:ext cx="43656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education clipart, scissors">
            <a:hlinkClick r:id="" action="ppaction://noaction">
              <a:snd r:embed="rId5" name="tijeras.wav"/>
            </a:hlinkClick>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0238" y="2438400"/>
            <a:ext cx="10509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ruler01a">
            <a:hlinkClick r:id="" action="ppaction://noaction">
              <a:snd r:embed="rId7" name="regla.wav"/>
            </a:hlinkClick>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8150" y="2227263"/>
            <a:ext cx="116522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gluestik">
            <a:hlinkClick r:id="" action="ppaction://noaction">
              <a:snd r:embed="rId9" name="bote_pegamento.wav"/>
            </a:hlinkClick>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0225" y="2074863"/>
            <a:ext cx="1295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erase">
            <a:hlinkClick r:id="" action="ppaction://noaction">
              <a:snd r:embed="rId11" name="goma.wav"/>
            </a:hlinkClick>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91656">
            <a:off x="3429000" y="2416175"/>
            <a:ext cx="863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USE_069">
            <a:hlinkClick r:id="" action="ppaction://noaction">
              <a:snd r:embed="rId13" name="sacapuntas.wav"/>
            </a:hlinkClick>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7638" y="2292350"/>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mem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76250"/>
            <a:ext cx="4560887"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364163" y="1618762"/>
            <a:ext cx="3454940" cy="1015663"/>
          </a:xfrm>
          <a:prstGeom prst="rect">
            <a:avLst/>
          </a:prstGeom>
          <a:noFill/>
        </p:spPr>
        <p:txBody>
          <a:bodyPr wrap="square" rtlCol="0">
            <a:spAutoFit/>
          </a:bodyPr>
          <a:lstStyle/>
          <a:p>
            <a:pPr algn="ctr"/>
            <a:r>
              <a:rPr lang="en-GB" sz="6000" dirty="0" err="1" smtClean="0">
                <a:latin typeface="Tw Cen MT" panose="020B0602020104020603" pitchFamily="34" charset="0"/>
              </a:rPr>
              <a:t>mémoire</a:t>
            </a:r>
            <a:endParaRPr lang="en-GB" sz="6000" dirty="0">
              <a:latin typeface="Tw Cen MT" panose="020B0602020104020603"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icture 2" descr="Air_Dri_Tray"/>
          <p:cNvSpPr>
            <a:spLocks noChangeAspect="1" noChangeArrowheads="1"/>
          </p:cNvSpPr>
          <p:nvPr/>
        </p:nvSpPr>
        <p:spPr bwMode="auto">
          <a:xfrm>
            <a:off x="179388" y="3005138"/>
            <a:ext cx="8748712"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29699" name="Picture 3" descr="pegament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088" y="2130425"/>
            <a:ext cx="24511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sacapuntas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3719513"/>
            <a:ext cx="9715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Picture 5" descr="regla"/>
          <p:cNvSpPr>
            <a:spLocks noChangeAspect="1" noChangeArrowheads="1"/>
          </p:cNvSpPr>
          <p:nvPr/>
        </p:nvSpPr>
        <p:spPr bwMode="auto">
          <a:xfrm rot="227887">
            <a:off x="684213" y="2852738"/>
            <a:ext cx="4478337"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9702" name="Picture 6" descr="lapiz_de_memoria"/>
          <p:cNvSpPr>
            <a:spLocks noChangeAspect="1" noChangeArrowheads="1"/>
          </p:cNvSpPr>
          <p:nvPr/>
        </p:nvSpPr>
        <p:spPr bwMode="auto">
          <a:xfrm>
            <a:off x="5938838" y="4533900"/>
            <a:ext cx="208915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29703" name="Picture 7" descr="tijera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8648">
            <a:off x="2747963" y="4025900"/>
            <a:ext cx="360045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8" descr="742021_red_curta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64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9" descr="742021_red_curta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0"/>
            <a:ext cx="4608513"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144463" y="1052513"/>
            <a:ext cx="9396413" cy="2232025"/>
            <a:chOff x="-91" y="663"/>
            <a:chExt cx="5919" cy="1406"/>
          </a:xfrm>
        </p:grpSpPr>
        <p:sp>
          <p:nvSpPr>
            <p:cNvPr id="29708" name="AutoShape 11"/>
            <p:cNvSpPr>
              <a:spLocks noChangeArrowheads="1"/>
            </p:cNvSpPr>
            <p:nvPr/>
          </p:nvSpPr>
          <p:spPr bwMode="auto">
            <a:xfrm>
              <a:off x="-91" y="663"/>
              <a:ext cx="5919" cy="1406"/>
            </a:xfrm>
            <a:prstGeom prst="ellipseRibbon">
              <a:avLst>
                <a:gd name="adj1" fmla="val 25000"/>
                <a:gd name="adj2" fmla="val 50000"/>
                <a:gd name="adj3" fmla="val 12500"/>
              </a:avLst>
            </a:prstGeom>
            <a:solidFill>
              <a:schemeClr val="bg1"/>
            </a:solidFill>
            <a:ln w="254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solidFill>
                  <a:srgbClr val="000000"/>
                </a:solidFill>
              </a:endParaRPr>
            </a:p>
          </p:txBody>
        </p:sp>
        <p:sp>
          <p:nvSpPr>
            <p:cNvPr id="29709" name="Text Box 12">
              <a:hlinkClick r:id="" action="ppaction://noaction">
                <a:snd r:embed="rId8" name="gran_juego_de_la_memoria.wav"/>
              </a:hlinkClick>
            </p:cNvPr>
            <p:cNvSpPr txBox="1">
              <a:spLocks noChangeArrowheads="1"/>
            </p:cNvSpPr>
            <p:nvPr/>
          </p:nvSpPr>
          <p:spPr bwMode="auto">
            <a:xfrm>
              <a:off x="1383" y="1071"/>
              <a:ext cx="2903"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000">
                  <a:solidFill>
                    <a:srgbClr val="000000"/>
                  </a:solidFill>
                  <a:latin typeface="Lucida Handwriting" panose="03010101010101010101" pitchFamily="66" charset="0"/>
                </a:rPr>
                <a:t>Le grand jeu de la mémoire</a:t>
              </a:r>
              <a:endParaRPr lang="en-GB" altLang="en-US" sz="3000" b="1">
                <a:solidFill>
                  <a:srgbClr val="000000"/>
                </a:solidFill>
                <a:latin typeface="Lucida Handwriting" panose="03010101010101010101" pitchFamily="66" charset="0"/>
              </a:endParaRPr>
            </a:p>
          </p:txBody>
        </p:sp>
      </p:grpSp>
      <p:sp>
        <p:nvSpPr>
          <p:cNvPr id="55309" name="Text Box 13">
            <a:hlinkClick r:id="" action="ppaction://noaction">
              <a:snd r:embed="rId9" name="teneis_10_segundos.wav"/>
            </a:hlinkClick>
          </p:cNvPr>
          <p:cNvSpPr txBox="1">
            <a:spLocks noChangeArrowheads="1"/>
          </p:cNvSpPr>
          <p:nvPr/>
        </p:nvSpPr>
        <p:spPr bwMode="auto">
          <a:xfrm>
            <a:off x="0" y="3860800"/>
            <a:ext cx="93249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200" dirty="0" err="1" smtClean="0">
                <a:solidFill>
                  <a:srgbClr val="FFFFFF"/>
                </a:solidFill>
              </a:rPr>
              <a:t>Prenez</a:t>
            </a:r>
            <a:r>
              <a:rPr lang="en-GB" altLang="en-US" sz="3200" dirty="0" smtClean="0">
                <a:solidFill>
                  <a:srgbClr val="FFFFFF"/>
                </a:solidFill>
              </a:rPr>
              <a:t> 10 </a:t>
            </a:r>
            <a:r>
              <a:rPr lang="en-GB" altLang="en-US" sz="3200" dirty="0" err="1">
                <a:solidFill>
                  <a:srgbClr val="FFFFFF"/>
                </a:solidFill>
              </a:rPr>
              <a:t>secondes</a:t>
            </a:r>
            <a:r>
              <a:rPr lang="en-GB" altLang="en-US" sz="3200" dirty="0">
                <a:solidFill>
                  <a:srgbClr val="FFFFFF"/>
                </a:solidFill>
              </a:rPr>
              <a:t> pour </a:t>
            </a:r>
            <a:r>
              <a:rPr lang="en-GB" altLang="en-US" sz="3200" dirty="0" err="1">
                <a:solidFill>
                  <a:srgbClr val="FFFFFF"/>
                </a:solidFill>
              </a:rPr>
              <a:t>mémoriser</a:t>
            </a:r>
            <a:r>
              <a:rPr lang="en-GB" altLang="en-US" sz="3200" dirty="0">
                <a:solidFill>
                  <a:srgbClr val="FFFF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5530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5309">
                                            <p:txEl>
                                              <p:pRg st="0" end="0"/>
                                            </p:txEl>
                                          </p:spTgt>
                                        </p:tgtEl>
                                        <p:attrNameLst>
                                          <p:attrName>ppt_w</p:attrName>
                                        </p:attrNameLst>
                                      </p:cBhvr>
                                    </p:anim>
                                    <p:anim by="(#ppt_w*0.50)" calcmode="lin" valueType="num">
                                      <p:cBhvr>
                                        <p:cTn id="8" dur="500" decel="50000" autoRev="1" fill="hold">
                                          <p:stCondLst>
                                            <p:cond delay="0"/>
                                          </p:stCondLst>
                                        </p:cTn>
                                        <p:tgtEl>
                                          <p:spTgt spid="55309">
                                            <p:txEl>
                                              <p:pRg st="0" end="0"/>
                                            </p:txEl>
                                          </p:spTgt>
                                        </p:tgtEl>
                                        <p:attrNameLst>
                                          <p:attrName>ppt_x</p:attrName>
                                        </p:attrNameLst>
                                      </p:cBhvr>
                                    </p:anim>
                                    <p:anim from="(-#ppt_h/2)" to="(#ppt_y)" calcmode="lin" valueType="num">
                                      <p:cBhvr>
                                        <p:cTn id="9" dur="1000" fill="hold">
                                          <p:stCondLst>
                                            <p:cond delay="0"/>
                                          </p:stCondLst>
                                        </p:cTn>
                                        <p:tgtEl>
                                          <p:spTgt spid="55309">
                                            <p:txEl>
                                              <p:pRg st="0" end="0"/>
                                            </p:txEl>
                                          </p:spTgt>
                                        </p:tgtEl>
                                        <p:attrNameLst>
                                          <p:attrName>ppt_y</p:attrName>
                                        </p:attrNameLst>
                                      </p:cBhvr>
                                    </p:anim>
                                    <p:animRot by="21600000">
                                      <p:cBhvr>
                                        <p:cTn id="10" dur="1000" fill="hold">
                                          <p:stCondLst>
                                            <p:cond delay="0"/>
                                          </p:stCondLst>
                                        </p:cTn>
                                        <p:tgtEl>
                                          <p:spTgt spid="55309">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xit" presetSubtype="0" fill="hold" grpId="0" nodeType="clickEffect">
                                  <p:stCondLst>
                                    <p:cond delay="0"/>
                                  </p:stCondLst>
                                  <p:iterate type="lt">
                                    <p:tmPct val="0"/>
                                  </p:iterate>
                                  <p:childTnLst>
                                    <p:animEffect transition="out" filter="dissolve">
                                      <p:cBhvr>
                                        <p:cTn id="14" dur="500"/>
                                        <p:tgtEl>
                                          <p:spTgt spid="55309">
                                            <p:txEl>
                                              <p:pRg st="0" end="0"/>
                                            </p:txEl>
                                          </p:spTgt>
                                        </p:tgtEl>
                                      </p:cBhvr>
                                    </p:animEffect>
                                    <p:set>
                                      <p:cBhvr>
                                        <p:cTn id="15" dur="1" fill="hold">
                                          <p:stCondLst>
                                            <p:cond delay="499"/>
                                          </p:stCondLst>
                                        </p:cTn>
                                        <p:tgtEl>
                                          <p:spTgt spid="55309">
                                            <p:txEl>
                                              <p:pRg st="0" end="0"/>
                                            </p:txEl>
                                          </p:spTgt>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8" fill="hold" nodeType="clickEffect">
                                  <p:stCondLst>
                                    <p:cond delay="0"/>
                                  </p:stCondLst>
                                  <p:childTnLst>
                                    <p:anim calcmode="lin" valueType="num">
                                      <p:cBhvr additive="base">
                                        <p:cTn id="22" dur="3000"/>
                                        <p:tgtEl>
                                          <p:spTgt spid="55304"/>
                                        </p:tgtEl>
                                        <p:attrNameLst>
                                          <p:attrName>ppt_x</p:attrName>
                                        </p:attrNameLst>
                                      </p:cBhvr>
                                      <p:tavLst>
                                        <p:tav tm="0">
                                          <p:val>
                                            <p:strVal val="ppt_x"/>
                                          </p:val>
                                        </p:tav>
                                        <p:tav tm="100000">
                                          <p:val>
                                            <p:strVal val="0-ppt_w/2"/>
                                          </p:val>
                                        </p:tav>
                                      </p:tavLst>
                                    </p:anim>
                                    <p:anim calcmode="lin" valueType="num">
                                      <p:cBhvr additive="base">
                                        <p:cTn id="23" dur="3000"/>
                                        <p:tgtEl>
                                          <p:spTgt spid="55304"/>
                                        </p:tgtEl>
                                        <p:attrNameLst>
                                          <p:attrName>ppt_y</p:attrName>
                                        </p:attrNameLst>
                                      </p:cBhvr>
                                      <p:tavLst>
                                        <p:tav tm="0">
                                          <p:val>
                                            <p:strVal val="ppt_y"/>
                                          </p:val>
                                        </p:tav>
                                        <p:tav tm="100000">
                                          <p:val>
                                            <p:strVal val="ppt_y"/>
                                          </p:val>
                                        </p:tav>
                                      </p:tavLst>
                                    </p:anim>
                                    <p:set>
                                      <p:cBhvr>
                                        <p:cTn id="24" dur="1" fill="hold">
                                          <p:stCondLst>
                                            <p:cond delay="2999"/>
                                          </p:stCondLst>
                                        </p:cTn>
                                        <p:tgtEl>
                                          <p:spTgt spid="55304"/>
                                        </p:tgtEl>
                                        <p:attrNameLst>
                                          <p:attrName>style.visibility</p:attrName>
                                        </p:attrNameLst>
                                      </p:cBhvr>
                                      <p:to>
                                        <p:strVal val="hidden"/>
                                      </p:to>
                                    </p:set>
                                  </p:childTnLst>
                                </p:cTn>
                              </p:par>
                              <p:par>
                                <p:cTn id="25" presetID="2" presetClass="exit" presetSubtype="2" fill="hold" nodeType="withEffect">
                                  <p:stCondLst>
                                    <p:cond delay="0"/>
                                  </p:stCondLst>
                                  <p:childTnLst>
                                    <p:anim calcmode="lin" valueType="num">
                                      <p:cBhvr additive="base">
                                        <p:cTn id="26" dur="3000"/>
                                        <p:tgtEl>
                                          <p:spTgt spid="55305"/>
                                        </p:tgtEl>
                                        <p:attrNameLst>
                                          <p:attrName>ppt_x</p:attrName>
                                        </p:attrNameLst>
                                      </p:cBhvr>
                                      <p:tavLst>
                                        <p:tav tm="0">
                                          <p:val>
                                            <p:strVal val="ppt_x"/>
                                          </p:val>
                                        </p:tav>
                                        <p:tav tm="100000">
                                          <p:val>
                                            <p:strVal val="1+ppt_w/2"/>
                                          </p:val>
                                        </p:tav>
                                      </p:tavLst>
                                    </p:anim>
                                    <p:anim calcmode="lin" valueType="num">
                                      <p:cBhvr additive="base">
                                        <p:cTn id="27" dur="3000"/>
                                        <p:tgtEl>
                                          <p:spTgt spid="55305"/>
                                        </p:tgtEl>
                                        <p:attrNameLst>
                                          <p:attrName>ppt_y</p:attrName>
                                        </p:attrNameLst>
                                      </p:cBhvr>
                                      <p:tavLst>
                                        <p:tav tm="0">
                                          <p:val>
                                            <p:strVal val="ppt_y"/>
                                          </p:val>
                                        </p:tav>
                                        <p:tav tm="100000">
                                          <p:val>
                                            <p:strVal val="ppt_y"/>
                                          </p:val>
                                        </p:tav>
                                      </p:tavLst>
                                    </p:anim>
                                    <p:set>
                                      <p:cBhvr>
                                        <p:cTn id="28" dur="1" fill="hold">
                                          <p:stCondLst>
                                            <p:cond delay="2999"/>
                                          </p:stCondLst>
                                        </p:cTn>
                                        <p:tgtEl>
                                          <p:spTgt spid="55305"/>
                                        </p:tgtEl>
                                        <p:attrNameLst>
                                          <p:attrName>style.visibility</p:attrName>
                                        </p:attrNameLst>
                                      </p:cBhvr>
                                      <p:to>
                                        <p:strVal val="hidden"/>
                                      </p:to>
                                    </p:set>
                                  </p:childTnLst>
                                </p:cTn>
                              </p:par>
                            </p:childTnLst>
                          </p:cTn>
                        </p:par>
                        <p:par>
                          <p:cTn id="29" fill="hold" nodeType="afterGroup">
                            <p:stCondLst>
                              <p:cond delay="3000"/>
                            </p:stCondLst>
                            <p:childTnLst>
                              <p:par>
                                <p:cTn id="30" presetID="22" presetClass="entr" presetSubtype="8" fill="hold" nodeType="afterEffect">
                                  <p:stCondLst>
                                    <p:cond delay="10000"/>
                                  </p:stCondLst>
                                  <p:childTnLst>
                                    <p:set>
                                      <p:cBhvr>
                                        <p:cTn id="31" dur="1" fill="hold">
                                          <p:stCondLst>
                                            <p:cond delay="0"/>
                                          </p:stCondLst>
                                        </p:cTn>
                                        <p:tgtEl>
                                          <p:spTgt spid="55304"/>
                                        </p:tgtEl>
                                        <p:attrNameLst>
                                          <p:attrName>style.visibility</p:attrName>
                                        </p:attrNameLst>
                                      </p:cBhvr>
                                      <p:to>
                                        <p:strVal val="visible"/>
                                      </p:to>
                                    </p:set>
                                    <p:animEffect transition="in" filter="wipe(left)">
                                      <p:cBhvr>
                                        <p:cTn id="32" dur="500"/>
                                        <p:tgtEl>
                                          <p:spTgt spid="55304"/>
                                        </p:tgtEl>
                                      </p:cBhvr>
                                    </p:animEffect>
                                  </p:childTnLst>
                                </p:cTn>
                              </p:par>
                              <p:par>
                                <p:cTn id="33" presetID="22" presetClass="entr" presetSubtype="2" fill="hold" nodeType="withEffect">
                                  <p:stCondLst>
                                    <p:cond delay="10000"/>
                                  </p:stCondLst>
                                  <p:childTnLst>
                                    <p:set>
                                      <p:cBhvr>
                                        <p:cTn id="34" dur="1" fill="hold">
                                          <p:stCondLst>
                                            <p:cond delay="0"/>
                                          </p:stCondLst>
                                        </p:cTn>
                                        <p:tgtEl>
                                          <p:spTgt spid="55305"/>
                                        </p:tgtEl>
                                        <p:attrNameLst>
                                          <p:attrName>style.visibility</p:attrName>
                                        </p:attrNameLst>
                                      </p:cBhvr>
                                      <p:to>
                                        <p:strVal val="visible"/>
                                      </p:to>
                                    </p:set>
                                    <p:animEffect transition="in" filter="wipe(right)">
                                      <p:cBhvr>
                                        <p:cTn id="35" dur="500"/>
                                        <p:tgtEl>
                                          <p:spTgt spid="55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9"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icture 2" descr="Air_Dri_Tray"/>
          <p:cNvSpPr>
            <a:spLocks noChangeAspect="1" noChangeArrowheads="1"/>
          </p:cNvSpPr>
          <p:nvPr/>
        </p:nvSpPr>
        <p:spPr bwMode="auto">
          <a:xfrm>
            <a:off x="179388" y="3005138"/>
            <a:ext cx="8748712"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0723" name="Picture 3" descr="pegament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088" y="2130425"/>
            <a:ext cx="24511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sacapuntas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3719513"/>
            <a:ext cx="9715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Picture 5" descr="regla"/>
          <p:cNvSpPr>
            <a:spLocks noChangeAspect="1" noChangeArrowheads="1"/>
          </p:cNvSpPr>
          <p:nvPr/>
        </p:nvSpPr>
        <p:spPr bwMode="auto">
          <a:xfrm rot="227887">
            <a:off x="684213" y="2852738"/>
            <a:ext cx="4478337"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30726" name="Picture 6" descr="lapiz_de_memoria"/>
          <p:cNvSpPr>
            <a:spLocks noChangeAspect="1" noChangeArrowheads="1"/>
          </p:cNvSpPr>
          <p:nvPr/>
        </p:nvSpPr>
        <p:spPr bwMode="auto">
          <a:xfrm>
            <a:off x="5938838" y="4533900"/>
            <a:ext cx="208915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0727" name="Picture 7" descr="tijera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8648">
            <a:off x="2747963" y="4025900"/>
            <a:ext cx="360045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icture 2" descr="Air_Dri_Tray"/>
          <p:cNvSpPr>
            <a:spLocks noChangeAspect="1" noChangeArrowheads="1"/>
          </p:cNvSpPr>
          <p:nvPr/>
        </p:nvSpPr>
        <p:spPr bwMode="auto">
          <a:xfrm>
            <a:off x="250825" y="2209800"/>
            <a:ext cx="882015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1747" name="Picture 3" descr="Paper-Mate-Flair-Felt-Tip-Pen-8-Clr-Pk-1-1-mm-Assorted-Ink_13006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673695">
            <a:off x="792163" y="2681288"/>
            <a:ext cx="2994025"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sacapuntas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0750" y="4210050"/>
            <a:ext cx="982663"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goma"/>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4838" y="4121150"/>
            <a:ext cx="193833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Picture 6" descr="boligrafo"/>
          <p:cNvSpPr>
            <a:spLocks noChangeAspect="1" noChangeArrowheads="1"/>
          </p:cNvSpPr>
          <p:nvPr/>
        </p:nvSpPr>
        <p:spPr bwMode="auto">
          <a:xfrm rot="2032705">
            <a:off x="4283075" y="2133600"/>
            <a:ext cx="3313113"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1751" name="Picture 7" descr="lapiz"/>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507263">
            <a:off x="4294188" y="2205038"/>
            <a:ext cx="3230562"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8" descr="742021_red_curta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64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9" descr="742021_red_curtai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0"/>
            <a:ext cx="4608513"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144463" y="1052513"/>
            <a:ext cx="9396413" cy="2232025"/>
            <a:chOff x="-91" y="663"/>
            <a:chExt cx="5919" cy="1406"/>
          </a:xfrm>
        </p:grpSpPr>
        <p:sp>
          <p:nvSpPr>
            <p:cNvPr id="31756" name="AutoShape 11"/>
            <p:cNvSpPr>
              <a:spLocks noChangeArrowheads="1"/>
            </p:cNvSpPr>
            <p:nvPr/>
          </p:nvSpPr>
          <p:spPr bwMode="auto">
            <a:xfrm>
              <a:off x="-91" y="663"/>
              <a:ext cx="5919" cy="1406"/>
            </a:xfrm>
            <a:prstGeom prst="ellipseRibbon">
              <a:avLst>
                <a:gd name="adj1" fmla="val 25000"/>
                <a:gd name="adj2" fmla="val 50000"/>
                <a:gd name="adj3" fmla="val 12500"/>
              </a:avLst>
            </a:prstGeom>
            <a:solidFill>
              <a:schemeClr val="bg1"/>
            </a:solidFill>
            <a:ln w="254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solidFill>
                  <a:srgbClr val="000000"/>
                </a:solidFill>
              </a:endParaRPr>
            </a:p>
          </p:txBody>
        </p:sp>
        <p:sp>
          <p:nvSpPr>
            <p:cNvPr id="31757" name="Text Box 12">
              <a:hlinkClick r:id="" action="ppaction://noaction">
                <a:snd r:embed="rId9" name="gran_juego_de_la_memoria.wav"/>
              </a:hlinkClick>
            </p:cNvPr>
            <p:cNvSpPr txBox="1">
              <a:spLocks noChangeArrowheads="1"/>
            </p:cNvSpPr>
            <p:nvPr/>
          </p:nvSpPr>
          <p:spPr bwMode="auto">
            <a:xfrm>
              <a:off x="1383" y="1071"/>
              <a:ext cx="2903"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000">
                  <a:solidFill>
                    <a:srgbClr val="000000"/>
                  </a:solidFill>
                  <a:latin typeface="Lucida Handwriting" panose="03010101010101010101" pitchFamily="66" charset="0"/>
                </a:rPr>
                <a:t>Le grand jeu </a:t>
              </a:r>
              <a:endParaRPr lang="en-GB" altLang="en-US" sz="3000" b="1">
                <a:solidFill>
                  <a:srgbClr val="000000"/>
                </a:solidFill>
                <a:latin typeface="Lucida Handwriting" panose="03010101010101010101" pitchFamily="66" charset="0"/>
              </a:endParaRPr>
            </a:p>
          </p:txBody>
        </p:sp>
      </p:grpSp>
      <p:sp>
        <p:nvSpPr>
          <p:cNvPr id="58381" name="Text Box 13">
            <a:hlinkClick r:id="" action="ppaction://noaction">
              <a:snd r:embed="rId10" name="teneis_8_segundos.wav"/>
            </a:hlinkClick>
          </p:cNvPr>
          <p:cNvSpPr txBox="1">
            <a:spLocks noChangeArrowheads="1"/>
          </p:cNvSpPr>
          <p:nvPr/>
        </p:nvSpPr>
        <p:spPr bwMode="auto">
          <a:xfrm>
            <a:off x="0" y="3860800"/>
            <a:ext cx="93249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200">
                <a:solidFill>
                  <a:srgbClr val="FFFFFF"/>
                </a:solidFill>
              </a:rPr>
              <a:t>Prenez 8 secondes pour mémoriser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58381">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8381">
                                            <p:txEl>
                                              <p:pRg st="0" end="0"/>
                                            </p:txEl>
                                          </p:spTgt>
                                        </p:tgtEl>
                                        <p:attrNameLst>
                                          <p:attrName>ppt_w</p:attrName>
                                        </p:attrNameLst>
                                      </p:cBhvr>
                                    </p:anim>
                                    <p:anim by="(#ppt_w*0.50)" calcmode="lin" valueType="num">
                                      <p:cBhvr>
                                        <p:cTn id="8" dur="500" decel="50000" autoRev="1" fill="hold">
                                          <p:stCondLst>
                                            <p:cond delay="0"/>
                                          </p:stCondLst>
                                        </p:cTn>
                                        <p:tgtEl>
                                          <p:spTgt spid="58381">
                                            <p:txEl>
                                              <p:pRg st="0" end="0"/>
                                            </p:txEl>
                                          </p:spTgt>
                                        </p:tgtEl>
                                        <p:attrNameLst>
                                          <p:attrName>ppt_x</p:attrName>
                                        </p:attrNameLst>
                                      </p:cBhvr>
                                    </p:anim>
                                    <p:anim from="(-#ppt_h/2)" to="(#ppt_y)" calcmode="lin" valueType="num">
                                      <p:cBhvr>
                                        <p:cTn id="9" dur="1000" fill="hold">
                                          <p:stCondLst>
                                            <p:cond delay="0"/>
                                          </p:stCondLst>
                                        </p:cTn>
                                        <p:tgtEl>
                                          <p:spTgt spid="58381">
                                            <p:txEl>
                                              <p:pRg st="0" end="0"/>
                                            </p:txEl>
                                          </p:spTgt>
                                        </p:tgtEl>
                                        <p:attrNameLst>
                                          <p:attrName>ppt_y</p:attrName>
                                        </p:attrNameLst>
                                      </p:cBhvr>
                                    </p:anim>
                                    <p:animRot by="21600000">
                                      <p:cBhvr>
                                        <p:cTn id="10" dur="1000" fill="hold">
                                          <p:stCondLst>
                                            <p:cond delay="0"/>
                                          </p:stCondLst>
                                        </p:cTn>
                                        <p:tgtEl>
                                          <p:spTgt spid="58381">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xit" presetSubtype="0" fill="hold" grpId="0" nodeType="clickEffect">
                                  <p:stCondLst>
                                    <p:cond delay="0"/>
                                  </p:stCondLst>
                                  <p:iterate type="lt">
                                    <p:tmPct val="0"/>
                                  </p:iterate>
                                  <p:childTnLst>
                                    <p:animEffect transition="out" filter="dissolve">
                                      <p:cBhvr>
                                        <p:cTn id="14" dur="500"/>
                                        <p:tgtEl>
                                          <p:spTgt spid="58381">
                                            <p:txEl>
                                              <p:pRg st="0" end="0"/>
                                            </p:txEl>
                                          </p:spTgt>
                                        </p:tgtEl>
                                      </p:cBhvr>
                                    </p:animEffect>
                                    <p:set>
                                      <p:cBhvr>
                                        <p:cTn id="15" dur="1" fill="hold">
                                          <p:stCondLst>
                                            <p:cond delay="499"/>
                                          </p:stCondLst>
                                        </p:cTn>
                                        <p:tgtEl>
                                          <p:spTgt spid="58381">
                                            <p:txEl>
                                              <p:pRg st="0" end="0"/>
                                            </p:txEl>
                                          </p:spTgt>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8" fill="hold" nodeType="clickEffect">
                                  <p:stCondLst>
                                    <p:cond delay="0"/>
                                  </p:stCondLst>
                                  <p:childTnLst>
                                    <p:anim calcmode="lin" valueType="num">
                                      <p:cBhvr additive="base">
                                        <p:cTn id="22" dur="3000"/>
                                        <p:tgtEl>
                                          <p:spTgt spid="58376"/>
                                        </p:tgtEl>
                                        <p:attrNameLst>
                                          <p:attrName>ppt_x</p:attrName>
                                        </p:attrNameLst>
                                      </p:cBhvr>
                                      <p:tavLst>
                                        <p:tav tm="0">
                                          <p:val>
                                            <p:strVal val="ppt_x"/>
                                          </p:val>
                                        </p:tav>
                                        <p:tav tm="100000">
                                          <p:val>
                                            <p:strVal val="0-ppt_w/2"/>
                                          </p:val>
                                        </p:tav>
                                      </p:tavLst>
                                    </p:anim>
                                    <p:anim calcmode="lin" valueType="num">
                                      <p:cBhvr additive="base">
                                        <p:cTn id="23" dur="3000"/>
                                        <p:tgtEl>
                                          <p:spTgt spid="58376"/>
                                        </p:tgtEl>
                                        <p:attrNameLst>
                                          <p:attrName>ppt_y</p:attrName>
                                        </p:attrNameLst>
                                      </p:cBhvr>
                                      <p:tavLst>
                                        <p:tav tm="0">
                                          <p:val>
                                            <p:strVal val="ppt_y"/>
                                          </p:val>
                                        </p:tav>
                                        <p:tav tm="100000">
                                          <p:val>
                                            <p:strVal val="ppt_y"/>
                                          </p:val>
                                        </p:tav>
                                      </p:tavLst>
                                    </p:anim>
                                    <p:set>
                                      <p:cBhvr>
                                        <p:cTn id="24" dur="1" fill="hold">
                                          <p:stCondLst>
                                            <p:cond delay="2999"/>
                                          </p:stCondLst>
                                        </p:cTn>
                                        <p:tgtEl>
                                          <p:spTgt spid="58376"/>
                                        </p:tgtEl>
                                        <p:attrNameLst>
                                          <p:attrName>style.visibility</p:attrName>
                                        </p:attrNameLst>
                                      </p:cBhvr>
                                      <p:to>
                                        <p:strVal val="hidden"/>
                                      </p:to>
                                    </p:set>
                                  </p:childTnLst>
                                </p:cTn>
                              </p:par>
                              <p:par>
                                <p:cTn id="25" presetID="2" presetClass="exit" presetSubtype="2" fill="hold" nodeType="withEffect">
                                  <p:stCondLst>
                                    <p:cond delay="0"/>
                                  </p:stCondLst>
                                  <p:childTnLst>
                                    <p:anim calcmode="lin" valueType="num">
                                      <p:cBhvr additive="base">
                                        <p:cTn id="26" dur="3000"/>
                                        <p:tgtEl>
                                          <p:spTgt spid="58377"/>
                                        </p:tgtEl>
                                        <p:attrNameLst>
                                          <p:attrName>ppt_x</p:attrName>
                                        </p:attrNameLst>
                                      </p:cBhvr>
                                      <p:tavLst>
                                        <p:tav tm="0">
                                          <p:val>
                                            <p:strVal val="ppt_x"/>
                                          </p:val>
                                        </p:tav>
                                        <p:tav tm="100000">
                                          <p:val>
                                            <p:strVal val="1+ppt_w/2"/>
                                          </p:val>
                                        </p:tav>
                                      </p:tavLst>
                                    </p:anim>
                                    <p:anim calcmode="lin" valueType="num">
                                      <p:cBhvr additive="base">
                                        <p:cTn id="27" dur="3000"/>
                                        <p:tgtEl>
                                          <p:spTgt spid="58377"/>
                                        </p:tgtEl>
                                        <p:attrNameLst>
                                          <p:attrName>ppt_y</p:attrName>
                                        </p:attrNameLst>
                                      </p:cBhvr>
                                      <p:tavLst>
                                        <p:tav tm="0">
                                          <p:val>
                                            <p:strVal val="ppt_y"/>
                                          </p:val>
                                        </p:tav>
                                        <p:tav tm="100000">
                                          <p:val>
                                            <p:strVal val="ppt_y"/>
                                          </p:val>
                                        </p:tav>
                                      </p:tavLst>
                                    </p:anim>
                                    <p:set>
                                      <p:cBhvr>
                                        <p:cTn id="28" dur="1" fill="hold">
                                          <p:stCondLst>
                                            <p:cond delay="2999"/>
                                          </p:stCondLst>
                                        </p:cTn>
                                        <p:tgtEl>
                                          <p:spTgt spid="58377"/>
                                        </p:tgtEl>
                                        <p:attrNameLst>
                                          <p:attrName>style.visibility</p:attrName>
                                        </p:attrNameLst>
                                      </p:cBhvr>
                                      <p:to>
                                        <p:strVal val="hidden"/>
                                      </p:to>
                                    </p:set>
                                  </p:childTnLst>
                                </p:cTn>
                              </p:par>
                            </p:childTnLst>
                          </p:cTn>
                        </p:par>
                        <p:par>
                          <p:cTn id="29" fill="hold" nodeType="afterGroup">
                            <p:stCondLst>
                              <p:cond delay="3000"/>
                            </p:stCondLst>
                            <p:childTnLst>
                              <p:par>
                                <p:cTn id="30" presetID="22" presetClass="entr" presetSubtype="8" fill="hold" nodeType="afterEffect">
                                  <p:stCondLst>
                                    <p:cond delay="8000"/>
                                  </p:stCondLst>
                                  <p:childTnLst>
                                    <p:set>
                                      <p:cBhvr>
                                        <p:cTn id="31" dur="1" fill="hold">
                                          <p:stCondLst>
                                            <p:cond delay="0"/>
                                          </p:stCondLst>
                                        </p:cTn>
                                        <p:tgtEl>
                                          <p:spTgt spid="58376"/>
                                        </p:tgtEl>
                                        <p:attrNameLst>
                                          <p:attrName>style.visibility</p:attrName>
                                        </p:attrNameLst>
                                      </p:cBhvr>
                                      <p:to>
                                        <p:strVal val="visible"/>
                                      </p:to>
                                    </p:set>
                                    <p:animEffect transition="in" filter="wipe(left)">
                                      <p:cBhvr>
                                        <p:cTn id="32" dur="500"/>
                                        <p:tgtEl>
                                          <p:spTgt spid="58376"/>
                                        </p:tgtEl>
                                      </p:cBhvr>
                                    </p:animEffect>
                                  </p:childTnLst>
                                </p:cTn>
                              </p:par>
                              <p:par>
                                <p:cTn id="33" presetID="22" presetClass="entr" presetSubtype="2" fill="hold" nodeType="withEffect">
                                  <p:stCondLst>
                                    <p:cond delay="8000"/>
                                  </p:stCondLst>
                                  <p:childTnLst>
                                    <p:set>
                                      <p:cBhvr>
                                        <p:cTn id="34" dur="1" fill="hold">
                                          <p:stCondLst>
                                            <p:cond delay="0"/>
                                          </p:stCondLst>
                                        </p:cTn>
                                        <p:tgtEl>
                                          <p:spTgt spid="58377"/>
                                        </p:tgtEl>
                                        <p:attrNameLst>
                                          <p:attrName>style.visibility</p:attrName>
                                        </p:attrNameLst>
                                      </p:cBhvr>
                                      <p:to>
                                        <p:strVal val="visible"/>
                                      </p:to>
                                    </p:set>
                                    <p:animEffect transition="in" filter="wipe(right)">
                                      <p:cBhvr>
                                        <p:cTn id="35" dur="500"/>
                                        <p:tgtEl>
                                          <p:spTgt spid="58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1"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icture 2" descr="Air_Dri_Tray"/>
          <p:cNvSpPr>
            <a:spLocks noChangeAspect="1" noChangeArrowheads="1"/>
          </p:cNvSpPr>
          <p:nvPr/>
        </p:nvSpPr>
        <p:spPr bwMode="auto">
          <a:xfrm>
            <a:off x="250825" y="2209800"/>
            <a:ext cx="882015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2771" name="Picture 3" descr="Paper-Mate-Flair-Felt-Tip-Pen-8-Clr-Pk-1-1-mm-Assorted-Ink_13006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673695">
            <a:off x="792163" y="2681288"/>
            <a:ext cx="2994025"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sacapuntas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0750" y="4210050"/>
            <a:ext cx="982663"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gom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4838" y="4121150"/>
            <a:ext cx="193833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Picture 6" descr="boligrafo"/>
          <p:cNvSpPr>
            <a:spLocks noChangeAspect="1" noChangeArrowheads="1"/>
          </p:cNvSpPr>
          <p:nvPr/>
        </p:nvSpPr>
        <p:spPr bwMode="auto">
          <a:xfrm rot="2032705">
            <a:off x="4283075" y="2133600"/>
            <a:ext cx="3313113"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2775" name="Picture 7" descr="lapiz"/>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507263">
            <a:off x="4294188" y="2205038"/>
            <a:ext cx="3230562"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icture 2" descr="Air_Dri_Tray"/>
          <p:cNvSpPr>
            <a:spLocks noChangeAspect="1" noChangeArrowheads="1"/>
          </p:cNvSpPr>
          <p:nvPr/>
        </p:nvSpPr>
        <p:spPr bwMode="auto">
          <a:xfrm>
            <a:off x="144463" y="2746375"/>
            <a:ext cx="8964612"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3795" name="Picture 3" descr="pegament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1989138"/>
            <a:ext cx="21605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sacapuntas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0338" y="4151313"/>
            <a:ext cx="9715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goma"/>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3763" y="4437063"/>
            <a:ext cx="18065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Picture 6" descr="boligrafo"/>
          <p:cNvSpPr>
            <a:spLocks noChangeAspect="1" noChangeArrowheads="1"/>
          </p:cNvSpPr>
          <p:nvPr/>
        </p:nvSpPr>
        <p:spPr bwMode="auto">
          <a:xfrm>
            <a:off x="3348038" y="3500438"/>
            <a:ext cx="2868612"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33799" name="Picture 7" descr="regla"/>
          <p:cNvSpPr>
            <a:spLocks noChangeAspect="1" noChangeArrowheads="1"/>
          </p:cNvSpPr>
          <p:nvPr/>
        </p:nvSpPr>
        <p:spPr bwMode="auto">
          <a:xfrm rot="-1280588">
            <a:off x="5143500" y="2276475"/>
            <a:ext cx="468471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3800" name="Picture 8" descr="lapiz_de_memoria"/>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625" y="3573463"/>
            <a:ext cx="1655763"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descr="tijera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882410">
            <a:off x="5580063" y="3573463"/>
            <a:ext cx="381635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0" descr="estuche"/>
          <p:cNvPicPr>
            <a:picLocks noChangeAspect="1" noChangeArrowheads="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764290">
            <a:off x="250825" y="2511425"/>
            <a:ext cx="331152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11" descr="742021_red_curtai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64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2" name="Picture 12" descr="742021_red_curtai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0"/>
            <a:ext cx="4608513"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3"/>
          <p:cNvGrpSpPr>
            <a:grpSpLocks/>
          </p:cNvGrpSpPr>
          <p:nvPr/>
        </p:nvGrpSpPr>
        <p:grpSpPr bwMode="auto">
          <a:xfrm>
            <a:off x="-144463" y="1052513"/>
            <a:ext cx="9396413" cy="2232025"/>
            <a:chOff x="-91" y="663"/>
            <a:chExt cx="5919" cy="1406"/>
          </a:xfrm>
        </p:grpSpPr>
        <p:sp>
          <p:nvSpPr>
            <p:cNvPr id="33807" name="AutoShape 14"/>
            <p:cNvSpPr>
              <a:spLocks noChangeArrowheads="1"/>
            </p:cNvSpPr>
            <p:nvPr/>
          </p:nvSpPr>
          <p:spPr bwMode="auto">
            <a:xfrm>
              <a:off x="-91" y="663"/>
              <a:ext cx="5919" cy="1406"/>
            </a:xfrm>
            <a:prstGeom prst="ellipseRibbon">
              <a:avLst>
                <a:gd name="adj1" fmla="val 25000"/>
                <a:gd name="adj2" fmla="val 50000"/>
                <a:gd name="adj3" fmla="val 12500"/>
              </a:avLst>
            </a:prstGeom>
            <a:solidFill>
              <a:schemeClr val="bg1"/>
            </a:solidFill>
            <a:ln w="254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solidFill>
                  <a:srgbClr val="000000"/>
                </a:solidFill>
              </a:endParaRPr>
            </a:p>
          </p:txBody>
        </p:sp>
        <p:sp>
          <p:nvSpPr>
            <p:cNvPr id="33808" name="Text Box 15">
              <a:hlinkClick r:id="" action="ppaction://noaction">
                <a:snd r:embed="rId11" name="gran_juego_de_la_memoria.wav"/>
              </a:hlinkClick>
            </p:cNvPr>
            <p:cNvSpPr txBox="1">
              <a:spLocks noChangeArrowheads="1"/>
            </p:cNvSpPr>
            <p:nvPr/>
          </p:nvSpPr>
          <p:spPr bwMode="auto">
            <a:xfrm>
              <a:off x="1383" y="1071"/>
              <a:ext cx="2903"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000">
                  <a:solidFill>
                    <a:srgbClr val="000000"/>
                  </a:solidFill>
                  <a:latin typeface="Lucida Handwriting" panose="03010101010101010101" pitchFamily="66" charset="0"/>
                </a:rPr>
                <a:t>Le grand jeu </a:t>
              </a:r>
              <a:endParaRPr lang="en-GB" altLang="en-US" sz="3000" b="1">
                <a:solidFill>
                  <a:srgbClr val="000000"/>
                </a:solidFill>
                <a:latin typeface="Lucida Handwriting" panose="03010101010101010101" pitchFamily="66" charset="0"/>
              </a:endParaRPr>
            </a:p>
          </p:txBody>
        </p:sp>
      </p:grpSp>
      <p:sp>
        <p:nvSpPr>
          <p:cNvPr id="61456" name="Text Box 16">
            <a:hlinkClick r:id="" action="ppaction://noaction">
              <a:snd r:embed="rId12" name="teneis_6_segundos.wav"/>
            </a:hlinkClick>
          </p:cNvPr>
          <p:cNvSpPr txBox="1">
            <a:spLocks noChangeArrowheads="1"/>
          </p:cNvSpPr>
          <p:nvPr/>
        </p:nvSpPr>
        <p:spPr bwMode="auto">
          <a:xfrm>
            <a:off x="0" y="3860800"/>
            <a:ext cx="93249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200">
                <a:solidFill>
                  <a:srgbClr val="FFFFFF"/>
                </a:solidFill>
              </a:rPr>
              <a:t>Prenez 6 secondes pour mémoriser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61456">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61456">
                                            <p:txEl>
                                              <p:pRg st="0" end="0"/>
                                            </p:txEl>
                                          </p:spTgt>
                                        </p:tgtEl>
                                        <p:attrNameLst>
                                          <p:attrName>ppt_w</p:attrName>
                                        </p:attrNameLst>
                                      </p:cBhvr>
                                    </p:anim>
                                    <p:anim by="(#ppt_w*0.50)" calcmode="lin" valueType="num">
                                      <p:cBhvr>
                                        <p:cTn id="8" dur="500" decel="50000" autoRev="1" fill="hold">
                                          <p:stCondLst>
                                            <p:cond delay="0"/>
                                          </p:stCondLst>
                                        </p:cTn>
                                        <p:tgtEl>
                                          <p:spTgt spid="61456">
                                            <p:txEl>
                                              <p:pRg st="0" end="0"/>
                                            </p:txEl>
                                          </p:spTgt>
                                        </p:tgtEl>
                                        <p:attrNameLst>
                                          <p:attrName>ppt_x</p:attrName>
                                        </p:attrNameLst>
                                      </p:cBhvr>
                                    </p:anim>
                                    <p:anim from="(-#ppt_h/2)" to="(#ppt_y)" calcmode="lin" valueType="num">
                                      <p:cBhvr>
                                        <p:cTn id="9" dur="1000" fill="hold">
                                          <p:stCondLst>
                                            <p:cond delay="0"/>
                                          </p:stCondLst>
                                        </p:cTn>
                                        <p:tgtEl>
                                          <p:spTgt spid="61456">
                                            <p:txEl>
                                              <p:pRg st="0" end="0"/>
                                            </p:txEl>
                                          </p:spTgt>
                                        </p:tgtEl>
                                        <p:attrNameLst>
                                          <p:attrName>ppt_y</p:attrName>
                                        </p:attrNameLst>
                                      </p:cBhvr>
                                    </p:anim>
                                    <p:animRot by="21600000">
                                      <p:cBhvr>
                                        <p:cTn id="10" dur="1000" fill="hold">
                                          <p:stCondLst>
                                            <p:cond delay="0"/>
                                          </p:stCondLst>
                                        </p:cTn>
                                        <p:tgtEl>
                                          <p:spTgt spid="61456">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xit" presetSubtype="0" fill="hold" grpId="0" nodeType="clickEffect">
                                  <p:stCondLst>
                                    <p:cond delay="0"/>
                                  </p:stCondLst>
                                  <p:iterate type="lt">
                                    <p:tmPct val="0"/>
                                  </p:iterate>
                                  <p:childTnLst>
                                    <p:animEffect transition="out" filter="dissolve">
                                      <p:cBhvr>
                                        <p:cTn id="14" dur="500"/>
                                        <p:tgtEl>
                                          <p:spTgt spid="61456">
                                            <p:txEl>
                                              <p:pRg st="0" end="0"/>
                                            </p:txEl>
                                          </p:spTgt>
                                        </p:tgtEl>
                                      </p:cBhvr>
                                    </p:animEffect>
                                    <p:set>
                                      <p:cBhvr>
                                        <p:cTn id="15" dur="1" fill="hold">
                                          <p:stCondLst>
                                            <p:cond delay="499"/>
                                          </p:stCondLst>
                                        </p:cTn>
                                        <p:tgtEl>
                                          <p:spTgt spid="61456">
                                            <p:txEl>
                                              <p:pRg st="0" end="0"/>
                                            </p:txEl>
                                          </p:spTgt>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8" fill="hold" nodeType="clickEffect">
                                  <p:stCondLst>
                                    <p:cond delay="0"/>
                                  </p:stCondLst>
                                  <p:childTnLst>
                                    <p:anim calcmode="lin" valueType="num">
                                      <p:cBhvr additive="base">
                                        <p:cTn id="22" dur="3000"/>
                                        <p:tgtEl>
                                          <p:spTgt spid="61451"/>
                                        </p:tgtEl>
                                        <p:attrNameLst>
                                          <p:attrName>ppt_x</p:attrName>
                                        </p:attrNameLst>
                                      </p:cBhvr>
                                      <p:tavLst>
                                        <p:tav tm="0">
                                          <p:val>
                                            <p:strVal val="ppt_x"/>
                                          </p:val>
                                        </p:tav>
                                        <p:tav tm="100000">
                                          <p:val>
                                            <p:strVal val="0-ppt_w/2"/>
                                          </p:val>
                                        </p:tav>
                                      </p:tavLst>
                                    </p:anim>
                                    <p:anim calcmode="lin" valueType="num">
                                      <p:cBhvr additive="base">
                                        <p:cTn id="23" dur="3000"/>
                                        <p:tgtEl>
                                          <p:spTgt spid="61451"/>
                                        </p:tgtEl>
                                        <p:attrNameLst>
                                          <p:attrName>ppt_y</p:attrName>
                                        </p:attrNameLst>
                                      </p:cBhvr>
                                      <p:tavLst>
                                        <p:tav tm="0">
                                          <p:val>
                                            <p:strVal val="ppt_y"/>
                                          </p:val>
                                        </p:tav>
                                        <p:tav tm="100000">
                                          <p:val>
                                            <p:strVal val="ppt_y"/>
                                          </p:val>
                                        </p:tav>
                                      </p:tavLst>
                                    </p:anim>
                                    <p:set>
                                      <p:cBhvr>
                                        <p:cTn id="24" dur="1" fill="hold">
                                          <p:stCondLst>
                                            <p:cond delay="2999"/>
                                          </p:stCondLst>
                                        </p:cTn>
                                        <p:tgtEl>
                                          <p:spTgt spid="61451"/>
                                        </p:tgtEl>
                                        <p:attrNameLst>
                                          <p:attrName>style.visibility</p:attrName>
                                        </p:attrNameLst>
                                      </p:cBhvr>
                                      <p:to>
                                        <p:strVal val="hidden"/>
                                      </p:to>
                                    </p:set>
                                  </p:childTnLst>
                                </p:cTn>
                              </p:par>
                              <p:par>
                                <p:cTn id="25" presetID="2" presetClass="exit" presetSubtype="2" fill="hold" nodeType="withEffect">
                                  <p:stCondLst>
                                    <p:cond delay="0"/>
                                  </p:stCondLst>
                                  <p:childTnLst>
                                    <p:anim calcmode="lin" valueType="num">
                                      <p:cBhvr additive="base">
                                        <p:cTn id="26" dur="3000"/>
                                        <p:tgtEl>
                                          <p:spTgt spid="61452"/>
                                        </p:tgtEl>
                                        <p:attrNameLst>
                                          <p:attrName>ppt_x</p:attrName>
                                        </p:attrNameLst>
                                      </p:cBhvr>
                                      <p:tavLst>
                                        <p:tav tm="0">
                                          <p:val>
                                            <p:strVal val="ppt_x"/>
                                          </p:val>
                                        </p:tav>
                                        <p:tav tm="100000">
                                          <p:val>
                                            <p:strVal val="1+ppt_w/2"/>
                                          </p:val>
                                        </p:tav>
                                      </p:tavLst>
                                    </p:anim>
                                    <p:anim calcmode="lin" valueType="num">
                                      <p:cBhvr additive="base">
                                        <p:cTn id="27" dur="3000"/>
                                        <p:tgtEl>
                                          <p:spTgt spid="61452"/>
                                        </p:tgtEl>
                                        <p:attrNameLst>
                                          <p:attrName>ppt_y</p:attrName>
                                        </p:attrNameLst>
                                      </p:cBhvr>
                                      <p:tavLst>
                                        <p:tav tm="0">
                                          <p:val>
                                            <p:strVal val="ppt_y"/>
                                          </p:val>
                                        </p:tav>
                                        <p:tav tm="100000">
                                          <p:val>
                                            <p:strVal val="ppt_y"/>
                                          </p:val>
                                        </p:tav>
                                      </p:tavLst>
                                    </p:anim>
                                    <p:set>
                                      <p:cBhvr>
                                        <p:cTn id="28" dur="1" fill="hold">
                                          <p:stCondLst>
                                            <p:cond delay="2999"/>
                                          </p:stCondLst>
                                        </p:cTn>
                                        <p:tgtEl>
                                          <p:spTgt spid="61452"/>
                                        </p:tgtEl>
                                        <p:attrNameLst>
                                          <p:attrName>style.visibility</p:attrName>
                                        </p:attrNameLst>
                                      </p:cBhvr>
                                      <p:to>
                                        <p:strVal val="hidden"/>
                                      </p:to>
                                    </p:set>
                                  </p:childTnLst>
                                </p:cTn>
                              </p:par>
                            </p:childTnLst>
                          </p:cTn>
                        </p:par>
                        <p:par>
                          <p:cTn id="29" fill="hold" nodeType="afterGroup">
                            <p:stCondLst>
                              <p:cond delay="3000"/>
                            </p:stCondLst>
                            <p:childTnLst>
                              <p:par>
                                <p:cTn id="30" presetID="22" presetClass="entr" presetSubtype="8" fill="hold" nodeType="afterEffect">
                                  <p:stCondLst>
                                    <p:cond delay="6000"/>
                                  </p:stCondLst>
                                  <p:childTnLst>
                                    <p:set>
                                      <p:cBhvr>
                                        <p:cTn id="31" dur="1" fill="hold">
                                          <p:stCondLst>
                                            <p:cond delay="0"/>
                                          </p:stCondLst>
                                        </p:cTn>
                                        <p:tgtEl>
                                          <p:spTgt spid="61451"/>
                                        </p:tgtEl>
                                        <p:attrNameLst>
                                          <p:attrName>style.visibility</p:attrName>
                                        </p:attrNameLst>
                                      </p:cBhvr>
                                      <p:to>
                                        <p:strVal val="visible"/>
                                      </p:to>
                                    </p:set>
                                    <p:animEffect transition="in" filter="wipe(left)">
                                      <p:cBhvr>
                                        <p:cTn id="32" dur="500"/>
                                        <p:tgtEl>
                                          <p:spTgt spid="61451"/>
                                        </p:tgtEl>
                                      </p:cBhvr>
                                    </p:animEffect>
                                  </p:childTnLst>
                                </p:cTn>
                              </p:par>
                              <p:par>
                                <p:cTn id="33" presetID="22" presetClass="entr" presetSubtype="2" fill="hold" nodeType="withEffect">
                                  <p:stCondLst>
                                    <p:cond delay="6000"/>
                                  </p:stCondLst>
                                  <p:childTnLst>
                                    <p:set>
                                      <p:cBhvr>
                                        <p:cTn id="34" dur="1" fill="hold">
                                          <p:stCondLst>
                                            <p:cond delay="0"/>
                                          </p:stCondLst>
                                        </p:cTn>
                                        <p:tgtEl>
                                          <p:spTgt spid="61452"/>
                                        </p:tgtEl>
                                        <p:attrNameLst>
                                          <p:attrName>style.visibility</p:attrName>
                                        </p:attrNameLst>
                                      </p:cBhvr>
                                      <p:to>
                                        <p:strVal val="visible"/>
                                      </p:to>
                                    </p:set>
                                    <p:animEffect transition="in" filter="wipe(right)">
                                      <p:cBhvr>
                                        <p:cTn id="35" dur="500"/>
                                        <p:tgtEl>
                                          <p:spTgt spid="61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icture 2" descr="Air_Dri_Tray"/>
          <p:cNvSpPr>
            <a:spLocks noChangeAspect="1" noChangeArrowheads="1"/>
          </p:cNvSpPr>
          <p:nvPr/>
        </p:nvSpPr>
        <p:spPr bwMode="auto">
          <a:xfrm>
            <a:off x="144463" y="2746375"/>
            <a:ext cx="8964612"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4819" name="Picture 3" descr="pegament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1989138"/>
            <a:ext cx="21605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sacapuntas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0338" y="4151313"/>
            <a:ext cx="9715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gom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3763" y="4437063"/>
            <a:ext cx="18065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Picture 6" descr="boligrafo"/>
          <p:cNvSpPr>
            <a:spLocks noChangeAspect="1" noChangeArrowheads="1"/>
          </p:cNvSpPr>
          <p:nvPr/>
        </p:nvSpPr>
        <p:spPr bwMode="auto">
          <a:xfrm>
            <a:off x="3348038" y="3500438"/>
            <a:ext cx="2868612"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34823" name="Picture 7" descr="regla"/>
          <p:cNvSpPr>
            <a:spLocks noChangeAspect="1" noChangeArrowheads="1"/>
          </p:cNvSpPr>
          <p:nvPr/>
        </p:nvSpPr>
        <p:spPr bwMode="auto">
          <a:xfrm rot="-1280588">
            <a:off x="5143500" y="2276475"/>
            <a:ext cx="468471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4824" name="Picture 8" descr="lapiz_de_memori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625" y="3573463"/>
            <a:ext cx="1655763"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descr="tijera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882410">
            <a:off x="5580063" y="3573463"/>
            <a:ext cx="381635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0" descr="estuche"/>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764290">
            <a:off x="250825" y="2511425"/>
            <a:ext cx="331152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TotalTime>
  <Words>434</Words>
  <Application>Microsoft Office PowerPoint</Application>
  <PresentationFormat>On-screen Show (4:3)</PresentationFormat>
  <Paragraphs>44</Paragraphs>
  <Slides>14</Slides>
  <Notes>11</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Adobe Gothic Std B</vt:lpstr>
      <vt:lpstr>Arial</vt:lpstr>
      <vt:lpstr>Arial Black</vt:lpstr>
      <vt:lpstr>Calibri</vt:lpstr>
      <vt:lpstr>Calibri Light</vt:lpstr>
      <vt:lpstr>Lucida Handwriting</vt:lpstr>
      <vt:lpstr>Tw Cen MT</vt:lpstr>
      <vt:lpstr>Office Theme</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Study</cp:lastModifiedBy>
  <cp:revision>11</cp:revision>
  <dcterms:created xsi:type="dcterms:W3CDTF">2014-08-09T13:25:11Z</dcterms:created>
  <dcterms:modified xsi:type="dcterms:W3CDTF">2018-09-22T12:05:02Z</dcterms:modified>
</cp:coreProperties>
</file>