
<file path=[Content_Types].xml><?xml version="1.0" encoding="utf-8"?>
<Types xmlns="http://schemas.openxmlformats.org/package/2006/content-types">
  <Default Extension="png" ContentType="image/png"/>
  <Default Extension="mp3" ContentType="audio/mpeg"/>
  <Default Extension="jpeg" ContentType="image/jpeg"/>
  <Default Extension="wmf" ContentType="image/x-wmf"/>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97" r:id="rId3"/>
    <p:sldId id="256" r:id="rId4"/>
    <p:sldId id="257" r:id="rId5"/>
    <p:sldId id="269" r:id="rId6"/>
    <p:sldId id="270" r:id="rId7"/>
    <p:sldId id="271" r:id="rId8"/>
    <p:sldId id="272" r:id="rId9"/>
    <p:sldId id="273" r:id="rId10"/>
    <p:sldId id="274" r:id="rId11"/>
    <p:sldId id="293" r:id="rId12"/>
    <p:sldId id="294" r:id="rId13"/>
    <p:sldId id="298" r:id="rId14"/>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0" autoAdjust="0"/>
    <p:restoredTop sz="72242" autoAdjust="0"/>
  </p:normalViewPr>
  <p:slideViewPr>
    <p:cSldViewPr>
      <p:cViewPr varScale="1">
        <p:scale>
          <a:sx n="80" d="100"/>
          <a:sy n="80" d="100"/>
        </p:scale>
        <p:origin x="187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GB"/>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fld id="{AAFF0494-7AA2-4EB6-A068-BA945E50107E}" type="slidenum">
              <a:rPr lang="en-GB" altLang="en-US"/>
              <a:pPr/>
              <a:t>‹#›</a:t>
            </a:fld>
            <a:endParaRPr lang="en-GB" altLang="en-US"/>
          </a:p>
        </p:txBody>
      </p:sp>
    </p:spTree>
    <p:extLst>
      <p:ext uri="{BB962C8B-B14F-4D97-AF65-F5344CB8AC3E}">
        <p14:creationId xmlns:p14="http://schemas.microsoft.com/office/powerpoint/2010/main" val="87239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t>Introductory slide to see what pupils remember.</a:t>
            </a:r>
          </a:p>
          <a:p>
            <a:pPr eaLnBrk="1" hangingPunct="1"/>
            <a:r>
              <a:rPr lang="en-GB" altLang="en-US" dirty="0" smtClean="0"/>
              <a:t>Audio</a:t>
            </a:r>
            <a:r>
              <a:rPr lang="en-GB" altLang="en-US" baseline="0" dirty="0" smtClean="0"/>
              <a:t> is heard if you click on the picture.</a:t>
            </a:r>
            <a:endParaRPr lang="en-GB" altLang="en-US" dirty="0" smtClean="0"/>
          </a:p>
        </p:txBody>
      </p:sp>
      <p:sp>
        <p:nvSpPr>
          <p:cNvPr id="64516" name="Slide Number Placeholder 3"/>
          <p:cNvSpPr>
            <a:spLocks noGrp="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7157D5B-C8C6-4964-AE51-B0778918412F}" type="slidenum">
              <a:rPr lang="en-GB" altLang="en-US">
                <a:solidFill>
                  <a:srgbClr val="000000"/>
                </a:solidFill>
              </a:rPr>
              <a:pPr eaLnBrk="1" hangingPunct="1"/>
              <a:t>1</a:t>
            </a:fld>
            <a:endParaRPr lang="en-GB" altLang="en-US">
              <a:solidFill>
                <a:srgbClr val="000000"/>
              </a:solidFill>
            </a:endParaRPr>
          </a:p>
        </p:txBody>
      </p:sp>
    </p:spTree>
    <p:extLst>
      <p:ext uri="{BB962C8B-B14F-4D97-AF65-F5344CB8AC3E}">
        <p14:creationId xmlns:p14="http://schemas.microsoft.com/office/powerpoint/2010/main" val="437256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This slide models the question and answer they will use in the activity.</a:t>
            </a:r>
          </a:p>
        </p:txBody>
      </p:sp>
      <p:sp>
        <p:nvSpPr>
          <p:cNvPr id="245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7C47646-ABC8-44FC-950C-96FE8565C0A2}" type="slidenum">
              <a:rPr lang="en-GB" altLang="en-US"/>
              <a:pPr eaLnBrk="1" hangingPunct="1"/>
              <a:t>11</a:t>
            </a:fld>
            <a:endParaRPr lang="en-GB" altLang="en-US"/>
          </a:p>
        </p:txBody>
      </p:sp>
    </p:spTree>
    <p:extLst>
      <p:ext uri="{BB962C8B-B14F-4D97-AF65-F5344CB8AC3E}">
        <p14:creationId xmlns:p14="http://schemas.microsoft.com/office/powerpoint/2010/main" val="1111223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t>Plenary slide to see what pupils can remember.</a:t>
            </a:r>
          </a:p>
          <a:p>
            <a:pPr eaLnBrk="1" hangingPunct="1"/>
            <a:r>
              <a:rPr lang="en-GB" altLang="en-US" dirty="0" smtClean="0"/>
              <a:t>Audio</a:t>
            </a:r>
            <a:r>
              <a:rPr lang="en-GB" altLang="en-US" baseline="0" dirty="0" smtClean="0"/>
              <a:t> is heard if you click on the picture.</a:t>
            </a:r>
            <a:endParaRPr lang="en-GB" altLang="en-US" dirty="0" smtClean="0"/>
          </a:p>
        </p:txBody>
      </p:sp>
      <p:sp>
        <p:nvSpPr>
          <p:cNvPr id="64516" name="Slide Number Placeholder 3"/>
          <p:cNvSpPr>
            <a:spLocks noGrp="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7157D5B-C8C6-4964-AE51-B0778918412F}" type="slidenum">
              <a:rPr lang="en-GB" altLang="en-US">
                <a:solidFill>
                  <a:srgbClr val="000000"/>
                </a:solidFill>
              </a:rPr>
              <a:pPr eaLnBrk="1" hangingPunct="1"/>
              <a:t>12</a:t>
            </a:fld>
            <a:endParaRPr lang="en-GB" altLang="en-US">
              <a:solidFill>
                <a:srgbClr val="000000"/>
              </a:solidFill>
            </a:endParaRPr>
          </a:p>
        </p:txBody>
      </p:sp>
    </p:spTree>
    <p:extLst>
      <p:ext uri="{BB962C8B-B14F-4D97-AF65-F5344CB8AC3E}">
        <p14:creationId xmlns:p14="http://schemas.microsoft.com/office/powerpoint/2010/main" val="4251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9A914BD-E5EF-481B-ADCF-8171AB8EB0CE}" type="slidenum">
              <a:rPr lang="en-GB" altLang="en-US"/>
              <a:pPr eaLnBrk="1" hangingPunct="1"/>
              <a:t>2</a:t>
            </a:fld>
            <a:endParaRPr lang="en-GB"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err="1" smtClean="0"/>
              <a:t>dans</a:t>
            </a:r>
            <a:r>
              <a:rPr lang="en-GB" altLang="en-US" dirty="0" smtClean="0"/>
              <a:t> le </a:t>
            </a:r>
            <a:r>
              <a:rPr lang="en-GB" altLang="en-US" dirty="0" err="1" smtClean="0"/>
              <a:t>miroir</a:t>
            </a:r>
            <a:r>
              <a:rPr lang="en-GB" altLang="en-US" dirty="0" smtClean="0"/>
              <a:t>= in the mirror (click to hear pronounced)</a:t>
            </a:r>
            <a:br>
              <a:rPr lang="en-GB" altLang="en-US" dirty="0" smtClean="0"/>
            </a:br>
            <a:r>
              <a:rPr lang="en-GB" altLang="en-US" dirty="0" smtClean="0"/>
              <a:t>In this activity pupils will see the word written backwards, as if in a mirror, and will have to volunteer the correct answer.</a:t>
            </a:r>
          </a:p>
        </p:txBody>
      </p:sp>
    </p:spTree>
    <p:extLst>
      <p:ext uri="{BB962C8B-B14F-4D97-AF65-F5344CB8AC3E}">
        <p14:creationId xmlns:p14="http://schemas.microsoft.com/office/powerpoint/2010/main" val="2746444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7AE7563-4678-4091-A0D0-72E76E8FC66C}" type="slidenum">
              <a:rPr lang="en-GB" altLang="en-US"/>
              <a:pPr eaLnBrk="1" hangingPunct="1"/>
              <a:t>3</a:t>
            </a:fld>
            <a:endParaRPr lang="en-GB"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Activity to allow the pupils to pronounce/recall the vocabulary as much as possible. Mirror writing. Pupils guess what the correct word is. Click on the correct word to hear it pronounced. </a:t>
            </a:r>
          </a:p>
        </p:txBody>
      </p:sp>
    </p:spTree>
    <p:extLst>
      <p:ext uri="{BB962C8B-B14F-4D97-AF65-F5344CB8AC3E}">
        <p14:creationId xmlns:p14="http://schemas.microsoft.com/office/powerpoint/2010/main" val="738132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A5050E2-F505-4B44-94B8-903D7322DFE8}" type="slidenum">
              <a:rPr lang="en-GB" altLang="en-US"/>
              <a:pPr eaLnBrk="1" hangingPunct="1"/>
              <a:t>5</a:t>
            </a:fld>
            <a:endParaRPr lang="en-GB"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t>What’s missing? One item disappears on every click. Pupils have to say what is missing. </a:t>
            </a:r>
          </a:p>
        </p:txBody>
      </p:sp>
    </p:spTree>
    <p:extLst>
      <p:ext uri="{BB962C8B-B14F-4D97-AF65-F5344CB8AC3E}">
        <p14:creationId xmlns:p14="http://schemas.microsoft.com/office/powerpoint/2010/main" val="3250492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B1CD3C2-4DA6-4309-9FF0-A4F24596658B}" type="slidenum">
              <a:rPr lang="en-GB" altLang="en-US"/>
              <a:pPr eaLnBrk="1" hangingPunct="1"/>
              <a:t>6</a:t>
            </a:fld>
            <a:endParaRPr lang="en-GB"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GB" altLang="en-US" sz="1200" dirty="0" err="1" smtClean="0">
                <a:solidFill>
                  <a:schemeClr val="tx2"/>
                </a:solidFill>
              </a:rPr>
              <a:t>Quelle</a:t>
            </a:r>
            <a:r>
              <a:rPr lang="en-GB" altLang="en-US" sz="1200" dirty="0" smtClean="0">
                <a:solidFill>
                  <a:schemeClr val="tx2"/>
                </a:solidFill>
              </a:rPr>
              <a:t> </a:t>
            </a:r>
            <a:r>
              <a:rPr lang="en-GB" altLang="en-US" sz="1200" dirty="0" err="1" smtClean="0">
                <a:solidFill>
                  <a:schemeClr val="tx2"/>
                </a:solidFill>
              </a:rPr>
              <a:t>est</a:t>
            </a:r>
            <a:r>
              <a:rPr lang="en-GB" altLang="en-US" sz="1200" dirty="0" smtClean="0">
                <a:solidFill>
                  <a:schemeClr val="tx2"/>
                </a:solidFill>
              </a:rPr>
              <a:t> la </a:t>
            </a:r>
            <a:r>
              <a:rPr lang="en-GB" altLang="en-US" sz="1200" dirty="0" err="1" smtClean="0">
                <a:solidFill>
                  <a:schemeClr val="tx2"/>
                </a:solidFill>
              </a:rPr>
              <a:t>différence</a:t>
            </a:r>
            <a:r>
              <a:rPr lang="en-GB" altLang="en-US" sz="1200" dirty="0" smtClean="0">
                <a:solidFill>
                  <a:schemeClr val="tx2"/>
                </a:solidFill>
              </a:rPr>
              <a:t>?</a:t>
            </a:r>
          </a:p>
          <a:p>
            <a:pPr eaLnBrk="1" hangingPunct="1">
              <a:spcBef>
                <a:spcPct val="50000"/>
              </a:spcBef>
            </a:pPr>
            <a:r>
              <a:rPr lang="en-GB" altLang="en-US" dirty="0" smtClean="0">
                <a:solidFill>
                  <a:schemeClr val="tx2"/>
                </a:solidFill>
              </a:rPr>
              <a:t>= What difference is there?</a:t>
            </a:r>
          </a:p>
          <a:p>
            <a:pPr eaLnBrk="1" hangingPunct="1"/>
            <a:r>
              <a:rPr lang="en-GB" altLang="en-US" dirty="0" smtClean="0"/>
              <a:t>Version of ‘Spot the difference’. </a:t>
            </a:r>
          </a:p>
        </p:txBody>
      </p:sp>
    </p:spTree>
    <p:extLst>
      <p:ext uri="{BB962C8B-B14F-4D97-AF65-F5344CB8AC3E}">
        <p14:creationId xmlns:p14="http://schemas.microsoft.com/office/powerpoint/2010/main" val="4282050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1C255AB-3F1D-49A6-B7A0-5A15F0FDB3EB}" type="slidenum">
              <a:rPr lang="en-GB" altLang="en-US"/>
              <a:pPr eaLnBrk="1" hangingPunct="1"/>
              <a:t>7</a:t>
            </a:fld>
            <a:endParaRPr lang="en-GB"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t>Spot the difference game. Click on the question to hear pronunciation. Click on ‘</a:t>
            </a:r>
            <a:r>
              <a:rPr lang="en-GB" altLang="en-US" dirty="0" err="1" smtClean="0"/>
              <a:t>ejemplo</a:t>
            </a:r>
            <a:r>
              <a:rPr lang="en-GB" altLang="en-US" dirty="0" smtClean="0"/>
              <a:t>’ (example) to hear an example. Pupils should be encouraged to use ‘</a:t>
            </a:r>
            <a:r>
              <a:rPr lang="en-GB" altLang="en-US" dirty="0" err="1" smtClean="0"/>
              <a:t>Dans</a:t>
            </a:r>
            <a:r>
              <a:rPr lang="en-GB" altLang="en-US" baseline="0" dirty="0" smtClean="0"/>
              <a:t> la photo </a:t>
            </a:r>
            <a:r>
              <a:rPr lang="en-GB" altLang="en-US" baseline="0" dirty="0" err="1" smtClean="0"/>
              <a:t>numéro</a:t>
            </a:r>
            <a:r>
              <a:rPr lang="en-GB" altLang="en-US" baseline="0" dirty="0" smtClean="0"/>
              <a:t> un </a:t>
            </a:r>
            <a:r>
              <a:rPr lang="en-GB" altLang="en-US" baseline="0" dirty="0" err="1" smtClean="0"/>
              <a:t>il</a:t>
            </a:r>
            <a:r>
              <a:rPr lang="en-GB" altLang="en-US" baseline="0" dirty="0" smtClean="0"/>
              <a:t> y a …. </a:t>
            </a:r>
            <a:r>
              <a:rPr lang="en-GB" altLang="en-US" baseline="0" dirty="0" err="1" smtClean="0"/>
              <a:t>mais</a:t>
            </a:r>
            <a:r>
              <a:rPr lang="en-GB" altLang="en-US" baseline="0" dirty="0" smtClean="0"/>
              <a:t> </a:t>
            </a:r>
            <a:r>
              <a:rPr lang="en-GB" altLang="en-US" baseline="0" dirty="0" err="1" smtClean="0"/>
              <a:t>dans</a:t>
            </a:r>
            <a:r>
              <a:rPr lang="en-GB" altLang="en-US" baseline="0" dirty="0" smtClean="0"/>
              <a:t> la photo </a:t>
            </a:r>
            <a:r>
              <a:rPr lang="en-GB" altLang="en-US" baseline="0" dirty="0" err="1" smtClean="0"/>
              <a:t>deux</a:t>
            </a:r>
            <a:r>
              <a:rPr lang="en-GB" altLang="en-US" baseline="0" dirty="0" smtClean="0"/>
              <a:t> </a:t>
            </a:r>
            <a:r>
              <a:rPr lang="en-GB" altLang="en-US" baseline="0" dirty="0" err="1" smtClean="0"/>
              <a:t>il</a:t>
            </a:r>
            <a:r>
              <a:rPr lang="en-GB" altLang="en-US" baseline="0" dirty="0" smtClean="0"/>
              <a:t> </a:t>
            </a:r>
            <a:r>
              <a:rPr lang="en-GB" altLang="en-US" baseline="0" dirty="0" err="1" smtClean="0"/>
              <a:t>n’y</a:t>
            </a:r>
            <a:r>
              <a:rPr lang="en-GB" altLang="en-US" baseline="0" dirty="0" smtClean="0"/>
              <a:t> a pas de …</a:t>
            </a:r>
            <a:endParaRPr lang="en-GB" altLang="en-US" dirty="0" smtClean="0"/>
          </a:p>
        </p:txBody>
      </p:sp>
    </p:spTree>
    <p:extLst>
      <p:ext uri="{BB962C8B-B14F-4D97-AF65-F5344CB8AC3E}">
        <p14:creationId xmlns:p14="http://schemas.microsoft.com/office/powerpoint/2010/main" val="2876425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D7226B2-628B-4020-B773-E022EF812BC4}" type="slidenum">
              <a:rPr lang="en-GB" altLang="en-US"/>
              <a:pPr eaLnBrk="1" hangingPunct="1"/>
              <a:t>8</a:t>
            </a:fld>
            <a:endParaRPr lang="en-GB"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New game.</a:t>
            </a:r>
          </a:p>
        </p:txBody>
      </p:sp>
    </p:spTree>
    <p:extLst>
      <p:ext uri="{BB962C8B-B14F-4D97-AF65-F5344CB8AC3E}">
        <p14:creationId xmlns:p14="http://schemas.microsoft.com/office/powerpoint/2010/main" val="3422847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048FF8C-BAA0-49AB-BF1B-F9BFE1911ED7}" type="slidenum">
              <a:rPr lang="en-GB" altLang="en-US"/>
              <a:pPr eaLnBrk="1" hangingPunct="1"/>
              <a:t>9</a:t>
            </a:fld>
            <a:endParaRPr lang="en-GB"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New game.</a:t>
            </a:r>
          </a:p>
        </p:txBody>
      </p:sp>
    </p:spTree>
    <p:extLst>
      <p:ext uri="{BB962C8B-B14F-4D97-AF65-F5344CB8AC3E}">
        <p14:creationId xmlns:p14="http://schemas.microsoft.com/office/powerpoint/2010/main" val="1359101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To give pupils the opportunity to practise asking and answering Do you have + pencil case items, make some copies of the final slide and give pupils one card each.  They should go around the classroom asking ‘Do you have…?’ until one of the two pupils guesses correctly and then they can swap cards and ask again with someone else.</a:t>
            </a:r>
          </a:p>
        </p:txBody>
      </p:sp>
      <p:sp>
        <p:nvSpPr>
          <p:cNvPr id="235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45F46FB-B438-47C2-B4FF-682C7344106F}" type="slidenum">
              <a:rPr lang="en-GB" altLang="en-US"/>
              <a:pPr eaLnBrk="1" hangingPunct="1"/>
              <a:t>10</a:t>
            </a:fld>
            <a:endParaRPr lang="en-GB" altLang="en-US"/>
          </a:p>
        </p:txBody>
      </p:sp>
    </p:spTree>
    <p:extLst>
      <p:ext uri="{BB962C8B-B14F-4D97-AF65-F5344CB8AC3E}">
        <p14:creationId xmlns:p14="http://schemas.microsoft.com/office/powerpoint/2010/main" val="2860162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F20FF3C9-EFEA-4226-95E2-40544745F433}" type="slidenum">
              <a:rPr lang="en-GB" altLang="en-US"/>
              <a:pPr/>
              <a:t>‹#›</a:t>
            </a:fld>
            <a:endParaRPr lang="en-GB" altLang="en-US"/>
          </a:p>
        </p:txBody>
      </p:sp>
    </p:spTree>
    <p:extLst>
      <p:ext uri="{BB962C8B-B14F-4D97-AF65-F5344CB8AC3E}">
        <p14:creationId xmlns:p14="http://schemas.microsoft.com/office/powerpoint/2010/main" val="2548945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E4CDE552-F1C3-4A25-BF94-3F735C7B4E53}" type="slidenum">
              <a:rPr lang="en-GB" altLang="en-US"/>
              <a:pPr/>
              <a:t>‹#›</a:t>
            </a:fld>
            <a:endParaRPr lang="en-GB" altLang="en-US"/>
          </a:p>
        </p:txBody>
      </p:sp>
    </p:spTree>
    <p:extLst>
      <p:ext uri="{BB962C8B-B14F-4D97-AF65-F5344CB8AC3E}">
        <p14:creationId xmlns:p14="http://schemas.microsoft.com/office/powerpoint/2010/main" val="91269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B4A95DC8-FD4A-4FE0-92AA-81897074F50F}" type="slidenum">
              <a:rPr lang="en-GB" altLang="en-US"/>
              <a:pPr/>
              <a:t>‹#›</a:t>
            </a:fld>
            <a:endParaRPr lang="en-GB" altLang="en-US"/>
          </a:p>
        </p:txBody>
      </p:sp>
    </p:spTree>
    <p:extLst>
      <p:ext uri="{BB962C8B-B14F-4D97-AF65-F5344CB8AC3E}">
        <p14:creationId xmlns:p14="http://schemas.microsoft.com/office/powerpoint/2010/main" val="2490914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pPr>
              <a:defRPr/>
            </a:pPr>
            <a:endParaRPr lang="en-GB"/>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E244500E-3B05-4C15-8EC1-E9B2FF689F0E}" type="slidenum">
              <a:rPr lang="en-GB" altLang="en-US"/>
              <a:pPr/>
              <a:t>‹#›</a:t>
            </a:fld>
            <a:endParaRPr lang="en-GB" altLang="en-US"/>
          </a:p>
        </p:txBody>
      </p:sp>
    </p:spTree>
    <p:extLst>
      <p:ext uri="{BB962C8B-B14F-4D97-AF65-F5344CB8AC3E}">
        <p14:creationId xmlns:p14="http://schemas.microsoft.com/office/powerpoint/2010/main" val="2602005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pPr>
              <a:defRPr/>
            </a:pPr>
            <a:endParaRPr lang="en-GB"/>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6CF6867A-F5DD-45C3-A5A7-ACCD6FCF5B67}" type="slidenum">
              <a:rPr lang="en-GB" altLang="en-US"/>
              <a:pPr/>
              <a:t>‹#›</a:t>
            </a:fld>
            <a:endParaRPr lang="en-GB" altLang="en-US"/>
          </a:p>
        </p:txBody>
      </p:sp>
    </p:spTree>
    <p:extLst>
      <p:ext uri="{BB962C8B-B14F-4D97-AF65-F5344CB8AC3E}">
        <p14:creationId xmlns:p14="http://schemas.microsoft.com/office/powerpoint/2010/main" val="1129272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pPr>
              <a:defRPr/>
            </a:pPr>
            <a:endParaRPr lang="en-GB"/>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C1732FEC-1EA5-417F-8201-6865A9C8C07A}" type="slidenum">
              <a:rPr lang="en-GB" altLang="en-US"/>
              <a:pPr/>
              <a:t>‹#›</a:t>
            </a:fld>
            <a:endParaRPr lang="en-GB" altLang="en-US"/>
          </a:p>
        </p:txBody>
      </p:sp>
    </p:spTree>
    <p:extLst>
      <p:ext uri="{BB962C8B-B14F-4D97-AF65-F5344CB8AC3E}">
        <p14:creationId xmlns:p14="http://schemas.microsoft.com/office/powerpoint/2010/main" val="3573737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atin typeface="Arial" panose="020B0604020202020204" pitchFamily="34" charset="0"/>
              </a:defRPr>
            </a:lvl1pPr>
          </a:lstStyle>
          <a:p>
            <a:pPr>
              <a:defRPr/>
            </a:pPr>
            <a:endParaRPr lang="en-GB"/>
          </a:p>
        </p:txBody>
      </p:sp>
      <p:sp>
        <p:nvSpPr>
          <p:cNvPr id="6" name="Footer Placeholder 5"/>
          <p:cNvSpPr>
            <a:spLocks noGrp="1"/>
          </p:cNvSpPr>
          <p:nvPr>
            <p:ph type="ftr" sz="quarter" idx="11"/>
          </p:nvPr>
        </p:nvSpPr>
        <p:spPr/>
        <p:txBody>
          <a:bodyPr/>
          <a:lstStyle>
            <a:lvl1pPr>
              <a:defRPr>
                <a:latin typeface="Arial" panose="020B0604020202020204"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fld id="{CE38481C-E3D7-4FE4-BD7D-568EA76F37BF}" type="slidenum">
              <a:rPr lang="en-GB" altLang="en-US"/>
              <a:pPr/>
              <a:t>‹#›</a:t>
            </a:fld>
            <a:endParaRPr lang="en-GB" altLang="en-US"/>
          </a:p>
        </p:txBody>
      </p:sp>
    </p:spTree>
    <p:extLst>
      <p:ext uri="{BB962C8B-B14F-4D97-AF65-F5344CB8AC3E}">
        <p14:creationId xmlns:p14="http://schemas.microsoft.com/office/powerpoint/2010/main" val="2077222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atin typeface="Arial" panose="020B0604020202020204" pitchFamily="34" charset="0"/>
              </a:defRPr>
            </a:lvl1pPr>
          </a:lstStyle>
          <a:p>
            <a:pPr>
              <a:defRPr/>
            </a:pPr>
            <a:endParaRPr lang="en-GB"/>
          </a:p>
        </p:txBody>
      </p:sp>
      <p:sp>
        <p:nvSpPr>
          <p:cNvPr id="8" name="Footer Placeholder 7"/>
          <p:cNvSpPr>
            <a:spLocks noGrp="1"/>
          </p:cNvSpPr>
          <p:nvPr>
            <p:ph type="ftr" sz="quarter" idx="11"/>
          </p:nvPr>
        </p:nvSpPr>
        <p:spPr/>
        <p:txBody>
          <a:bodyPr/>
          <a:lstStyle>
            <a:lvl1pPr>
              <a:defRPr>
                <a:latin typeface="Arial" panose="020B0604020202020204" pitchFamily="34" charset="0"/>
              </a:defRPr>
            </a:lvl1pPr>
          </a:lstStyle>
          <a:p>
            <a:pPr>
              <a:defRPr/>
            </a:pPr>
            <a:endParaRPr lang="en-GB"/>
          </a:p>
        </p:txBody>
      </p:sp>
      <p:sp>
        <p:nvSpPr>
          <p:cNvPr id="9" name="Slide Number Placeholder 8"/>
          <p:cNvSpPr>
            <a:spLocks noGrp="1"/>
          </p:cNvSpPr>
          <p:nvPr>
            <p:ph type="sldNum" sz="quarter" idx="12"/>
          </p:nvPr>
        </p:nvSpPr>
        <p:spPr/>
        <p:txBody>
          <a:bodyPr/>
          <a:lstStyle>
            <a:lvl1pPr>
              <a:defRPr/>
            </a:lvl1pPr>
          </a:lstStyle>
          <a:p>
            <a:fld id="{DFCCEA47-8256-443D-9ECE-86C0B81D3098}" type="slidenum">
              <a:rPr lang="en-GB" altLang="en-US"/>
              <a:pPr/>
              <a:t>‹#›</a:t>
            </a:fld>
            <a:endParaRPr lang="en-GB" altLang="en-US"/>
          </a:p>
        </p:txBody>
      </p:sp>
    </p:spTree>
    <p:extLst>
      <p:ext uri="{BB962C8B-B14F-4D97-AF65-F5344CB8AC3E}">
        <p14:creationId xmlns:p14="http://schemas.microsoft.com/office/powerpoint/2010/main" val="2353018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atin typeface="Arial" panose="020B0604020202020204" pitchFamily="34" charset="0"/>
              </a:defRPr>
            </a:lvl1pPr>
          </a:lstStyle>
          <a:p>
            <a:pPr>
              <a:defRPr/>
            </a:pPr>
            <a:endParaRPr lang="en-GB"/>
          </a:p>
        </p:txBody>
      </p:sp>
      <p:sp>
        <p:nvSpPr>
          <p:cNvPr id="4" name="Footer Placeholder 3"/>
          <p:cNvSpPr>
            <a:spLocks noGrp="1"/>
          </p:cNvSpPr>
          <p:nvPr>
            <p:ph type="ftr" sz="quarter" idx="11"/>
          </p:nvPr>
        </p:nvSpPr>
        <p:spPr/>
        <p:txBody>
          <a:bodyPr/>
          <a:lstStyle>
            <a:lvl1pPr>
              <a:defRPr>
                <a:latin typeface="Arial" panose="020B0604020202020204" pitchFamily="34" charset="0"/>
              </a:defRPr>
            </a:lvl1pPr>
          </a:lstStyle>
          <a:p>
            <a:pPr>
              <a:defRPr/>
            </a:pPr>
            <a:endParaRPr lang="en-GB"/>
          </a:p>
        </p:txBody>
      </p:sp>
      <p:sp>
        <p:nvSpPr>
          <p:cNvPr id="5" name="Slide Number Placeholder 4"/>
          <p:cNvSpPr>
            <a:spLocks noGrp="1"/>
          </p:cNvSpPr>
          <p:nvPr>
            <p:ph type="sldNum" sz="quarter" idx="12"/>
          </p:nvPr>
        </p:nvSpPr>
        <p:spPr/>
        <p:txBody>
          <a:bodyPr/>
          <a:lstStyle>
            <a:lvl1pPr>
              <a:defRPr/>
            </a:lvl1pPr>
          </a:lstStyle>
          <a:p>
            <a:fld id="{4CCAEBE6-B2E1-4492-A0B4-C97DC7AC4DEF}" type="slidenum">
              <a:rPr lang="en-GB" altLang="en-US"/>
              <a:pPr/>
              <a:t>‹#›</a:t>
            </a:fld>
            <a:endParaRPr lang="en-GB" altLang="en-US"/>
          </a:p>
        </p:txBody>
      </p:sp>
    </p:spTree>
    <p:extLst>
      <p:ext uri="{BB962C8B-B14F-4D97-AF65-F5344CB8AC3E}">
        <p14:creationId xmlns:p14="http://schemas.microsoft.com/office/powerpoint/2010/main" val="2499262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defRPr>
            </a:lvl1pPr>
          </a:lstStyle>
          <a:p>
            <a:pPr>
              <a:defRPr/>
            </a:pPr>
            <a:endParaRPr lang="en-GB"/>
          </a:p>
        </p:txBody>
      </p:sp>
      <p:sp>
        <p:nvSpPr>
          <p:cNvPr id="3" name="Footer Placeholder 2"/>
          <p:cNvSpPr>
            <a:spLocks noGrp="1"/>
          </p:cNvSpPr>
          <p:nvPr>
            <p:ph type="ftr" sz="quarter" idx="11"/>
          </p:nvPr>
        </p:nvSpPr>
        <p:spPr/>
        <p:txBody>
          <a:bodyPr/>
          <a:lstStyle>
            <a:lvl1pPr>
              <a:defRPr>
                <a:latin typeface="Arial" panose="020B0604020202020204" pitchFamily="34" charset="0"/>
              </a:defRPr>
            </a:lvl1pPr>
          </a:lstStyle>
          <a:p>
            <a:pPr>
              <a:defRPr/>
            </a:pPr>
            <a:endParaRPr lang="en-GB"/>
          </a:p>
        </p:txBody>
      </p:sp>
      <p:sp>
        <p:nvSpPr>
          <p:cNvPr id="4" name="Slide Number Placeholder 3"/>
          <p:cNvSpPr>
            <a:spLocks noGrp="1"/>
          </p:cNvSpPr>
          <p:nvPr>
            <p:ph type="sldNum" sz="quarter" idx="12"/>
          </p:nvPr>
        </p:nvSpPr>
        <p:spPr/>
        <p:txBody>
          <a:bodyPr/>
          <a:lstStyle>
            <a:lvl1pPr>
              <a:defRPr/>
            </a:lvl1pPr>
          </a:lstStyle>
          <a:p>
            <a:fld id="{CAEE462E-E6BD-4C61-A6A2-762E02388F16}" type="slidenum">
              <a:rPr lang="en-GB" altLang="en-US"/>
              <a:pPr/>
              <a:t>‹#›</a:t>
            </a:fld>
            <a:endParaRPr lang="en-GB" altLang="en-US"/>
          </a:p>
        </p:txBody>
      </p:sp>
    </p:spTree>
    <p:extLst>
      <p:ext uri="{BB962C8B-B14F-4D97-AF65-F5344CB8AC3E}">
        <p14:creationId xmlns:p14="http://schemas.microsoft.com/office/powerpoint/2010/main" val="1738518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defRPr>
            </a:lvl1pPr>
          </a:lstStyle>
          <a:p>
            <a:pPr>
              <a:defRPr/>
            </a:pPr>
            <a:endParaRPr lang="en-GB"/>
          </a:p>
        </p:txBody>
      </p:sp>
      <p:sp>
        <p:nvSpPr>
          <p:cNvPr id="6" name="Footer Placeholder 5"/>
          <p:cNvSpPr>
            <a:spLocks noGrp="1"/>
          </p:cNvSpPr>
          <p:nvPr>
            <p:ph type="ftr" sz="quarter" idx="11"/>
          </p:nvPr>
        </p:nvSpPr>
        <p:spPr/>
        <p:txBody>
          <a:bodyPr/>
          <a:lstStyle>
            <a:lvl1pPr>
              <a:defRPr>
                <a:latin typeface="Arial" panose="020B0604020202020204"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fld id="{47A2AAB8-3CDB-48E7-B170-F94921F3B2A7}" type="slidenum">
              <a:rPr lang="en-GB" altLang="en-US"/>
              <a:pPr/>
              <a:t>‹#›</a:t>
            </a:fld>
            <a:endParaRPr lang="en-GB" altLang="en-US"/>
          </a:p>
        </p:txBody>
      </p:sp>
    </p:spTree>
    <p:extLst>
      <p:ext uri="{BB962C8B-B14F-4D97-AF65-F5344CB8AC3E}">
        <p14:creationId xmlns:p14="http://schemas.microsoft.com/office/powerpoint/2010/main" val="2095204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2B11CE7F-D9C2-401F-937A-F90973E0494E}" type="slidenum">
              <a:rPr lang="en-GB" altLang="en-US"/>
              <a:pPr/>
              <a:t>‹#›</a:t>
            </a:fld>
            <a:endParaRPr lang="en-GB" altLang="en-US"/>
          </a:p>
        </p:txBody>
      </p:sp>
    </p:spTree>
    <p:extLst>
      <p:ext uri="{BB962C8B-B14F-4D97-AF65-F5344CB8AC3E}">
        <p14:creationId xmlns:p14="http://schemas.microsoft.com/office/powerpoint/2010/main" val="25374364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defRPr>
            </a:lvl1pPr>
          </a:lstStyle>
          <a:p>
            <a:pPr>
              <a:defRPr/>
            </a:pPr>
            <a:endParaRPr lang="en-GB"/>
          </a:p>
        </p:txBody>
      </p:sp>
      <p:sp>
        <p:nvSpPr>
          <p:cNvPr id="6" name="Footer Placeholder 5"/>
          <p:cNvSpPr>
            <a:spLocks noGrp="1"/>
          </p:cNvSpPr>
          <p:nvPr>
            <p:ph type="ftr" sz="quarter" idx="11"/>
          </p:nvPr>
        </p:nvSpPr>
        <p:spPr/>
        <p:txBody>
          <a:bodyPr/>
          <a:lstStyle>
            <a:lvl1pPr>
              <a:defRPr>
                <a:latin typeface="Arial" panose="020B0604020202020204"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fld id="{01E80FE1-AAF7-4318-8A6F-4FE44F06AA40}" type="slidenum">
              <a:rPr lang="en-GB" altLang="en-US"/>
              <a:pPr/>
              <a:t>‹#›</a:t>
            </a:fld>
            <a:endParaRPr lang="en-GB" altLang="en-US"/>
          </a:p>
        </p:txBody>
      </p:sp>
    </p:spTree>
    <p:extLst>
      <p:ext uri="{BB962C8B-B14F-4D97-AF65-F5344CB8AC3E}">
        <p14:creationId xmlns:p14="http://schemas.microsoft.com/office/powerpoint/2010/main" val="36847764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pPr>
              <a:defRPr/>
            </a:pPr>
            <a:endParaRPr lang="en-GB"/>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95B61289-62D3-4D1D-8027-867B62FCDCC2}" type="slidenum">
              <a:rPr lang="en-GB" altLang="en-US"/>
              <a:pPr/>
              <a:t>‹#›</a:t>
            </a:fld>
            <a:endParaRPr lang="en-GB" altLang="en-US"/>
          </a:p>
        </p:txBody>
      </p:sp>
    </p:spTree>
    <p:extLst>
      <p:ext uri="{BB962C8B-B14F-4D97-AF65-F5344CB8AC3E}">
        <p14:creationId xmlns:p14="http://schemas.microsoft.com/office/powerpoint/2010/main" val="804756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pPr>
              <a:defRPr/>
            </a:pPr>
            <a:endParaRPr lang="en-GB"/>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090A0A9D-C9B9-417E-BF1E-16E4ABE8E9A6}" type="slidenum">
              <a:rPr lang="en-GB" altLang="en-US"/>
              <a:pPr/>
              <a:t>‹#›</a:t>
            </a:fld>
            <a:endParaRPr lang="en-GB" altLang="en-US"/>
          </a:p>
        </p:txBody>
      </p:sp>
    </p:spTree>
    <p:extLst>
      <p:ext uri="{BB962C8B-B14F-4D97-AF65-F5344CB8AC3E}">
        <p14:creationId xmlns:p14="http://schemas.microsoft.com/office/powerpoint/2010/main" val="3294421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7A7F3113-A608-40CD-AC0B-F79D22ED0C5E}" type="slidenum">
              <a:rPr lang="en-GB" altLang="en-US"/>
              <a:pPr/>
              <a:t>‹#›</a:t>
            </a:fld>
            <a:endParaRPr lang="en-GB" altLang="en-US"/>
          </a:p>
        </p:txBody>
      </p:sp>
    </p:spTree>
    <p:extLst>
      <p:ext uri="{BB962C8B-B14F-4D97-AF65-F5344CB8AC3E}">
        <p14:creationId xmlns:p14="http://schemas.microsoft.com/office/powerpoint/2010/main" val="209723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14A0E628-7610-44C2-96C8-0CA2BA717849}" type="slidenum">
              <a:rPr lang="en-GB" altLang="en-US"/>
              <a:pPr/>
              <a:t>‹#›</a:t>
            </a:fld>
            <a:endParaRPr lang="en-GB" altLang="en-US"/>
          </a:p>
        </p:txBody>
      </p:sp>
    </p:spTree>
    <p:extLst>
      <p:ext uri="{BB962C8B-B14F-4D97-AF65-F5344CB8AC3E}">
        <p14:creationId xmlns:p14="http://schemas.microsoft.com/office/powerpoint/2010/main" val="1213458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fld id="{A10251E9-49C0-4E7E-8488-F931A1FE98A0}" type="slidenum">
              <a:rPr lang="en-GB" altLang="en-US"/>
              <a:pPr/>
              <a:t>‹#›</a:t>
            </a:fld>
            <a:endParaRPr lang="en-GB" altLang="en-US"/>
          </a:p>
        </p:txBody>
      </p:sp>
    </p:spTree>
    <p:extLst>
      <p:ext uri="{BB962C8B-B14F-4D97-AF65-F5344CB8AC3E}">
        <p14:creationId xmlns:p14="http://schemas.microsoft.com/office/powerpoint/2010/main" val="1606738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8387798D-7217-4ED6-8D9D-90269B740B94}" type="slidenum">
              <a:rPr lang="en-GB" altLang="en-US"/>
              <a:pPr/>
              <a:t>‹#›</a:t>
            </a:fld>
            <a:endParaRPr lang="en-GB" altLang="en-US"/>
          </a:p>
        </p:txBody>
      </p:sp>
    </p:spTree>
    <p:extLst>
      <p:ext uri="{BB962C8B-B14F-4D97-AF65-F5344CB8AC3E}">
        <p14:creationId xmlns:p14="http://schemas.microsoft.com/office/powerpoint/2010/main" val="1577258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fld id="{F0472C7A-AD2E-4DFF-841D-0AA61E5FBFA4}" type="slidenum">
              <a:rPr lang="en-GB" altLang="en-US"/>
              <a:pPr/>
              <a:t>‹#›</a:t>
            </a:fld>
            <a:endParaRPr lang="en-GB" altLang="en-US"/>
          </a:p>
        </p:txBody>
      </p:sp>
    </p:spTree>
    <p:extLst>
      <p:ext uri="{BB962C8B-B14F-4D97-AF65-F5344CB8AC3E}">
        <p14:creationId xmlns:p14="http://schemas.microsoft.com/office/powerpoint/2010/main" val="3407978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B0C5F5B8-6568-44D3-AB25-FAE723F64FEB}" type="slidenum">
              <a:rPr lang="en-GB" altLang="en-US"/>
              <a:pPr/>
              <a:t>‹#›</a:t>
            </a:fld>
            <a:endParaRPr lang="en-GB" altLang="en-US"/>
          </a:p>
        </p:txBody>
      </p:sp>
    </p:spTree>
    <p:extLst>
      <p:ext uri="{BB962C8B-B14F-4D97-AF65-F5344CB8AC3E}">
        <p14:creationId xmlns:p14="http://schemas.microsoft.com/office/powerpoint/2010/main" val="16550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0C1FC7E4-1B57-4AA3-B499-2B96A66AB52D}" type="slidenum">
              <a:rPr lang="en-GB" altLang="en-US"/>
              <a:pPr/>
              <a:t>‹#›</a:t>
            </a:fld>
            <a:endParaRPr lang="en-GB" altLang="en-US"/>
          </a:p>
        </p:txBody>
      </p:sp>
    </p:spTree>
    <p:extLst>
      <p:ext uri="{BB962C8B-B14F-4D97-AF65-F5344CB8AC3E}">
        <p14:creationId xmlns:p14="http://schemas.microsoft.com/office/powerpoint/2010/main" val="3144120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fld id="{330D5853-19AA-40FF-90F5-3C68AB727B67}"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3AC62DFF-6311-4384-9A05-D4E3FEF4CC18}" type="slidenum">
              <a:rPr lang="en-GB" altLang="en-US"/>
              <a:pPr/>
              <a:t>‹#›</a:t>
            </a:fld>
            <a:endParaRPr lang="en-GB" altLang="en-US"/>
          </a:p>
        </p:txBody>
      </p:sp>
    </p:spTree>
    <p:extLst>
      <p:ext uri="{BB962C8B-B14F-4D97-AF65-F5344CB8AC3E}">
        <p14:creationId xmlns:p14="http://schemas.microsoft.com/office/powerpoint/2010/main" val="42770563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audio" Target="../media/audio6.wav"/><Relationship Id="rId18" Type="http://schemas.openxmlformats.org/officeDocument/2006/relationships/audio" Target="../media/audio9.wav"/><Relationship Id="rId3" Type="http://schemas.openxmlformats.org/officeDocument/2006/relationships/audio" Target="../media/audio1.wav"/><Relationship Id="rId21" Type="http://schemas.openxmlformats.org/officeDocument/2006/relationships/image" Target="../media/image9.png"/><Relationship Id="rId7" Type="http://schemas.openxmlformats.org/officeDocument/2006/relationships/audio" Target="../media/audio3.wav"/><Relationship Id="rId12" Type="http://schemas.openxmlformats.org/officeDocument/2006/relationships/image" Target="../media/image5.jpeg"/><Relationship Id="rId17" Type="http://schemas.openxmlformats.org/officeDocument/2006/relationships/image" Target="../media/image7.png"/><Relationship Id="rId2" Type="http://schemas.openxmlformats.org/officeDocument/2006/relationships/notesSlide" Target="../notesSlides/notesSlide1.xml"/><Relationship Id="rId16" Type="http://schemas.openxmlformats.org/officeDocument/2006/relationships/audio" Target="../media/audio8.wav"/><Relationship Id="rId20" Type="http://schemas.openxmlformats.org/officeDocument/2006/relationships/audio" Target="../media/audio10.wav"/><Relationship Id="rId1" Type="http://schemas.openxmlformats.org/officeDocument/2006/relationships/slideLayout" Target="../slideLayouts/slideLayout18.xml"/><Relationship Id="rId6" Type="http://schemas.openxmlformats.org/officeDocument/2006/relationships/image" Target="../media/image2.jpeg"/><Relationship Id="rId11" Type="http://schemas.openxmlformats.org/officeDocument/2006/relationships/audio" Target="../media/audio5.wav"/><Relationship Id="rId5" Type="http://schemas.openxmlformats.org/officeDocument/2006/relationships/audio" Target="../media/audio2.wav"/><Relationship Id="rId15" Type="http://schemas.openxmlformats.org/officeDocument/2006/relationships/image" Target="../media/image6.jpeg"/><Relationship Id="rId10" Type="http://schemas.openxmlformats.org/officeDocument/2006/relationships/image" Target="../media/image4.png"/><Relationship Id="rId19" Type="http://schemas.openxmlformats.org/officeDocument/2006/relationships/image" Target="../media/image8.png"/><Relationship Id="rId4" Type="http://schemas.openxmlformats.org/officeDocument/2006/relationships/image" Target="../media/image1.jpeg"/><Relationship Id="rId9" Type="http://schemas.openxmlformats.org/officeDocument/2006/relationships/audio" Target="../media/audio4.wav"/><Relationship Id="rId14" Type="http://schemas.openxmlformats.org/officeDocument/2006/relationships/audio" Target="../media/audio7.wav"/></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21.wav"/><Relationship Id="rId7"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file:///E:\18th%20May%20Villiers%20Park%20-%20CD%20for%20delegates\Session%202%20Skills\speaking%20development.ppt" TargetMode="External"/><Relationship Id="rId5" Type="http://schemas.openxmlformats.org/officeDocument/2006/relationships/audio" Target="../media/audio23.wav"/><Relationship Id="rId4" Type="http://schemas.openxmlformats.org/officeDocument/2006/relationships/audio" Target="../media/audio22.wav"/><Relationship Id="rId9" Type="http://schemas.openxmlformats.org/officeDocument/2006/relationships/image" Target="../media/image24.jpg"/></Relationships>
</file>

<file path=ppt/slides/_rels/slide12.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audio" Target="../media/audio6.wav"/><Relationship Id="rId18" Type="http://schemas.openxmlformats.org/officeDocument/2006/relationships/audio" Target="../media/audio9.wav"/><Relationship Id="rId3" Type="http://schemas.openxmlformats.org/officeDocument/2006/relationships/audio" Target="../media/audio1.wav"/><Relationship Id="rId21" Type="http://schemas.openxmlformats.org/officeDocument/2006/relationships/image" Target="../media/image9.png"/><Relationship Id="rId7" Type="http://schemas.openxmlformats.org/officeDocument/2006/relationships/audio" Target="../media/audio3.wav"/><Relationship Id="rId12" Type="http://schemas.openxmlformats.org/officeDocument/2006/relationships/image" Target="../media/image5.jpeg"/><Relationship Id="rId17" Type="http://schemas.openxmlformats.org/officeDocument/2006/relationships/image" Target="../media/image7.png"/><Relationship Id="rId2" Type="http://schemas.openxmlformats.org/officeDocument/2006/relationships/notesSlide" Target="../notesSlides/notesSlide11.xml"/><Relationship Id="rId16" Type="http://schemas.openxmlformats.org/officeDocument/2006/relationships/audio" Target="../media/audio8.wav"/><Relationship Id="rId20" Type="http://schemas.openxmlformats.org/officeDocument/2006/relationships/audio" Target="../media/audio10.wav"/><Relationship Id="rId1" Type="http://schemas.openxmlformats.org/officeDocument/2006/relationships/slideLayout" Target="../slideLayouts/slideLayout7.xml"/><Relationship Id="rId6" Type="http://schemas.openxmlformats.org/officeDocument/2006/relationships/image" Target="../media/image2.jpeg"/><Relationship Id="rId11" Type="http://schemas.openxmlformats.org/officeDocument/2006/relationships/audio" Target="../media/audio5.wav"/><Relationship Id="rId5" Type="http://schemas.openxmlformats.org/officeDocument/2006/relationships/audio" Target="../media/audio2.wav"/><Relationship Id="rId15" Type="http://schemas.openxmlformats.org/officeDocument/2006/relationships/image" Target="../media/image6.jpeg"/><Relationship Id="rId10" Type="http://schemas.openxmlformats.org/officeDocument/2006/relationships/image" Target="../media/image4.png"/><Relationship Id="rId19" Type="http://schemas.openxmlformats.org/officeDocument/2006/relationships/image" Target="../media/image8.png"/><Relationship Id="rId4" Type="http://schemas.openxmlformats.org/officeDocument/2006/relationships/image" Target="../media/image1.jpeg"/><Relationship Id="rId9" Type="http://schemas.openxmlformats.org/officeDocument/2006/relationships/audio" Target="../media/audio4.wav"/><Relationship Id="rId14" Type="http://schemas.openxmlformats.org/officeDocument/2006/relationships/audio" Target="../media/audio7.wav"/></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image" Target="../media/image12.jpeg"/><Relationship Id="rId18" Type="http://schemas.openxmlformats.org/officeDocument/2006/relationships/audio" Target="../media/audio16.wav"/><Relationship Id="rId26" Type="http://schemas.openxmlformats.org/officeDocument/2006/relationships/image" Target="../media/image4.png"/><Relationship Id="rId3" Type="http://schemas.openxmlformats.org/officeDocument/2006/relationships/audio" Target="../media/audio3.wav"/><Relationship Id="rId21" Type="http://schemas.openxmlformats.org/officeDocument/2006/relationships/audio" Target="../media/audio6.wav"/><Relationship Id="rId7" Type="http://schemas.openxmlformats.org/officeDocument/2006/relationships/audio" Target="../media/audio9.wav"/><Relationship Id="rId12" Type="http://schemas.openxmlformats.org/officeDocument/2006/relationships/audio" Target="../media/audio11.wav"/><Relationship Id="rId17" Type="http://schemas.openxmlformats.org/officeDocument/2006/relationships/audio" Target="../media/audio15.wav"/><Relationship Id="rId25" Type="http://schemas.openxmlformats.org/officeDocument/2006/relationships/image" Target="../media/image14.png"/><Relationship Id="rId2" Type="http://schemas.openxmlformats.org/officeDocument/2006/relationships/notesSlide" Target="../notesSlides/notesSlide3.xml"/><Relationship Id="rId16" Type="http://schemas.openxmlformats.org/officeDocument/2006/relationships/audio" Target="../media/audio14.wav"/><Relationship Id="rId20" Type="http://schemas.openxmlformats.org/officeDocument/2006/relationships/audio" Target="../media/audio18.wav"/><Relationship Id="rId29"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audio" Target="../media/audio7.wav"/><Relationship Id="rId11" Type="http://schemas.openxmlformats.org/officeDocument/2006/relationships/audio" Target="../media/audio2.wav"/><Relationship Id="rId24" Type="http://schemas.openxmlformats.org/officeDocument/2006/relationships/image" Target="../media/image13.png"/><Relationship Id="rId32" Type="http://schemas.openxmlformats.org/officeDocument/2006/relationships/image" Target="../media/image8.png"/><Relationship Id="rId5" Type="http://schemas.openxmlformats.org/officeDocument/2006/relationships/audio" Target="../media/audio10.wav"/><Relationship Id="rId15" Type="http://schemas.openxmlformats.org/officeDocument/2006/relationships/audio" Target="../media/audio13.wav"/><Relationship Id="rId23" Type="http://schemas.openxmlformats.org/officeDocument/2006/relationships/audio" Target="../media/audio20.wav"/><Relationship Id="rId28" Type="http://schemas.openxmlformats.org/officeDocument/2006/relationships/image" Target="../media/image16.jpeg"/><Relationship Id="rId10" Type="http://schemas.openxmlformats.org/officeDocument/2006/relationships/audio" Target="../media/audio5.wav"/><Relationship Id="rId19" Type="http://schemas.openxmlformats.org/officeDocument/2006/relationships/audio" Target="../media/audio17.wav"/><Relationship Id="rId31" Type="http://schemas.openxmlformats.org/officeDocument/2006/relationships/image" Target="../media/image6.jpeg"/><Relationship Id="rId4" Type="http://schemas.openxmlformats.org/officeDocument/2006/relationships/audio" Target="../media/audio8.wav"/><Relationship Id="rId9" Type="http://schemas.openxmlformats.org/officeDocument/2006/relationships/audio" Target="../media/audio1.wav"/><Relationship Id="rId14" Type="http://schemas.openxmlformats.org/officeDocument/2006/relationships/audio" Target="../media/audio12.wav"/><Relationship Id="rId22" Type="http://schemas.openxmlformats.org/officeDocument/2006/relationships/audio" Target="../media/audio19.wav"/><Relationship Id="rId27" Type="http://schemas.openxmlformats.org/officeDocument/2006/relationships/image" Target="../media/image15.png"/><Relationship Id="rId30"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microsoft.com/office/2007/relationships/media" Target="../media/media3.mp3"/><Relationship Id="rId7" Type="http://schemas.openxmlformats.org/officeDocument/2006/relationships/image" Target="../media/image11.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9.png"/><Relationship Id="rId5" Type="http://schemas.openxmlformats.org/officeDocument/2006/relationships/slideLayout" Target="../slideLayouts/slideLayout7.xml"/><Relationship Id="rId4" Type="http://schemas.openxmlformats.org/officeDocument/2006/relationships/audio" Target="../media/media3.mp3"/></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11.png"/><Relationship Id="rId3" Type="http://schemas.microsoft.com/office/2007/relationships/media" Target="../media/media3.mp3"/><Relationship Id="rId7" Type="http://schemas.openxmlformats.org/officeDocument/2006/relationships/image" Target="../media/image1.jpeg"/><Relationship Id="rId12" Type="http://schemas.openxmlformats.org/officeDocument/2006/relationships/image" Target="../media/image3.jpe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notesSlide" Target="../notesSlides/notesSlide4.xml"/><Relationship Id="rId11" Type="http://schemas.openxmlformats.org/officeDocument/2006/relationships/image" Target="../media/image5.jpeg"/><Relationship Id="rId5" Type="http://schemas.openxmlformats.org/officeDocument/2006/relationships/slideLayout" Target="../slideLayouts/slideLayout7.xml"/><Relationship Id="rId10" Type="http://schemas.openxmlformats.org/officeDocument/2006/relationships/image" Target="../media/image6.jpeg"/><Relationship Id="rId4" Type="http://schemas.openxmlformats.org/officeDocument/2006/relationships/audio" Target="../media/media3.mp3"/><Relationship Id="rId9"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11.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3" Type="http://schemas.microsoft.com/office/2007/relationships/media" Target="../media/media5.mp3"/><Relationship Id="rId7" Type="http://schemas.openxmlformats.org/officeDocument/2006/relationships/image" Target="../media/image1.jpeg"/><Relationship Id="rId12" Type="http://schemas.openxmlformats.org/officeDocument/2006/relationships/image" Target="../media/image11.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notesSlide" Target="../notesSlides/notesSlide6.xml"/><Relationship Id="rId11" Type="http://schemas.openxmlformats.org/officeDocument/2006/relationships/image" Target="../media/image3.jpeg"/><Relationship Id="rId5" Type="http://schemas.openxmlformats.org/officeDocument/2006/relationships/slideLayout" Target="../slideLayouts/slideLayout7.xml"/><Relationship Id="rId10" Type="http://schemas.openxmlformats.org/officeDocument/2006/relationships/image" Target="../media/image6.jpeg"/><Relationship Id="rId4" Type="http://schemas.openxmlformats.org/officeDocument/2006/relationships/audio" Target="../media/media5.mp3"/><Relationship Id="rId9" Type="http://schemas.openxmlformats.org/officeDocument/2006/relationships/image" Target="../media/image2.jpeg"/></Relationships>
</file>

<file path=ppt/slides/_rels/slide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7.xml"/><Relationship Id="rId7" Type="http://schemas.openxmlformats.org/officeDocument/2006/relationships/image" Target="../media/image2.jpe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jpeg"/><Relationship Id="rId5" Type="http://schemas.openxmlformats.org/officeDocument/2006/relationships/image" Target="../media/image20.jpeg"/><Relationship Id="rId10" Type="http://schemas.openxmlformats.org/officeDocument/2006/relationships/image" Target="../media/image11.png"/><Relationship Id="rId4" Type="http://schemas.openxmlformats.org/officeDocument/2006/relationships/notesSlide" Target="../notesSlides/notesSlide7.xml"/><Relationship Id="rId9" Type="http://schemas.openxmlformats.org/officeDocument/2006/relationships/image" Target="../media/image21.jpeg"/></Relationships>
</file>

<file path=ppt/slides/_rels/slide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7.xml"/><Relationship Id="rId7" Type="http://schemas.openxmlformats.org/officeDocument/2006/relationships/image" Target="../media/image2.jpe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20.jpeg"/><Relationship Id="rId11" Type="http://schemas.openxmlformats.org/officeDocument/2006/relationships/image" Target="../media/image11.png"/><Relationship Id="rId5" Type="http://schemas.openxmlformats.org/officeDocument/2006/relationships/image" Target="../media/image1.jpeg"/><Relationship Id="rId10" Type="http://schemas.openxmlformats.org/officeDocument/2006/relationships/image" Target="../media/image3.jpeg"/><Relationship Id="rId4" Type="http://schemas.openxmlformats.org/officeDocument/2006/relationships/notesSlide" Target="../notesSlides/notesSlide8.xml"/><Relationship Id="rId9"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9144000" cy="6858000"/>
        </p:xfrm>
        <a:graphic>
          <a:graphicData uri="http://schemas.openxmlformats.org/drawingml/2006/table">
            <a:tbl>
              <a:tblPr firstRow="1" bandRow="1">
                <a:tableStyleId>{5940675A-B579-460E-94D1-54222C63F5DA}</a:tableStyleId>
              </a:tblPr>
              <a:tblGrid>
                <a:gridCol w="3048000"/>
                <a:gridCol w="3048000"/>
                <a:gridCol w="3048000"/>
              </a:tblGrid>
              <a:tr h="2286000">
                <a:tc>
                  <a:txBody>
                    <a:bodyPr/>
                    <a:lstStyle/>
                    <a:p>
                      <a:r>
                        <a:rPr lang="en-GB" dirty="0" smtClean="0"/>
                        <a:t>1</a:t>
                      </a:r>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r>
                        <a:rPr lang="en-GB" dirty="0" smtClean="0"/>
                        <a:t>2</a:t>
                      </a:r>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r>
                        <a:rPr lang="en-GB" dirty="0" smtClean="0"/>
                        <a:t>3</a:t>
                      </a:r>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r h="2286000">
                <a:tc>
                  <a:txBody>
                    <a:bodyPr/>
                    <a:lstStyle/>
                    <a:p>
                      <a:r>
                        <a:rPr lang="en-GB" dirty="0" smtClean="0"/>
                        <a:t>4</a:t>
                      </a:r>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r>
                        <a:rPr lang="en-GB" dirty="0" smtClean="0"/>
                        <a:t>5</a:t>
                      </a:r>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r>
                        <a:rPr lang="en-GB" dirty="0" smtClean="0"/>
                        <a:t>6</a:t>
                      </a:r>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r h="2286000">
                <a:tc>
                  <a:txBody>
                    <a:bodyPr/>
                    <a:lstStyle/>
                    <a:p>
                      <a:r>
                        <a:rPr lang="en-GB" dirty="0" smtClean="0"/>
                        <a:t>7</a:t>
                      </a:r>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r>
                        <a:rPr lang="en-GB" dirty="0" smtClean="0"/>
                        <a:t>8</a:t>
                      </a:r>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r>
                        <a:rPr lang="en-GB" dirty="0" smtClean="0"/>
                        <a:t>9</a:t>
                      </a:r>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bl>
          </a:graphicData>
        </a:graphic>
      </p:graphicFrame>
      <p:pic>
        <p:nvPicPr>
          <p:cNvPr id="37908" name="Picture 2" descr="tijeras">
            <a:hlinkClick r:id="" action="ppaction://noaction">
              <a:snd r:embed="rId3" name="9.11_des_ciseaux.wav"/>
            </a:hlinkClick>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38648">
            <a:off x="6383338" y="3016250"/>
            <a:ext cx="2203450"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0" name="Picture 4" descr="regla"/>
          <p:cNvSpPr>
            <a:spLocks noChangeAspect="1" noChangeArrowheads="1"/>
          </p:cNvSpPr>
          <p:nvPr/>
        </p:nvSpPr>
        <p:spPr bwMode="auto">
          <a:xfrm rot="801078">
            <a:off x="3371850" y="2392363"/>
            <a:ext cx="2503488"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pic>
        <p:nvPicPr>
          <p:cNvPr id="37911" name="Picture 4" descr="pegamento">
            <a:hlinkClick r:id="" action="ppaction://noaction">
              <a:snd r:embed="rId5" name="9.6_un_baton_de_colle.wav"/>
            </a:hlinkClick>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08400" y="4818063"/>
            <a:ext cx="1865313"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2" name="Picture 4" descr="sacapuntas1">
            <a:hlinkClick r:id="" action="ppaction://noaction">
              <a:snd r:embed="rId7" name="9.7_un_taille-crayon.wav"/>
            </a:hlinkClick>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10388" y="457200"/>
            <a:ext cx="1411287"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3" name="Picture 4" descr="school clipart pencil">
            <a:hlinkClick r:id="" action="ppaction://noaction">
              <a:snd r:embed="rId9" name="9.3_un_crayon.wav"/>
            </a:hlinkClick>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298040">
            <a:off x="977106" y="10319"/>
            <a:ext cx="1163638"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4" name="Picture 3" descr="lapiz_de_memoria"/>
          <p:cNvSpPr>
            <a:spLocks noChangeAspect="1" noChangeArrowheads="1"/>
          </p:cNvSpPr>
          <p:nvPr/>
        </p:nvSpPr>
        <p:spPr bwMode="auto">
          <a:xfrm>
            <a:off x="6523038" y="5102225"/>
            <a:ext cx="221297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pic>
        <p:nvPicPr>
          <p:cNvPr id="37915" name="Picture 4" descr="goma">
            <a:hlinkClick r:id="" action="ppaction://noaction">
              <a:snd r:embed="rId11" name="9.8_une_gomme.wav"/>
            </a:hlinkClick>
          </p:cNvPr>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09950" y="290513"/>
            <a:ext cx="2462213"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6" name="Picture 2" descr="rotuladores">
            <a:hlinkClick r:id="" action="ppaction://noaction">
              <a:snd r:embed="rId13" name="rotuladores.wav"/>
            </a:hlinkClick>
          </p:cNvPr>
          <p:cNvSpPr>
            <a:spLocks noChangeAspect="1" noChangeArrowheads="1"/>
          </p:cNvSpPr>
          <p:nvPr/>
        </p:nvSpPr>
        <p:spPr bwMode="auto">
          <a:xfrm>
            <a:off x="460375" y="4999038"/>
            <a:ext cx="1979613"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pic>
        <p:nvPicPr>
          <p:cNvPr id="15" name="Picture 30" descr="Paper-Mate-Flair-Felt-Tip-Pen-8-Clr-Pk-1-1-mm-Assorted-Ink_130062">
            <a:hlinkClick r:id="" action="ppaction://noaction">
              <a:snd r:embed="rId14" name="9.10_des_feutres.wav"/>
            </a:hlinkClick>
          </p:cNvP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08400" y="2420069"/>
            <a:ext cx="2081213"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4" descr="pen">
            <a:hlinkClick r:id="" action="ppaction://noaction">
              <a:snd r:embed="rId16" name="9.4_un_stylo.wav"/>
            </a:hlinkClick>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48488" y="4570413"/>
            <a:ext cx="1547812" cy="202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1" descr="11949856731276210523usb_memory_stick_01">
            <a:hlinkClick r:id="" action="ppaction://noaction">
              <a:snd r:embed="rId18" name="9.5_un_USB.wav"/>
            </a:hlinkClick>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39750" y="5157788"/>
            <a:ext cx="17287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hlinkClick r:id="" action="ppaction://noaction">
              <a:snd r:embed="rId20" name="9.9_une_regle.wav"/>
            </a:hlinkClick>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60375" y="3004429"/>
            <a:ext cx="2226569" cy="1065042"/>
          </a:xfrm>
          <a:prstGeom prst="rect">
            <a:avLst/>
          </a:prstGeom>
        </p:spPr>
      </p:pic>
    </p:spTree>
    <p:extLst>
      <p:ext uri="{BB962C8B-B14F-4D97-AF65-F5344CB8AC3E}">
        <p14:creationId xmlns:p14="http://schemas.microsoft.com/office/powerpoint/2010/main" val="2079546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530475"/>
            <a:ext cx="4295775"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2"/>
          <p:cNvSpPr txBox="1">
            <a:spLocks noChangeArrowheads="1"/>
          </p:cNvSpPr>
          <p:nvPr/>
        </p:nvSpPr>
        <p:spPr bwMode="auto">
          <a:xfrm>
            <a:off x="-17463" y="765175"/>
            <a:ext cx="4445001"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5400" b="1"/>
              <a:t>Questions !</a:t>
            </a:r>
          </a:p>
        </p:txBody>
      </p:sp>
      <p:sp>
        <p:nvSpPr>
          <p:cNvPr id="11268" name="TextBox 3"/>
          <p:cNvSpPr txBox="1">
            <a:spLocks noChangeArrowheads="1"/>
          </p:cNvSpPr>
          <p:nvPr/>
        </p:nvSpPr>
        <p:spPr bwMode="auto">
          <a:xfrm>
            <a:off x="3024188" y="1624013"/>
            <a:ext cx="39957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5400" b="1"/>
              <a:t>Questions!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Picture 6" descr="32388995">
            <a:hlinkClick r:id="rId6" action="ppaction://hlinkpres?slideindex=1&amp;slidetitle="/>
          </p:cNvPr>
          <p:cNvSpPr>
            <a:spLocks noChangeAspect="1" noChangeArrowheads="1"/>
          </p:cNvSpPr>
          <p:nvPr/>
        </p:nvSpPr>
        <p:spPr bwMode="auto">
          <a:xfrm>
            <a:off x="1487488" y="3089275"/>
            <a:ext cx="2444750"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 name="AutoShape 7"/>
          <p:cNvSpPr>
            <a:spLocks noChangeArrowheads="1"/>
          </p:cNvSpPr>
          <p:nvPr/>
        </p:nvSpPr>
        <p:spPr bwMode="auto">
          <a:xfrm>
            <a:off x="609600" y="1727200"/>
            <a:ext cx="6067425" cy="1041400"/>
          </a:xfrm>
          <a:prstGeom prst="wedgeRoundRectCallout">
            <a:avLst>
              <a:gd name="adj1" fmla="val -17083"/>
              <a:gd name="adj2" fmla="val 130083"/>
              <a:gd name="adj3" fmla="val 16667"/>
            </a:avLst>
          </a:prstGeom>
          <a:solidFill>
            <a:schemeClr val="bg1"/>
          </a:solidFill>
          <a:ln w="9525">
            <a:solidFill>
              <a:schemeClr val="tx1"/>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3600" b="1"/>
              <a:t>Tu as un ?            </a:t>
            </a:r>
          </a:p>
        </p:txBody>
      </p:sp>
      <p:sp>
        <p:nvSpPr>
          <p:cNvPr id="4" name="AutoShape 7"/>
          <p:cNvSpPr>
            <a:spLocks noChangeArrowheads="1"/>
          </p:cNvSpPr>
          <p:nvPr/>
        </p:nvSpPr>
        <p:spPr bwMode="auto">
          <a:xfrm>
            <a:off x="4021138" y="3243263"/>
            <a:ext cx="4437062" cy="1447800"/>
          </a:xfrm>
          <a:prstGeom prst="wedgeRoundRectCallout">
            <a:avLst>
              <a:gd name="adj1" fmla="val -70477"/>
              <a:gd name="adj2" fmla="val 20991"/>
              <a:gd name="adj3" fmla="val 16667"/>
            </a:avLst>
          </a:prstGeom>
          <a:solidFill>
            <a:schemeClr val="bg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3600" b="1"/>
              <a:t>Oui, J’ai un</a:t>
            </a:r>
            <a:br>
              <a:rPr lang="en-GB" altLang="en-US" sz="3600" b="1"/>
            </a:br>
            <a:r>
              <a:rPr lang="en-GB" altLang="en-US" sz="3600" b="1"/>
              <a:t>Tu as une        ?           </a:t>
            </a:r>
          </a:p>
        </p:txBody>
      </p:sp>
      <p:sp>
        <p:nvSpPr>
          <p:cNvPr id="6" name="AutoShape 7"/>
          <p:cNvSpPr>
            <a:spLocks noChangeArrowheads="1"/>
          </p:cNvSpPr>
          <p:nvPr/>
        </p:nvSpPr>
        <p:spPr bwMode="auto">
          <a:xfrm>
            <a:off x="1331913" y="5013325"/>
            <a:ext cx="6985000" cy="969963"/>
          </a:xfrm>
          <a:prstGeom prst="wedgeRoundRectCallout">
            <a:avLst>
              <a:gd name="adj1" fmla="val -13597"/>
              <a:gd name="adj2" fmla="val -99995"/>
              <a:gd name="adj3" fmla="val 16667"/>
            </a:avLst>
          </a:prstGeom>
          <a:solidFill>
            <a:schemeClr val="bg1"/>
          </a:solidFill>
          <a:ln w="9525">
            <a:solidFill>
              <a:schemeClr val="tx1"/>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3600" b="1"/>
              <a:t>Non, je n’ai pas de règle </a:t>
            </a:r>
          </a:p>
        </p:txBody>
      </p:sp>
      <p:pic>
        <p:nvPicPr>
          <p:cNvPr id="8" name="Picture 15" descr="USE_069"/>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48193" y="1404938"/>
            <a:ext cx="1301750"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descr="USE_069"/>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75463" y="3101975"/>
            <a:ext cx="8858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descr="ruler01a"/>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23050" y="4052888"/>
            <a:ext cx="9937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7" descr="ruler01a"/>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33615" y="5159853"/>
            <a:ext cx="9937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28045" y="-261588"/>
            <a:ext cx="2986132" cy="21264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10.11_tu_as_un_taille-crayon.wav"/>
                                        </p:tgtEl>
                                      </p:cMediaNode>
                                    </p:audio>
                                  </p:subTnLst>
                                </p:cTn>
                              </p:par>
                              <p:par>
                                <p:cTn id="8" presetID="1"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subTnLst>
                                    <p:audio>
                                      <p:cMediaNode>
                                        <p:cTn display="0" masterRel="sameClick">
                                          <p:stCondLst>
                                            <p:cond evt="begin" delay="0">
                                              <p:tn val="12"/>
                                            </p:cond>
                                          </p:stCondLst>
                                          <p:endCondLst>
                                            <p:cond evt="onStopAudio" delay="0">
                                              <p:tgtEl>
                                                <p:sldTgt/>
                                              </p:tgtEl>
                                            </p:cond>
                                          </p:endCondLst>
                                        </p:cTn>
                                        <p:tgtEl>
                                          <p:sndTgt r:embed="rId4" name="10.11_oui_etc.wav"/>
                                        </p:tgtEl>
                                      </p:cMediaNode>
                                    </p:audio>
                                  </p:sub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subTnLst>
                                    <p:audio>
                                      <p:cMediaNode>
                                        <p:cTn display="0" masterRel="sameClick">
                                          <p:stCondLst>
                                            <p:cond evt="begin" delay="0">
                                              <p:tn val="21"/>
                                            </p:cond>
                                          </p:stCondLst>
                                          <p:endCondLst>
                                            <p:cond evt="onStopAudio" delay="0">
                                              <p:tgtEl>
                                                <p:sldTgt/>
                                              </p:tgtEl>
                                            </p:cond>
                                          </p:endCondLst>
                                        </p:cTn>
                                        <p:tgtEl>
                                          <p:sndTgt r:embed="rId5" name="10.11_non_etc.wav"/>
                                        </p:tgtEl>
                                      </p:cMediaNode>
                                    </p:audio>
                                  </p:subTnLst>
                                </p:cTn>
                              </p:par>
                              <p:par>
                                <p:cTn id="24" presetID="1"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9144000" cy="6858000"/>
        </p:xfrm>
        <a:graphic>
          <a:graphicData uri="http://schemas.openxmlformats.org/drawingml/2006/table">
            <a:tbl>
              <a:tblPr firstRow="1" bandRow="1">
                <a:tableStyleId>{5940675A-B579-460E-94D1-54222C63F5DA}</a:tableStyleId>
              </a:tblPr>
              <a:tblGrid>
                <a:gridCol w="3048000"/>
                <a:gridCol w="3048000"/>
                <a:gridCol w="3048000"/>
              </a:tblGrid>
              <a:tr h="2286000">
                <a:tc>
                  <a:txBody>
                    <a:bodyPr/>
                    <a:lstStyle/>
                    <a:p>
                      <a:r>
                        <a:rPr lang="en-GB" dirty="0" smtClean="0"/>
                        <a:t>1</a:t>
                      </a:r>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r>
                        <a:rPr lang="en-GB" dirty="0" smtClean="0"/>
                        <a:t>2</a:t>
                      </a:r>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r>
                        <a:rPr lang="en-GB" dirty="0" smtClean="0"/>
                        <a:t>3</a:t>
                      </a:r>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r h="2286000">
                <a:tc>
                  <a:txBody>
                    <a:bodyPr/>
                    <a:lstStyle/>
                    <a:p>
                      <a:r>
                        <a:rPr lang="en-GB" dirty="0" smtClean="0"/>
                        <a:t>4</a:t>
                      </a:r>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r>
                        <a:rPr lang="en-GB" dirty="0" smtClean="0"/>
                        <a:t>5</a:t>
                      </a:r>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r>
                        <a:rPr lang="en-GB" dirty="0" smtClean="0"/>
                        <a:t>6</a:t>
                      </a:r>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r h="2286000">
                <a:tc>
                  <a:txBody>
                    <a:bodyPr/>
                    <a:lstStyle/>
                    <a:p>
                      <a:r>
                        <a:rPr lang="en-GB" dirty="0" smtClean="0"/>
                        <a:t>7</a:t>
                      </a:r>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r>
                        <a:rPr lang="en-GB" dirty="0" smtClean="0"/>
                        <a:t>8</a:t>
                      </a:r>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r>
                        <a:rPr lang="en-GB" dirty="0" smtClean="0"/>
                        <a:t>9</a:t>
                      </a:r>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bl>
          </a:graphicData>
        </a:graphic>
      </p:graphicFrame>
      <p:pic>
        <p:nvPicPr>
          <p:cNvPr id="37908" name="Picture 2" descr="tijeras">
            <a:hlinkClick r:id="" action="ppaction://noaction">
              <a:snd r:embed="rId3" name="9.11_des_ciseaux.wav"/>
            </a:hlinkClick>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38648">
            <a:off x="6383338" y="3016250"/>
            <a:ext cx="2203450"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0" name="Picture 4" descr="regla"/>
          <p:cNvSpPr>
            <a:spLocks noChangeAspect="1" noChangeArrowheads="1"/>
          </p:cNvSpPr>
          <p:nvPr/>
        </p:nvSpPr>
        <p:spPr bwMode="auto">
          <a:xfrm rot="801078">
            <a:off x="3371850" y="2392363"/>
            <a:ext cx="2503488"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pic>
        <p:nvPicPr>
          <p:cNvPr id="37911" name="Picture 4" descr="pegamento">
            <a:hlinkClick r:id="" action="ppaction://noaction">
              <a:snd r:embed="rId5" name="9.6_un_baton_de_colle.wav"/>
            </a:hlinkClick>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08400" y="4818063"/>
            <a:ext cx="1865313"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2" name="Picture 4" descr="sacapuntas1">
            <a:hlinkClick r:id="" action="ppaction://noaction">
              <a:snd r:embed="rId7" name="9.7_un_taille-crayon.wav"/>
            </a:hlinkClick>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10388" y="457200"/>
            <a:ext cx="1411287"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3" name="Picture 4" descr="school clipart pencil">
            <a:hlinkClick r:id="" action="ppaction://noaction">
              <a:snd r:embed="rId9" name="9.3_un_crayon.wav"/>
            </a:hlinkClick>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298040">
            <a:off x="977106" y="10319"/>
            <a:ext cx="1163638"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4" name="Picture 3" descr="lapiz_de_memoria"/>
          <p:cNvSpPr>
            <a:spLocks noChangeAspect="1" noChangeArrowheads="1"/>
          </p:cNvSpPr>
          <p:nvPr/>
        </p:nvSpPr>
        <p:spPr bwMode="auto">
          <a:xfrm>
            <a:off x="6523038" y="5102225"/>
            <a:ext cx="221297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pic>
        <p:nvPicPr>
          <p:cNvPr id="37915" name="Picture 4" descr="goma">
            <a:hlinkClick r:id="" action="ppaction://noaction">
              <a:snd r:embed="rId11" name="9.8_une_gomme.wav"/>
            </a:hlinkClick>
          </p:cNvPr>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09950" y="290513"/>
            <a:ext cx="2462213"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6" name="Picture 2" descr="rotuladores">
            <a:hlinkClick r:id="" action="ppaction://noaction">
              <a:snd r:embed="rId13" name="rotuladores.wav"/>
            </a:hlinkClick>
          </p:cNvPr>
          <p:cNvSpPr>
            <a:spLocks noChangeAspect="1" noChangeArrowheads="1"/>
          </p:cNvSpPr>
          <p:nvPr/>
        </p:nvSpPr>
        <p:spPr bwMode="auto">
          <a:xfrm>
            <a:off x="460375" y="4999038"/>
            <a:ext cx="1979613"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pic>
        <p:nvPicPr>
          <p:cNvPr id="15" name="Picture 30" descr="Paper-Mate-Flair-Felt-Tip-Pen-8-Clr-Pk-1-1-mm-Assorted-Ink_130062">
            <a:hlinkClick r:id="" action="ppaction://noaction">
              <a:snd r:embed="rId14" name="9.10_des_feutres.wav"/>
            </a:hlinkClick>
          </p:cNvP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08400" y="2420069"/>
            <a:ext cx="2081213"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4" descr="pen">
            <a:hlinkClick r:id="" action="ppaction://noaction">
              <a:snd r:embed="rId16" name="9.4_un_stylo.wav"/>
            </a:hlinkClick>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48488" y="4570413"/>
            <a:ext cx="1547812" cy="202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1" descr="11949856731276210523usb_memory_stick_01">
            <a:hlinkClick r:id="" action="ppaction://noaction">
              <a:snd r:embed="rId18" name="9.5_un_USB.wav"/>
            </a:hlinkClick>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39750" y="5157788"/>
            <a:ext cx="17287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hlinkClick r:id="" action="ppaction://noaction">
              <a:snd r:embed="rId20" name="9.9_une_regle.wav"/>
            </a:hlinkClick>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60375" y="3004429"/>
            <a:ext cx="2226569" cy="1065042"/>
          </a:xfrm>
          <a:prstGeom prst="rect">
            <a:avLst/>
          </a:prstGeom>
        </p:spPr>
      </p:pic>
    </p:spTree>
    <p:extLst>
      <p:ext uri="{BB962C8B-B14F-4D97-AF65-F5344CB8AC3E}">
        <p14:creationId xmlns:p14="http://schemas.microsoft.com/office/powerpoint/2010/main" val="20170242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Framed_Mirro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0113" y="-71438"/>
            <a:ext cx="6813551" cy="6813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WordArt 10"/>
          <p:cNvSpPr>
            <a:spLocks noChangeArrowheads="1" noChangeShapeType="1" noTextEdit="1"/>
          </p:cNvSpPr>
          <p:nvPr/>
        </p:nvSpPr>
        <p:spPr bwMode="auto">
          <a:xfrm flipH="1">
            <a:off x="976313" y="3284538"/>
            <a:ext cx="3019425" cy="1079500"/>
          </a:xfrm>
          <a:prstGeom prst="rect">
            <a:avLst/>
          </a:prstGeom>
        </p:spPr>
        <p:txBody>
          <a:bodyPr wrap="none" fromWordArt="1">
            <a:prstTxWarp prst="textPlain">
              <a:avLst>
                <a:gd name="adj" fmla="val 50000"/>
              </a:avLst>
            </a:prstTxWarp>
          </a:bodyPr>
          <a:lstStyle/>
          <a:p>
            <a:pPr algn="ctr"/>
            <a:r>
              <a:rPr lang="en-GB" sz="3200" kern="10" dirty="0" err="1">
                <a:ln w="9525">
                  <a:solidFill>
                    <a:srgbClr val="000000"/>
                  </a:solidFill>
                  <a:round/>
                  <a:headEnd/>
                  <a:tailEnd/>
                </a:ln>
                <a:latin typeface="Arial Black" panose="020B0A04020102020204" pitchFamily="34" charset="0"/>
              </a:rPr>
              <a:t>Dans</a:t>
            </a:r>
            <a:r>
              <a:rPr lang="en-GB" sz="3200" kern="10" dirty="0">
                <a:ln w="9525">
                  <a:solidFill>
                    <a:srgbClr val="000000"/>
                  </a:solidFill>
                  <a:round/>
                  <a:headEnd/>
                  <a:tailEnd/>
                </a:ln>
                <a:latin typeface="Arial Black" panose="020B0A04020102020204" pitchFamily="34" charset="0"/>
              </a:rPr>
              <a:t> le </a:t>
            </a:r>
            <a:r>
              <a:rPr lang="en-GB" sz="3200" kern="10" dirty="0" err="1" smtClean="0">
                <a:ln w="9525">
                  <a:solidFill>
                    <a:srgbClr val="000000"/>
                  </a:solidFill>
                  <a:round/>
                  <a:headEnd/>
                  <a:tailEnd/>
                </a:ln>
                <a:latin typeface="Arial Black" panose="020B0A04020102020204" pitchFamily="34" charset="0"/>
              </a:rPr>
              <a:t>miroir</a:t>
            </a:r>
            <a:endParaRPr lang="en-GB" sz="3200" kern="10" dirty="0">
              <a:ln w="9525">
                <a:solidFill>
                  <a:srgbClr val="000000"/>
                </a:solidFill>
                <a:round/>
                <a:headEnd/>
                <a:tailEnd/>
              </a:ln>
              <a:latin typeface="Arial Black" panose="020B0A04020102020204" pitchFamily="34" charset="0"/>
            </a:endParaRPr>
          </a:p>
        </p:txBody>
      </p:sp>
      <p:sp>
        <p:nvSpPr>
          <p:cNvPr id="6" name="WordArt 10"/>
          <p:cNvSpPr>
            <a:spLocks noChangeArrowheads="1" noChangeShapeType="1" noTextEdit="1"/>
          </p:cNvSpPr>
          <p:nvPr/>
        </p:nvSpPr>
        <p:spPr bwMode="auto">
          <a:xfrm>
            <a:off x="4644008" y="3290278"/>
            <a:ext cx="3852936" cy="1079500"/>
          </a:xfrm>
          <a:prstGeom prst="rect">
            <a:avLst/>
          </a:prstGeom>
        </p:spPr>
        <p:txBody>
          <a:bodyPr wrap="none" fromWordArt="1">
            <a:prstTxWarp prst="textPlain">
              <a:avLst>
                <a:gd name="adj" fmla="val 50000"/>
              </a:avLst>
            </a:prstTxWarp>
          </a:bodyPr>
          <a:lstStyle/>
          <a:p>
            <a:pPr algn="ctr"/>
            <a:r>
              <a:rPr lang="en-GB" sz="3600" kern="10" dirty="0" err="1">
                <a:ln w="9525">
                  <a:solidFill>
                    <a:srgbClr val="000000"/>
                  </a:solidFill>
                  <a:round/>
                  <a:headEnd/>
                  <a:tailEnd/>
                </a:ln>
                <a:latin typeface="Arial Black" panose="020B0A04020102020204" pitchFamily="34" charset="0"/>
              </a:rPr>
              <a:t>Dans</a:t>
            </a:r>
            <a:r>
              <a:rPr lang="en-GB" sz="3600" kern="10" dirty="0">
                <a:ln w="9525">
                  <a:solidFill>
                    <a:srgbClr val="000000"/>
                  </a:solidFill>
                  <a:round/>
                  <a:headEnd/>
                  <a:tailEnd/>
                </a:ln>
                <a:latin typeface="Arial Black" panose="020B0A04020102020204" pitchFamily="34" charset="0"/>
              </a:rPr>
              <a:t> le </a:t>
            </a:r>
            <a:r>
              <a:rPr lang="en-GB" sz="3600" kern="10" dirty="0" err="1" smtClean="0">
                <a:ln w="9525">
                  <a:solidFill>
                    <a:srgbClr val="000000"/>
                  </a:solidFill>
                  <a:round/>
                  <a:headEnd/>
                  <a:tailEnd/>
                </a:ln>
                <a:latin typeface="Arial Black" panose="020B0A04020102020204" pitchFamily="34" charset="0"/>
              </a:rPr>
              <a:t>miroir</a:t>
            </a:r>
            <a:endParaRPr lang="en-GB" sz="3600" kern="10" dirty="0">
              <a:ln w="9525">
                <a:solidFill>
                  <a:srgbClr val="000000"/>
                </a:solidFill>
                <a:round/>
                <a:headEnd/>
                <a:tailEnd/>
              </a:ln>
              <a:latin typeface="Arial Black" panose="020B0A04020102020204" pitchFamily="34" charset="0"/>
            </a:endParaRPr>
          </a:p>
        </p:txBody>
      </p:sp>
      <p:pic>
        <p:nvPicPr>
          <p:cNvPr id="2" name="10.2_dans_le_miroi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116616" y="3335337"/>
            <a:ext cx="609600" cy="609600"/>
          </a:xfrm>
          <a:prstGeom prst="rect">
            <a:avLst/>
          </a:prstGeom>
        </p:spPr>
      </p:pic>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
                </p:tgtEl>
              </p:cMediaNode>
            </p:audio>
            <p:seq concurrent="1" nextAc="seek">
              <p:cTn id="3" restart="whenNotActive" fill="hold" evtFilter="cancelBubble" nodeType="interactiveSeq">
                <p:stCondLst>
                  <p:cond evt="onClick" delay="0">
                    <p:tgtEl>
                      <p:spTgt spid="6"/>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1436" fill="hold"/>
                                        <p:tgtEl>
                                          <p:spTgt spid="2"/>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VTech_vc019104"/>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72404">
            <a:off x="4260850" y="6165850"/>
            <a:ext cx="8159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WordArt 3"/>
          <p:cNvSpPr>
            <a:spLocks noChangeArrowheads="1" noChangeShapeType="1" noTextEdit="1"/>
          </p:cNvSpPr>
          <p:nvPr/>
        </p:nvSpPr>
        <p:spPr bwMode="auto">
          <a:xfrm flipH="1">
            <a:off x="539750" y="44450"/>
            <a:ext cx="3648075" cy="647700"/>
          </a:xfrm>
          <a:prstGeom prst="rect">
            <a:avLst/>
          </a:prstGeom>
        </p:spPr>
        <p:txBody>
          <a:bodyPr wrap="none" fromWordArt="1">
            <a:prstTxWarp prst="textPlain">
              <a:avLst>
                <a:gd name="adj" fmla="val 50000"/>
              </a:avLst>
            </a:prstTxWarp>
          </a:bodyPr>
          <a:lstStyle/>
          <a:p>
            <a:pPr algn="ctr"/>
            <a:r>
              <a:rPr lang="en-GB" sz="3600" kern="10" dirty="0" smtClean="0">
                <a:ln w="9525">
                  <a:solidFill>
                    <a:srgbClr val="000000"/>
                  </a:solidFill>
                  <a:round/>
                  <a:headEnd/>
                  <a:tailEnd/>
                </a:ln>
                <a:solidFill>
                  <a:srgbClr val="3366FF"/>
                </a:solidFill>
                <a:latin typeface="Arial Black" panose="020B0A04020102020204" pitchFamily="34" charset="0"/>
              </a:rPr>
              <a:t>un </a:t>
            </a:r>
            <a:r>
              <a:rPr lang="en-GB" sz="3600" kern="10" dirty="0" err="1" smtClean="0">
                <a:ln w="9525">
                  <a:solidFill>
                    <a:srgbClr val="000000"/>
                  </a:solidFill>
                  <a:round/>
                  <a:headEnd/>
                  <a:tailEnd/>
                </a:ln>
                <a:solidFill>
                  <a:srgbClr val="3366FF"/>
                </a:solidFill>
                <a:latin typeface="Arial Black" panose="020B0A04020102020204" pitchFamily="34" charset="0"/>
              </a:rPr>
              <a:t>taille</a:t>
            </a:r>
            <a:r>
              <a:rPr lang="en-GB" sz="3600" kern="10" dirty="0" smtClean="0">
                <a:ln w="9525">
                  <a:solidFill>
                    <a:srgbClr val="000000"/>
                  </a:solidFill>
                  <a:round/>
                  <a:headEnd/>
                  <a:tailEnd/>
                </a:ln>
                <a:solidFill>
                  <a:srgbClr val="3366FF"/>
                </a:solidFill>
                <a:latin typeface="Arial Black" panose="020B0A04020102020204" pitchFamily="34" charset="0"/>
              </a:rPr>
              <a:t>-crayon</a:t>
            </a:r>
            <a:endParaRPr lang="en-GB" sz="3600" kern="10" dirty="0">
              <a:ln w="9525">
                <a:solidFill>
                  <a:srgbClr val="000000"/>
                </a:solidFill>
                <a:round/>
                <a:headEnd/>
                <a:tailEnd/>
              </a:ln>
              <a:solidFill>
                <a:srgbClr val="3366FF"/>
              </a:solidFill>
              <a:latin typeface="Arial Black" panose="020B0A04020102020204" pitchFamily="34" charset="0"/>
            </a:endParaRPr>
          </a:p>
        </p:txBody>
      </p:sp>
      <p:sp>
        <p:nvSpPr>
          <p:cNvPr id="3076" name="WordArt 4">
            <a:hlinkClick r:id="" action="ppaction://noaction">
              <a:snd r:embed="rId14" name="sacapuntas.wav"/>
            </a:hlinkClick>
          </p:cNvPr>
          <p:cNvSpPr>
            <a:spLocks noChangeArrowheads="1" noChangeShapeType="1" noTextEdit="1"/>
          </p:cNvSpPr>
          <p:nvPr/>
        </p:nvSpPr>
        <p:spPr bwMode="auto">
          <a:xfrm>
            <a:off x="4932363" y="44450"/>
            <a:ext cx="3648075" cy="647700"/>
          </a:xfrm>
          <a:prstGeom prst="rect">
            <a:avLst/>
          </a:prstGeom>
        </p:spPr>
        <p:txBody>
          <a:bodyPr wrap="none" fromWordArt="1">
            <a:prstTxWarp prst="textPlain">
              <a:avLst>
                <a:gd name="adj" fmla="val 50000"/>
              </a:avLst>
            </a:prstTxWarp>
          </a:bodyPr>
          <a:lstStyle/>
          <a:p>
            <a:pPr algn="ctr"/>
            <a:r>
              <a:rPr lang="en-GB" sz="3600" kern="10" dirty="0" smtClean="0">
                <a:ln w="9525">
                  <a:solidFill>
                    <a:srgbClr val="000000"/>
                  </a:solidFill>
                  <a:round/>
                  <a:headEnd/>
                  <a:tailEnd/>
                </a:ln>
                <a:solidFill>
                  <a:srgbClr val="3366FF"/>
                </a:solidFill>
                <a:latin typeface="Arial Black" panose="020B0A04020102020204" pitchFamily="34" charset="0"/>
              </a:rPr>
              <a:t>un </a:t>
            </a:r>
            <a:r>
              <a:rPr lang="en-GB" sz="3600" kern="10" dirty="0" err="1" smtClean="0">
                <a:ln w="9525">
                  <a:solidFill>
                    <a:srgbClr val="000000"/>
                  </a:solidFill>
                  <a:round/>
                  <a:headEnd/>
                  <a:tailEnd/>
                </a:ln>
                <a:solidFill>
                  <a:srgbClr val="3366FF"/>
                </a:solidFill>
                <a:latin typeface="Arial Black" panose="020B0A04020102020204" pitchFamily="34" charset="0"/>
              </a:rPr>
              <a:t>taille</a:t>
            </a:r>
            <a:r>
              <a:rPr lang="en-GB" sz="3600" kern="10" dirty="0" smtClean="0">
                <a:ln w="9525">
                  <a:solidFill>
                    <a:srgbClr val="000000"/>
                  </a:solidFill>
                  <a:round/>
                  <a:headEnd/>
                  <a:tailEnd/>
                </a:ln>
                <a:solidFill>
                  <a:srgbClr val="3366FF"/>
                </a:solidFill>
                <a:latin typeface="Arial Black" panose="020B0A04020102020204" pitchFamily="34" charset="0"/>
              </a:rPr>
              <a:t>-crayon</a:t>
            </a:r>
            <a:endParaRPr lang="en-GB" sz="3600" kern="10" dirty="0">
              <a:ln w="9525">
                <a:solidFill>
                  <a:srgbClr val="000000"/>
                </a:solidFill>
                <a:round/>
                <a:headEnd/>
                <a:tailEnd/>
              </a:ln>
              <a:solidFill>
                <a:srgbClr val="3366FF"/>
              </a:solidFill>
              <a:latin typeface="Arial Black" panose="020B0A04020102020204" pitchFamily="34" charset="0"/>
            </a:endParaRPr>
          </a:p>
        </p:txBody>
      </p:sp>
      <p:sp>
        <p:nvSpPr>
          <p:cNvPr id="3077" name="WordArt 5">
            <a:hlinkClick r:id="" action="ppaction://noaction">
              <a:snd r:embed="rId15" name="boli.wav"/>
            </a:hlinkClick>
          </p:cNvPr>
          <p:cNvSpPr>
            <a:spLocks noChangeArrowheads="1" noChangeShapeType="1" noTextEdit="1"/>
          </p:cNvSpPr>
          <p:nvPr/>
        </p:nvSpPr>
        <p:spPr bwMode="auto">
          <a:xfrm>
            <a:off x="4932363" y="692150"/>
            <a:ext cx="2971800" cy="647700"/>
          </a:xfrm>
          <a:prstGeom prst="rect">
            <a:avLst/>
          </a:prstGeom>
        </p:spPr>
        <p:txBody>
          <a:bodyPr wrap="none" fromWordArt="1">
            <a:prstTxWarp prst="textPlain">
              <a:avLst>
                <a:gd name="adj" fmla="val 50000"/>
              </a:avLst>
            </a:prstTxWarp>
          </a:bodyPr>
          <a:lstStyle/>
          <a:p>
            <a:pPr algn="ctr"/>
            <a:r>
              <a:rPr lang="en-GB" sz="3600" kern="10" dirty="0" smtClean="0">
                <a:ln w="9525">
                  <a:solidFill>
                    <a:srgbClr val="000000"/>
                  </a:solidFill>
                  <a:round/>
                  <a:headEnd/>
                  <a:tailEnd/>
                </a:ln>
                <a:solidFill>
                  <a:srgbClr val="3366FF"/>
                </a:solidFill>
                <a:latin typeface="Arial Black" panose="020B0A04020102020204" pitchFamily="34" charset="0"/>
              </a:rPr>
              <a:t>un </a:t>
            </a:r>
            <a:r>
              <a:rPr lang="en-GB" sz="3600" kern="10" dirty="0" err="1" smtClean="0">
                <a:ln w="9525">
                  <a:solidFill>
                    <a:srgbClr val="000000"/>
                  </a:solidFill>
                  <a:round/>
                  <a:headEnd/>
                  <a:tailEnd/>
                </a:ln>
                <a:solidFill>
                  <a:srgbClr val="3366FF"/>
                </a:solidFill>
                <a:latin typeface="Arial Black" panose="020B0A04020102020204" pitchFamily="34" charset="0"/>
              </a:rPr>
              <a:t>stylo</a:t>
            </a:r>
            <a:endParaRPr lang="en-GB" sz="3600" kern="10" dirty="0">
              <a:ln w="9525">
                <a:solidFill>
                  <a:srgbClr val="000000"/>
                </a:solidFill>
                <a:round/>
                <a:headEnd/>
                <a:tailEnd/>
              </a:ln>
              <a:solidFill>
                <a:srgbClr val="3366FF"/>
              </a:solidFill>
              <a:latin typeface="Arial Black" panose="020B0A04020102020204" pitchFamily="34" charset="0"/>
            </a:endParaRPr>
          </a:p>
        </p:txBody>
      </p:sp>
      <p:sp>
        <p:nvSpPr>
          <p:cNvPr id="3078" name="WordArt 6"/>
          <p:cNvSpPr>
            <a:spLocks noChangeArrowheads="1" noChangeShapeType="1" noTextEdit="1"/>
          </p:cNvSpPr>
          <p:nvPr/>
        </p:nvSpPr>
        <p:spPr bwMode="auto">
          <a:xfrm flipH="1">
            <a:off x="1258888" y="692150"/>
            <a:ext cx="2971800" cy="647700"/>
          </a:xfrm>
          <a:prstGeom prst="rect">
            <a:avLst/>
          </a:prstGeom>
        </p:spPr>
        <p:txBody>
          <a:bodyPr wrap="none" fromWordArt="1">
            <a:prstTxWarp prst="textPlain">
              <a:avLst>
                <a:gd name="adj" fmla="val 50000"/>
              </a:avLst>
            </a:prstTxWarp>
          </a:bodyPr>
          <a:lstStyle/>
          <a:p>
            <a:pPr algn="ctr"/>
            <a:r>
              <a:rPr lang="en-GB" sz="3600" kern="10" dirty="0" smtClean="0">
                <a:ln w="9525">
                  <a:solidFill>
                    <a:srgbClr val="000000"/>
                  </a:solidFill>
                  <a:round/>
                  <a:headEnd/>
                  <a:tailEnd/>
                </a:ln>
                <a:solidFill>
                  <a:srgbClr val="3366FF"/>
                </a:solidFill>
                <a:latin typeface="Arial Black" panose="020B0A04020102020204" pitchFamily="34" charset="0"/>
              </a:rPr>
              <a:t>un </a:t>
            </a:r>
            <a:r>
              <a:rPr lang="en-GB" sz="3600" kern="10" dirty="0" err="1" smtClean="0">
                <a:ln w="9525">
                  <a:solidFill>
                    <a:srgbClr val="000000"/>
                  </a:solidFill>
                  <a:round/>
                  <a:headEnd/>
                  <a:tailEnd/>
                </a:ln>
                <a:solidFill>
                  <a:srgbClr val="3366FF"/>
                </a:solidFill>
                <a:latin typeface="Arial Black" panose="020B0A04020102020204" pitchFamily="34" charset="0"/>
              </a:rPr>
              <a:t>stylo</a:t>
            </a:r>
            <a:endParaRPr lang="en-GB" sz="3600" kern="10" dirty="0">
              <a:ln w="9525">
                <a:solidFill>
                  <a:srgbClr val="000000"/>
                </a:solidFill>
                <a:round/>
                <a:headEnd/>
                <a:tailEnd/>
              </a:ln>
              <a:solidFill>
                <a:srgbClr val="3366FF"/>
              </a:solidFill>
              <a:latin typeface="Arial Black" panose="020B0A04020102020204" pitchFamily="34" charset="0"/>
            </a:endParaRPr>
          </a:p>
        </p:txBody>
      </p:sp>
      <p:sp>
        <p:nvSpPr>
          <p:cNvPr id="3079" name="WordArt 7">
            <a:hlinkClick r:id="" action="ppaction://noaction">
              <a:snd r:embed="rId16" name="lapiz.wav"/>
            </a:hlinkClick>
          </p:cNvPr>
          <p:cNvSpPr>
            <a:spLocks noChangeArrowheads="1" noChangeShapeType="1" noTextEdit="1"/>
          </p:cNvSpPr>
          <p:nvPr/>
        </p:nvSpPr>
        <p:spPr bwMode="auto">
          <a:xfrm>
            <a:off x="4932363" y="3573463"/>
            <a:ext cx="1933575" cy="647700"/>
          </a:xfrm>
          <a:prstGeom prst="rect">
            <a:avLst/>
          </a:prstGeom>
        </p:spPr>
        <p:txBody>
          <a:bodyPr wrap="none" fromWordArt="1">
            <a:prstTxWarp prst="textPlain">
              <a:avLst>
                <a:gd name="adj" fmla="val 50000"/>
              </a:avLst>
            </a:prstTxWarp>
          </a:bodyPr>
          <a:lstStyle/>
          <a:p>
            <a:pPr algn="ctr"/>
            <a:r>
              <a:rPr lang="en-GB" sz="3600" kern="10" dirty="0" smtClean="0">
                <a:ln w="9525">
                  <a:solidFill>
                    <a:srgbClr val="000000"/>
                  </a:solidFill>
                  <a:round/>
                  <a:headEnd/>
                  <a:tailEnd/>
                </a:ln>
                <a:solidFill>
                  <a:srgbClr val="3366FF"/>
                </a:solidFill>
                <a:latin typeface="Arial Black" panose="020B0A04020102020204" pitchFamily="34" charset="0"/>
              </a:rPr>
              <a:t>un crayon</a:t>
            </a:r>
            <a:endParaRPr lang="en-GB" sz="3600" kern="10" dirty="0">
              <a:ln w="9525">
                <a:solidFill>
                  <a:srgbClr val="000000"/>
                </a:solidFill>
                <a:round/>
                <a:headEnd/>
                <a:tailEnd/>
              </a:ln>
              <a:solidFill>
                <a:srgbClr val="3366FF"/>
              </a:solidFill>
              <a:latin typeface="Arial Black" panose="020B0A04020102020204" pitchFamily="34" charset="0"/>
            </a:endParaRPr>
          </a:p>
        </p:txBody>
      </p:sp>
      <p:sp>
        <p:nvSpPr>
          <p:cNvPr id="3080" name="WordArt 8"/>
          <p:cNvSpPr>
            <a:spLocks noChangeArrowheads="1" noChangeShapeType="1" noTextEdit="1"/>
          </p:cNvSpPr>
          <p:nvPr/>
        </p:nvSpPr>
        <p:spPr bwMode="auto">
          <a:xfrm flipH="1">
            <a:off x="2268538" y="3573463"/>
            <a:ext cx="1933575" cy="647700"/>
          </a:xfrm>
          <a:prstGeom prst="rect">
            <a:avLst/>
          </a:prstGeom>
        </p:spPr>
        <p:txBody>
          <a:bodyPr wrap="none" fromWordArt="1">
            <a:prstTxWarp prst="textPlain">
              <a:avLst>
                <a:gd name="adj" fmla="val 50000"/>
              </a:avLst>
            </a:prstTxWarp>
          </a:bodyPr>
          <a:lstStyle/>
          <a:p>
            <a:pPr algn="ctr"/>
            <a:r>
              <a:rPr lang="en-GB" sz="3600" kern="10" dirty="0" smtClean="0">
                <a:ln w="9525">
                  <a:solidFill>
                    <a:srgbClr val="000000"/>
                  </a:solidFill>
                  <a:round/>
                  <a:headEnd/>
                  <a:tailEnd/>
                </a:ln>
                <a:solidFill>
                  <a:srgbClr val="3366FF"/>
                </a:solidFill>
                <a:latin typeface="Arial Black" panose="020B0A04020102020204" pitchFamily="34" charset="0"/>
              </a:rPr>
              <a:t>un crayon</a:t>
            </a:r>
            <a:endParaRPr lang="en-GB" sz="3600" kern="10" dirty="0">
              <a:ln w="9525">
                <a:solidFill>
                  <a:srgbClr val="000000"/>
                </a:solidFill>
                <a:round/>
                <a:headEnd/>
                <a:tailEnd/>
              </a:ln>
              <a:solidFill>
                <a:srgbClr val="3366FF"/>
              </a:solidFill>
              <a:latin typeface="Arial Black" panose="020B0A04020102020204" pitchFamily="34" charset="0"/>
            </a:endParaRPr>
          </a:p>
        </p:txBody>
      </p:sp>
      <p:sp>
        <p:nvSpPr>
          <p:cNvPr id="3081" name="WordArt 9">
            <a:hlinkClick r:id="" action="ppaction://noaction">
              <a:snd r:embed="rId17" name="bote_pegamento.wav"/>
            </a:hlinkClick>
          </p:cNvPr>
          <p:cNvSpPr>
            <a:spLocks noChangeArrowheads="1" noChangeShapeType="1" noTextEdit="1"/>
          </p:cNvSpPr>
          <p:nvPr/>
        </p:nvSpPr>
        <p:spPr bwMode="auto">
          <a:xfrm>
            <a:off x="4979988" y="5661025"/>
            <a:ext cx="3984625" cy="647700"/>
          </a:xfrm>
          <a:prstGeom prst="rect">
            <a:avLst/>
          </a:prstGeom>
        </p:spPr>
        <p:txBody>
          <a:bodyPr wrap="none" fromWordArt="1">
            <a:prstTxWarp prst="textPlain">
              <a:avLst>
                <a:gd name="adj" fmla="val 50000"/>
              </a:avLst>
            </a:prstTxWarp>
          </a:bodyPr>
          <a:lstStyle/>
          <a:p>
            <a:pPr algn="ctr"/>
            <a:r>
              <a:rPr lang="en-GB" sz="3600" kern="10" dirty="0" smtClean="0">
                <a:ln w="9525">
                  <a:solidFill>
                    <a:srgbClr val="000000"/>
                  </a:solidFill>
                  <a:round/>
                  <a:headEnd/>
                  <a:tailEnd/>
                </a:ln>
                <a:solidFill>
                  <a:srgbClr val="3366FF"/>
                </a:solidFill>
                <a:latin typeface="Arial Black" panose="020B0A04020102020204" pitchFamily="34" charset="0"/>
              </a:rPr>
              <a:t>un </a:t>
            </a:r>
            <a:r>
              <a:rPr lang="en-GB" sz="3600" kern="10" dirty="0" err="1" smtClean="0">
                <a:ln w="9525">
                  <a:solidFill>
                    <a:srgbClr val="000000"/>
                  </a:solidFill>
                  <a:round/>
                  <a:headEnd/>
                  <a:tailEnd/>
                </a:ln>
                <a:solidFill>
                  <a:srgbClr val="3366FF"/>
                </a:solidFill>
                <a:latin typeface="Arial Black" panose="020B0A04020102020204" pitchFamily="34" charset="0"/>
              </a:rPr>
              <a:t>bâton</a:t>
            </a:r>
            <a:r>
              <a:rPr lang="en-GB" sz="3600" kern="10" dirty="0" smtClean="0">
                <a:ln w="9525">
                  <a:solidFill>
                    <a:srgbClr val="000000"/>
                  </a:solidFill>
                  <a:round/>
                  <a:headEnd/>
                  <a:tailEnd/>
                </a:ln>
                <a:solidFill>
                  <a:srgbClr val="3366FF"/>
                </a:solidFill>
                <a:latin typeface="Arial Black" panose="020B0A04020102020204" pitchFamily="34" charset="0"/>
              </a:rPr>
              <a:t> de </a:t>
            </a:r>
            <a:r>
              <a:rPr lang="en-GB" sz="3600" kern="10" dirty="0" err="1" smtClean="0">
                <a:ln w="9525">
                  <a:solidFill>
                    <a:srgbClr val="000000"/>
                  </a:solidFill>
                  <a:round/>
                  <a:headEnd/>
                  <a:tailEnd/>
                </a:ln>
                <a:solidFill>
                  <a:srgbClr val="3366FF"/>
                </a:solidFill>
                <a:latin typeface="Arial Black" panose="020B0A04020102020204" pitchFamily="34" charset="0"/>
              </a:rPr>
              <a:t>colle</a:t>
            </a:r>
            <a:endParaRPr lang="en-GB" sz="3600" kern="10" dirty="0">
              <a:ln w="9525">
                <a:solidFill>
                  <a:srgbClr val="000000"/>
                </a:solidFill>
                <a:round/>
                <a:headEnd/>
                <a:tailEnd/>
              </a:ln>
              <a:solidFill>
                <a:srgbClr val="3366FF"/>
              </a:solidFill>
              <a:latin typeface="Arial Black" panose="020B0A04020102020204" pitchFamily="34" charset="0"/>
            </a:endParaRPr>
          </a:p>
        </p:txBody>
      </p:sp>
      <p:sp>
        <p:nvSpPr>
          <p:cNvPr id="3082" name="WordArt 10"/>
          <p:cNvSpPr>
            <a:spLocks noChangeArrowheads="1" noChangeShapeType="1" noTextEdit="1"/>
          </p:cNvSpPr>
          <p:nvPr/>
        </p:nvSpPr>
        <p:spPr bwMode="auto">
          <a:xfrm flipH="1">
            <a:off x="179388" y="5661025"/>
            <a:ext cx="4032250" cy="647700"/>
          </a:xfrm>
          <a:prstGeom prst="rect">
            <a:avLst/>
          </a:prstGeom>
        </p:spPr>
        <p:txBody>
          <a:bodyPr wrap="none" fromWordArt="1">
            <a:prstTxWarp prst="textPlain">
              <a:avLst>
                <a:gd name="adj" fmla="val 50000"/>
              </a:avLst>
            </a:prstTxWarp>
          </a:bodyPr>
          <a:lstStyle/>
          <a:p>
            <a:pPr algn="ctr"/>
            <a:r>
              <a:rPr lang="en-GB" sz="3600" kern="10" dirty="0" smtClean="0">
                <a:ln w="9525">
                  <a:solidFill>
                    <a:srgbClr val="000000"/>
                  </a:solidFill>
                  <a:round/>
                  <a:headEnd/>
                  <a:tailEnd/>
                </a:ln>
                <a:solidFill>
                  <a:srgbClr val="3366FF"/>
                </a:solidFill>
                <a:latin typeface="Arial Black" panose="020B0A04020102020204" pitchFamily="34" charset="0"/>
              </a:rPr>
              <a:t>un </a:t>
            </a:r>
            <a:r>
              <a:rPr lang="en-GB" sz="3600" kern="10" dirty="0" err="1" smtClean="0">
                <a:ln w="9525">
                  <a:solidFill>
                    <a:srgbClr val="000000"/>
                  </a:solidFill>
                  <a:round/>
                  <a:headEnd/>
                  <a:tailEnd/>
                </a:ln>
                <a:solidFill>
                  <a:srgbClr val="3366FF"/>
                </a:solidFill>
                <a:latin typeface="Arial Black" panose="020B0A04020102020204" pitchFamily="34" charset="0"/>
              </a:rPr>
              <a:t>bâton</a:t>
            </a:r>
            <a:r>
              <a:rPr lang="en-GB" sz="3600" kern="10" dirty="0" smtClean="0">
                <a:ln w="9525">
                  <a:solidFill>
                    <a:srgbClr val="000000"/>
                  </a:solidFill>
                  <a:round/>
                  <a:headEnd/>
                  <a:tailEnd/>
                </a:ln>
                <a:solidFill>
                  <a:srgbClr val="3366FF"/>
                </a:solidFill>
                <a:latin typeface="Arial Black" panose="020B0A04020102020204" pitchFamily="34" charset="0"/>
              </a:rPr>
              <a:t> de </a:t>
            </a:r>
            <a:r>
              <a:rPr lang="en-GB" sz="3600" kern="10" dirty="0" err="1" smtClean="0">
                <a:ln w="9525">
                  <a:solidFill>
                    <a:srgbClr val="000000"/>
                  </a:solidFill>
                  <a:round/>
                  <a:headEnd/>
                  <a:tailEnd/>
                </a:ln>
                <a:solidFill>
                  <a:srgbClr val="3366FF"/>
                </a:solidFill>
                <a:latin typeface="Arial Black" panose="020B0A04020102020204" pitchFamily="34" charset="0"/>
              </a:rPr>
              <a:t>colle</a:t>
            </a:r>
            <a:endParaRPr lang="en-GB" sz="3600" kern="10" dirty="0">
              <a:ln w="9525">
                <a:solidFill>
                  <a:srgbClr val="000000"/>
                </a:solidFill>
                <a:round/>
                <a:headEnd/>
                <a:tailEnd/>
              </a:ln>
              <a:solidFill>
                <a:srgbClr val="3366FF"/>
              </a:solidFill>
              <a:latin typeface="Arial Black" panose="020B0A04020102020204" pitchFamily="34" charset="0"/>
            </a:endParaRPr>
          </a:p>
        </p:txBody>
      </p:sp>
      <p:sp>
        <p:nvSpPr>
          <p:cNvPr id="3083" name="WordArt 11">
            <a:hlinkClick r:id="" action="ppaction://noaction">
              <a:snd r:embed="rId18" name="lapiz_de_memoria.wav"/>
            </a:hlinkClick>
          </p:cNvPr>
          <p:cNvSpPr>
            <a:spLocks noChangeArrowheads="1" noChangeShapeType="1" noTextEdit="1"/>
          </p:cNvSpPr>
          <p:nvPr/>
        </p:nvSpPr>
        <p:spPr bwMode="auto">
          <a:xfrm>
            <a:off x="4932363" y="2852738"/>
            <a:ext cx="4164012" cy="576262"/>
          </a:xfrm>
          <a:prstGeom prst="rect">
            <a:avLst/>
          </a:prstGeom>
        </p:spPr>
        <p:txBody>
          <a:bodyPr wrap="none" fromWordArt="1">
            <a:prstTxWarp prst="textPlain">
              <a:avLst>
                <a:gd name="adj" fmla="val 50000"/>
              </a:avLst>
            </a:prstTxWarp>
          </a:bodyPr>
          <a:lstStyle/>
          <a:p>
            <a:pPr algn="ctr"/>
            <a:r>
              <a:rPr lang="en-GB" sz="3600" kern="10" dirty="0" smtClean="0">
                <a:ln w="9525">
                  <a:solidFill>
                    <a:srgbClr val="000000"/>
                  </a:solidFill>
                  <a:round/>
                  <a:headEnd/>
                  <a:tailEnd/>
                </a:ln>
                <a:solidFill>
                  <a:srgbClr val="3366FF"/>
                </a:solidFill>
                <a:latin typeface="Arial Black" panose="020B0A04020102020204" pitchFamily="34" charset="0"/>
              </a:rPr>
              <a:t>un </a:t>
            </a:r>
            <a:r>
              <a:rPr lang="en-GB" sz="3600" kern="10" dirty="0" err="1" smtClean="0">
                <a:ln w="9525">
                  <a:solidFill>
                    <a:srgbClr val="000000"/>
                  </a:solidFill>
                  <a:round/>
                  <a:headEnd/>
                  <a:tailEnd/>
                </a:ln>
                <a:solidFill>
                  <a:srgbClr val="3366FF"/>
                </a:solidFill>
                <a:latin typeface="Arial Black" panose="020B0A04020102020204" pitchFamily="34" charset="0"/>
              </a:rPr>
              <a:t>usb</a:t>
            </a:r>
            <a:endParaRPr lang="en-GB" sz="3600" kern="10" dirty="0">
              <a:ln w="9525">
                <a:solidFill>
                  <a:srgbClr val="000000"/>
                </a:solidFill>
                <a:round/>
                <a:headEnd/>
                <a:tailEnd/>
              </a:ln>
              <a:solidFill>
                <a:srgbClr val="3366FF"/>
              </a:solidFill>
              <a:latin typeface="Arial Black" panose="020B0A04020102020204" pitchFamily="34" charset="0"/>
            </a:endParaRPr>
          </a:p>
        </p:txBody>
      </p:sp>
      <p:sp>
        <p:nvSpPr>
          <p:cNvPr id="3084" name="WordArt 12"/>
          <p:cNvSpPr>
            <a:spLocks noChangeArrowheads="1" noChangeShapeType="1" noTextEdit="1"/>
          </p:cNvSpPr>
          <p:nvPr/>
        </p:nvSpPr>
        <p:spPr bwMode="auto">
          <a:xfrm flipH="1">
            <a:off x="120650" y="2852738"/>
            <a:ext cx="4164013" cy="576262"/>
          </a:xfrm>
          <a:prstGeom prst="rect">
            <a:avLst/>
          </a:prstGeom>
        </p:spPr>
        <p:txBody>
          <a:bodyPr wrap="none" fromWordArt="1">
            <a:prstTxWarp prst="textPlain">
              <a:avLst>
                <a:gd name="adj" fmla="val 50000"/>
              </a:avLst>
            </a:prstTxWarp>
          </a:bodyPr>
          <a:lstStyle/>
          <a:p>
            <a:pPr algn="ctr"/>
            <a:r>
              <a:rPr lang="en-GB" sz="3600" kern="10" dirty="0" smtClean="0">
                <a:ln w="9525">
                  <a:solidFill>
                    <a:srgbClr val="000000"/>
                  </a:solidFill>
                  <a:round/>
                  <a:headEnd/>
                  <a:tailEnd/>
                </a:ln>
                <a:solidFill>
                  <a:srgbClr val="3366FF"/>
                </a:solidFill>
                <a:latin typeface="Arial Black" panose="020B0A04020102020204" pitchFamily="34" charset="0"/>
              </a:rPr>
              <a:t>un </a:t>
            </a:r>
            <a:r>
              <a:rPr lang="en-GB" sz="3600" kern="10" dirty="0" err="1" smtClean="0">
                <a:ln w="9525">
                  <a:solidFill>
                    <a:srgbClr val="000000"/>
                  </a:solidFill>
                  <a:round/>
                  <a:headEnd/>
                  <a:tailEnd/>
                </a:ln>
                <a:solidFill>
                  <a:srgbClr val="3366FF"/>
                </a:solidFill>
                <a:latin typeface="Arial Black" panose="020B0A04020102020204" pitchFamily="34" charset="0"/>
              </a:rPr>
              <a:t>usb</a:t>
            </a:r>
            <a:endParaRPr lang="en-GB" sz="3600" kern="10" dirty="0">
              <a:ln w="9525">
                <a:solidFill>
                  <a:srgbClr val="000000"/>
                </a:solidFill>
                <a:round/>
                <a:headEnd/>
                <a:tailEnd/>
              </a:ln>
              <a:solidFill>
                <a:srgbClr val="3366FF"/>
              </a:solidFill>
              <a:latin typeface="Arial Black" panose="020B0A04020102020204" pitchFamily="34" charset="0"/>
            </a:endParaRPr>
          </a:p>
        </p:txBody>
      </p:sp>
      <p:sp>
        <p:nvSpPr>
          <p:cNvPr id="3085" name="WordArt 13">
            <a:hlinkClick r:id="" action="ppaction://noaction">
              <a:snd r:embed="rId19" name="goma.wav"/>
            </a:hlinkClick>
          </p:cNvPr>
          <p:cNvSpPr>
            <a:spLocks noChangeArrowheads="1" noChangeShapeType="1" noTextEdit="1"/>
          </p:cNvSpPr>
          <p:nvPr/>
        </p:nvSpPr>
        <p:spPr bwMode="auto">
          <a:xfrm>
            <a:off x="4941888" y="5084763"/>
            <a:ext cx="2438400" cy="576262"/>
          </a:xfrm>
          <a:prstGeom prst="rect">
            <a:avLst/>
          </a:prstGeom>
        </p:spPr>
        <p:txBody>
          <a:bodyPr wrap="none" fromWordArt="1">
            <a:prstTxWarp prst="textPlain">
              <a:avLst>
                <a:gd name="adj" fmla="val 50000"/>
              </a:avLst>
            </a:prstTxWarp>
          </a:bodyPr>
          <a:lstStyle/>
          <a:p>
            <a:pPr algn="ctr"/>
            <a:r>
              <a:rPr lang="en-GB" sz="3600" kern="10" dirty="0" err="1" smtClean="0">
                <a:ln w="9525">
                  <a:solidFill>
                    <a:srgbClr val="000000"/>
                  </a:solidFill>
                  <a:round/>
                  <a:headEnd/>
                  <a:tailEnd/>
                </a:ln>
                <a:solidFill>
                  <a:srgbClr val="FF0000"/>
                </a:solidFill>
                <a:latin typeface="Arial Black" panose="020B0A04020102020204" pitchFamily="34" charset="0"/>
              </a:rPr>
              <a:t>une</a:t>
            </a:r>
            <a:r>
              <a:rPr lang="en-GB" sz="3600" kern="10" dirty="0" smtClean="0">
                <a:ln w="9525">
                  <a:solidFill>
                    <a:srgbClr val="000000"/>
                  </a:solidFill>
                  <a:round/>
                  <a:headEnd/>
                  <a:tailEnd/>
                </a:ln>
                <a:solidFill>
                  <a:srgbClr val="FF0000"/>
                </a:solidFill>
                <a:latin typeface="Arial Black" panose="020B0A04020102020204" pitchFamily="34" charset="0"/>
              </a:rPr>
              <a:t> </a:t>
            </a:r>
            <a:r>
              <a:rPr lang="en-GB" sz="3600" kern="10" dirty="0" err="1" smtClean="0">
                <a:ln w="9525">
                  <a:solidFill>
                    <a:srgbClr val="000000"/>
                  </a:solidFill>
                  <a:round/>
                  <a:headEnd/>
                  <a:tailEnd/>
                </a:ln>
                <a:solidFill>
                  <a:srgbClr val="FF0000"/>
                </a:solidFill>
                <a:latin typeface="Arial Black" panose="020B0A04020102020204" pitchFamily="34" charset="0"/>
              </a:rPr>
              <a:t>gomme</a:t>
            </a:r>
            <a:endParaRPr lang="en-GB" sz="3600" kern="10" dirty="0">
              <a:ln w="9525">
                <a:solidFill>
                  <a:srgbClr val="000000"/>
                </a:solidFill>
                <a:round/>
                <a:headEnd/>
                <a:tailEnd/>
              </a:ln>
              <a:solidFill>
                <a:srgbClr val="FF0000"/>
              </a:solidFill>
              <a:latin typeface="Arial Black" panose="020B0A04020102020204" pitchFamily="34" charset="0"/>
            </a:endParaRPr>
          </a:p>
        </p:txBody>
      </p:sp>
      <p:sp>
        <p:nvSpPr>
          <p:cNvPr id="3086" name="WordArt 14"/>
          <p:cNvSpPr>
            <a:spLocks noChangeArrowheads="1" noChangeShapeType="1" noTextEdit="1"/>
          </p:cNvSpPr>
          <p:nvPr/>
        </p:nvSpPr>
        <p:spPr bwMode="auto">
          <a:xfrm flipH="1">
            <a:off x="1846263" y="5083175"/>
            <a:ext cx="2438400" cy="576263"/>
          </a:xfrm>
          <a:prstGeom prst="rect">
            <a:avLst/>
          </a:prstGeom>
        </p:spPr>
        <p:txBody>
          <a:bodyPr wrap="none" fromWordArt="1">
            <a:prstTxWarp prst="textPlain">
              <a:avLst>
                <a:gd name="adj" fmla="val 50000"/>
              </a:avLst>
            </a:prstTxWarp>
          </a:bodyPr>
          <a:lstStyle/>
          <a:p>
            <a:pPr algn="ctr"/>
            <a:r>
              <a:rPr lang="en-GB" sz="3600" kern="10" dirty="0" err="1" smtClean="0">
                <a:ln w="9525">
                  <a:solidFill>
                    <a:srgbClr val="000000"/>
                  </a:solidFill>
                  <a:round/>
                  <a:headEnd/>
                  <a:tailEnd/>
                </a:ln>
                <a:solidFill>
                  <a:srgbClr val="FF0000"/>
                </a:solidFill>
                <a:latin typeface="Arial Black" panose="020B0A04020102020204" pitchFamily="34" charset="0"/>
              </a:rPr>
              <a:t>une</a:t>
            </a:r>
            <a:r>
              <a:rPr lang="en-GB" sz="3600" kern="10" dirty="0" smtClean="0">
                <a:ln w="9525">
                  <a:solidFill>
                    <a:srgbClr val="000000"/>
                  </a:solidFill>
                  <a:round/>
                  <a:headEnd/>
                  <a:tailEnd/>
                </a:ln>
                <a:solidFill>
                  <a:srgbClr val="FF0000"/>
                </a:solidFill>
                <a:latin typeface="Arial Black" panose="020B0A04020102020204" pitchFamily="34" charset="0"/>
              </a:rPr>
              <a:t> </a:t>
            </a:r>
            <a:r>
              <a:rPr lang="en-GB" sz="3600" kern="10" dirty="0" err="1" smtClean="0">
                <a:ln w="9525">
                  <a:solidFill>
                    <a:srgbClr val="000000"/>
                  </a:solidFill>
                  <a:round/>
                  <a:headEnd/>
                  <a:tailEnd/>
                </a:ln>
                <a:solidFill>
                  <a:srgbClr val="FF0000"/>
                </a:solidFill>
                <a:latin typeface="Arial Black" panose="020B0A04020102020204" pitchFamily="34" charset="0"/>
              </a:rPr>
              <a:t>gomme</a:t>
            </a:r>
            <a:endParaRPr lang="en-GB" sz="3600" kern="10" dirty="0">
              <a:ln w="9525">
                <a:solidFill>
                  <a:srgbClr val="000000"/>
                </a:solidFill>
                <a:round/>
                <a:headEnd/>
                <a:tailEnd/>
              </a:ln>
              <a:solidFill>
                <a:srgbClr val="FF0000"/>
              </a:solidFill>
              <a:latin typeface="Arial Black" panose="020B0A04020102020204" pitchFamily="34" charset="0"/>
            </a:endParaRPr>
          </a:p>
        </p:txBody>
      </p:sp>
      <p:sp>
        <p:nvSpPr>
          <p:cNvPr id="3087" name="WordArt 15">
            <a:hlinkClick r:id="" action="ppaction://noaction">
              <a:snd r:embed="rId20" name="regla.wav"/>
            </a:hlinkClick>
          </p:cNvPr>
          <p:cNvSpPr>
            <a:spLocks noChangeArrowheads="1" noChangeShapeType="1" noTextEdit="1"/>
          </p:cNvSpPr>
          <p:nvPr/>
        </p:nvSpPr>
        <p:spPr bwMode="auto">
          <a:xfrm>
            <a:off x="4975225" y="1412875"/>
            <a:ext cx="2333625" cy="647700"/>
          </a:xfrm>
          <a:prstGeom prst="rect">
            <a:avLst/>
          </a:prstGeom>
        </p:spPr>
        <p:txBody>
          <a:bodyPr wrap="none" fromWordArt="1">
            <a:prstTxWarp prst="textPlain">
              <a:avLst>
                <a:gd name="adj" fmla="val 50000"/>
              </a:avLst>
            </a:prstTxWarp>
          </a:bodyPr>
          <a:lstStyle/>
          <a:p>
            <a:pPr algn="ctr"/>
            <a:r>
              <a:rPr lang="en-GB" sz="3600" kern="10" dirty="0" err="1" smtClean="0">
                <a:ln w="9525">
                  <a:solidFill>
                    <a:srgbClr val="000000"/>
                  </a:solidFill>
                  <a:round/>
                  <a:headEnd/>
                  <a:tailEnd/>
                </a:ln>
                <a:solidFill>
                  <a:srgbClr val="FF0000"/>
                </a:solidFill>
                <a:latin typeface="Arial Black" panose="020B0A04020102020204" pitchFamily="34" charset="0"/>
              </a:rPr>
              <a:t>une</a:t>
            </a:r>
            <a:r>
              <a:rPr lang="en-GB" sz="3600" kern="10" dirty="0" smtClean="0">
                <a:ln w="9525">
                  <a:solidFill>
                    <a:srgbClr val="000000"/>
                  </a:solidFill>
                  <a:round/>
                  <a:headEnd/>
                  <a:tailEnd/>
                </a:ln>
                <a:solidFill>
                  <a:srgbClr val="FF0000"/>
                </a:solidFill>
                <a:latin typeface="Arial Black" panose="020B0A04020102020204" pitchFamily="34" charset="0"/>
              </a:rPr>
              <a:t> </a:t>
            </a:r>
            <a:r>
              <a:rPr lang="en-GB" sz="3600" kern="10" dirty="0" err="1" smtClean="0">
                <a:ln w="9525">
                  <a:solidFill>
                    <a:srgbClr val="000000"/>
                  </a:solidFill>
                  <a:round/>
                  <a:headEnd/>
                  <a:tailEnd/>
                </a:ln>
                <a:solidFill>
                  <a:srgbClr val="FF0000"/>
                </a:solidFill>
                <a:latin typeface="Arial Black" panose="020B0A04020102020204" pitchFamily="34" charset="0"/>
              </a:rPr>
              <a:t>règle</a:t>
            </a:r>
            <a:endParaRPr lang="en-GB" sz="3600" kern="10" dirty="0">
              <a:ln w="9525">
                <a:solidFill>
                  <a:srgbClr val="000000"/>
                </a:solidFill>
                <a:round/>
                <a:headEnd/>
                <a:tailEnd/>
              </a:ln>
              <a:solidFill>
                <a:srgbClr val="FF0000"/>
              </a:solidFill>
              <a:latin typeface="Arial Black" panose="020B0A04020102020204" pitchFamily="34" charset="0"/>
            </a:endParaRPr>
          </a:p>
        </p:txBody>
      </p:sp>
      <p:sp>
        <p:nvSpPr>
          <p:cNvPr id="3088" name="WordArt 16"/>
          <p:cNvSpPr>
            <a:spLocks noChangeArrowheads="1" noChangeShapeType="1" noTextEdit="1"/>
          </p:cNvSpPr>
          <p:nvPr/>
        </p:nvSpPr>
        <p:spPr bwMode="auto">
          <a:xfrm flipH="1">
            <a:off x="1979613" y="1411288"/>
            <a:ext cx="2333625" cy="647700"/>
          </a:xfrm>
          <a:prstGeom prst="rect">
            <a:avLst/>
          </a:prstGeom>
        </p:spPr>
        <p:txBody>
          <a:bodyPr wrap="none" fromWordArt="1">
            <a:prstTxWarp prst="textPlain">
              <a:avLst>
                <a:gd name="adj" fmla="val 50000"/>
              </a:avLst>
            </a:prstTxWarp>
          </a:bodyPr>
          <a:lstStyle/>
          <a:p>
            <a:pPr algn="ctr"/>
            <a:r>
              <a:rPr lang="en-GB" sz="3600" kern="10" dirty="0" err="1" smtClean="0">
                <a:ln w="9525">
                  <a:solidFill>
                    <a:srgbClr val="000000"/>
                  </a:solidFill>
                  <a:round/>
                  <a:headEnd/>
                  <a:tailEnd/>
                </a:ln>
                <a:solidFill>
                  <a:srgbClr val="FF0000"/>
                </a:solidFill>
                <a:latin typeface="Arial Black" panose="020B0A04020102020204" pitchFamily="34" charset="0"/>
              </a:rPr>
              <a:t>une</a:t>
            </a:r>
            <a:r>
              <a:rPr lang="en-GB" sz="3600" kern="10" dirty="0" smtClean="0">
                <a:ln w="9525">
                  <a:solidFill>
                    <a:srgbClr val="000000"/>
                  </a:solidFill>
                  <a:round/>
                  <a:headEnd/>
                  <a:tailEnd/>
                </a:ln>
                <a:solidFill>
                  <a:srgbClr val="FF0000"/>
                </a:solidFill>
                <a:latin typeface="Arial Black" panose="020B0A04020102020204" pitchFamily="34" charset="0"/>
              </a:rPr>
              <a:t> </a:t>
            </a:r>
            <a:r>
              <a:rPr lang="en-GB" sz="3600" kern="10" dirty="0" err="1" smtClean="0">
                <a:ln w="9525">
                  <a:solidFill>
                    <a:srgbClr val="000000"/>
                  </a:solidFill>
                  <a:round/>
                  <a:headEnd/>
                  <a:tailEnd/>
                </a:ln>
                <a:solidFill>
                  <a:srgbClr val="FF0000"/>
                </a:solidFill>
                <a:latin typeface="Arial Black" panose="020B0A04020102020204" pitchFamily="34" charset="0"/>
              </a:rPr>
              <a:t>règle</a:t>
            </a:r>
            <a:endParaRPr lang="en-GB" sz="3600" kern="10" dirty="0">
              <a:ln w="9525">
                <a:solidFill>
                  <a:srgbClr val="000000"/>
                </a:solidFill>
                <a:round/>
                <a:headEnd/>
                <a:tailEnd/>
              </a:ln>
              <a:solidFill>
                <a:srgbClr val="FF0000"/>
              </a:solidFill>
              <a:latin typeface="Arial Black" panose="020B0A04020102020204" pitchFamily="34" charset="0"/>
            </a:endParaRPr>
          </a:p>
        </p:txBody>
      </p:sp>
      <p:sp>
        <p:nvSpPr>
          <p:cNvPr id="3089" name="WordArt 17">
            <a:hlinkClick r:id="" action="ppaction://noaction">
              <a:snd r:embed="rId21" name="rotuladores.wav"/>
            </a:hlinkClick>
          </p:cNvPr>
          <p:cNvSpPr>
            <a:spLocks noChangeArrowheads="1" noChangeShapeType="1" noTextEdit="1"/>
          </p:cNvSpPr>
          <p:nvPr/>
        </p:nvSpPr>
        <p:spPr bwMode="auto">
          <a:xfrm>
            <a:off x="4943475" y="2060575"/>
            <a:ext cx="4021138" cy="576263"/>
          </a:xfrm>
          <a:prstGeom prst="rect">
            <a:avLst/>
          </a:prstGeom>
        </p:spPr>
        <p:txBody>
          <a:bodyPr wrap="none" fromWordArt="1">
            <a:prstTxWarp prst="textPlain">
              <a:avLst>
                <a:gd name="adj" fmla="val 50000"/>
              </a:avLst>
            </a:prstTxWarp>
          </a:bodyPr>
          <a:lstStyle/>
          <a:p>
            <a:pPr algn="ctr"/>
            <a:r>
              <a:rPr lang="en-GB" sz="3600" kern="10" dirty="0" smtClean="0">
                <a:ln w="9525">
                  <a:solidFill>
                    <a:srgbClr val="000000"/>
                  </a:solidFill>
                  <a:round/>
                  <a:headEnd/>
                  <a:tailEnd/>
                </a:ln>
                <a:gradFill rotWithShape="1">
                  <a:gsLst>
                    <a:gs pos="0">
                      <a:srgbClr val="3366FF"/>
                    </a:gs>
                    <a:gs pos="100000">
                      <a:srgbClr val="00FF00"/>
                    </a:gs>
                  </a:gsLst>
                  <a:lin ang="5400000" scaled="1"/>
                </a:gradFill>
                <a:latin typeface="Arial Black" panose="020B0A04020102020204" pitchFamily="34" charset="0"/>
              </a:rPr>
              <a:t>des </a:t>
            </a:r>
            <a:r>
              <a:rPr lang="en-GB" sz="3600" kern="10" dirty="0" err="1" smtClean="0">
                <a:ln w="9525">
                  <a:solidFill>
                    <a:srgbClr val="000000"/>
                  </a:solidFill>
                  <a:round/>
                  <a:headEnd/>
                  <a:tailEnd/>
                </a:ln>
                <a:gradFill rotWithShape="1">
                  <a:gsLst>
                    <a:gs pos="0">
                      <a:srgbClr val="3366FF"/>
                    </a:gs>
                    <a:gs pos="100000">
                      <a:srgbClr val="00FF00"/>
                    </a:gs>
                  </a:gsLst>
                  <a:lin ang="5400000" scaled="1"/>
                </a:gradFill>
                <a:latin typeface="Arial Black" panose="020B0A04020102020204" pitchFamily="34" charset="0"/>
              </a:rPr>
              <a:t>feutres</a:t>
            </a:r>
            <a:endParaRPr lang="en-GB" sz="3600" kern="10" dirty="0">
              <a:ln w="9525">
                <a:solidFill>
                  <a:srgbClr val="000000"/>
                </a:solidFill>
                <a:round/>
                <a:headEnd/>
                <a:tailEnd/>
              </a:ln>
              <a:gradFill rotWithShape="1">
                <a:gsLst>
                  <a:gs pos="0">
                    <a:srgbClr val="3366FF"/>
                  </a:gs>
                  <a:gs pos="100000">
                    <a:srgbClr val="00FF00"/>
                  </a:gs>
                </a:gsLst>
                <a:lin ang="5400000" scaled="1"/>
              </a:gradFill>
              <a:latin typeface="Arial Black" panose="020B0A04020102020204" pitchFamily="34" charset="0"/>
            </a:endParaRPr>
          </a:p>
        </p:txBody>
      </p:sp>
      <p:sp>
        <p:nvSpPr>
          <p:cNvPr id="3090" name="WordArt 18"/>
          <p:cNvSpPr>
            <a:spLocks noChangeArrowheads="1" noChangeShapeType="1" noTextEdit="1"/>
          </p:cNvSpPr>
          <p:nvPr/>
        </p:nvSpPr>
        <p:spPr bwMode="auto">
          <a:xfrm flipH="1">
            <a:off x="323850" y="2060575"/>
            <a:ext cx="4021138" cy="576263"/>
          </a:xfrm>
          <a:prstGeom prst="rect">
            <a:avLst/>
          </a:prstGeom>
        </p:spPr>
        <p:txBody>
          <a:bodyPr wrap="none" fromWordArt="1">
            <a:prstTxWarp prst="textPlain">
              <a:avLst>
                <a:gd name="adj" fmla="val 50000"/>
              </a:avLst>
            </a:prstTxWarp>
          </a:bodyPr>
          <a:lstStyle/>
          <a:p>
            <a:pPr algn="ctr"/>
            <a:r>
              <a:rPr lang="en-GB" sz="3600" kern="10" dirty="0" smtClean="0">
                <a:ln w="9525">
                  <a:solidFill>
                    <a:srgbClr val="000000"/>
                  </a:solidFill>
                  <a:round/>
                  <a:headEnd/>
                  <a:tailEnd/>
                </a:ln>
                <a:gradFill rotWithShape="1">
                  <a:gsLst>
                    <a:gs pos="0">
                      <a:srgbClr val="3366FF"/>
                    </a:gs>
                    <a:gs pos="100000">
                      <a:srgbClr val="00FF00"/>
                    </a:gs>
                  </a:gsLst>
                  <a:lin ang="5400000" scaled="1"/>
                </a:gradFill>
                <a:latin typeface="Arial Black" panose="020B0A04020102020204" pitchFamily="34" charset="0"/>
              </a:rPr>
              <a:t>des </a:t>
            </a:r>
            <a:r>
              <a:rPr lang="en-GB" sz="3600" kern="10" dirty="0" err="1" smtClean="0">
                <a:ln w="9525">
                  <a:solidFill>
                    <a:srgbClr val="000000"/>
                  </a:solidFill>
                  <a:round/>
                  <a:headEnd/>
                  <a:tailEnd/>
                </a:ln>
                <a:gradFill rotWithShape="1">
                  <a:gsLst>
                    <a:gs pos="0">
                      <a:srgbClr val="3366FF"/>
                    </a:gs>
                    <a:gs pos="100000">
                      <a:srgbClr val="00FF00"/>
                    </a:gs>
                  </a:gsLst>
                  <a:lin ang="5400000" scaled="1"/>
                </a:gradFill>
                <a:latin typeface="Arial Black" panose="020B0A04020102020204" pitchFamily="34" charset="0"/>
              </a:rPr>
              <a:t>feutres</a:t>
            </a:r>
            <a:endParaRPr lang="en-GB" sz="3600" kern="10" dirty="0">
              <a:ln w="9525">
                <a:solidFill>
                  <a:srgbClr val="000000"/>
                </a:solidFill>
                <a:round/>
                <a:headEnd/>
                <a:tailEnd/>
              </a:ln>
              <a:gradFill rotWithShape="1">
                <a:gsLst>
                  <a:gs pos="0">
                    <a:srgbClr val="3366FF"/>
                  </a:gs>
                  <a:gs pos="100000">
                    <a:srgbClr val="00FF00"/>
                  </a:gs>
                </a:gsLst>
                <a:lin ang="5400000" scaled="1"/>
              </a:gradFill>
              <a:latin typeface="Arial Black" panose="020B0A04020102020204" pitchFamily="34" charset="0"/>
            </a:endParaRPr>
          </a:p>
        </p:txBody>
      </p:sp>
      <p:sp>
        <p:nvSpPr>
          <p:cNvPr id="3091" name="WordArt 19">
            <a:hlinkClick r:id="" action="ppaction://noaction">
              <a:snd r:embed="rId22" name="tijeras.wav"/>
            </a:hlinkClick>
          </p:cNvPr>
          <p:cNvSpPr>
            <a:spLocks noChangeArrowheads="1" noChangeShapeType="1" noTextEdit="1"/>
          </p:cNvSpPr>
          <p:nvPr/>
        </p:nvSpPr>
        <p:spPr bwMode="auto">
          <a:xfrm>
            <a:off x="4932363" y="4292600"/>
            <a:ext cx="2933700" cy="647700"/>
          </a:xfrm>
          <a:prstGeom prst="rect">
            <a:avLst/>
          </a:prstGeom>
        </p:spPr>
        <p:txBody>
          <a:bodyPr wrap="none" fromWordArt="1">
            <a:prstTxWarp prst="textPlain">
              <a:avLst>
                <a:gd name="adj" fmla="val 50000"/>
              </a:avLst>
            </a:prstTxWarp>
          </a:bodyPr>
          <a:lstStyle/>
          <a:p>
            <a:pPr algn="ctr"/>
            <a:r>
              <a:rPr lang="en-GB" sz="3600" kern="10" dirty="0" smtClean="0">
                <a:ln w="9525">
                  <a:solidFill>
                    <a:srgbClr val="000000"/>
                  </a:solidFill>
                  <a:round/>
                  <a:headEnd/>
                  <a:tailEnd/>
                </a:ln>
                <a:gradFill rotWithShape="1">
                  <a:gsLst>
                    <a:gs pos="0">
                      <a:srgbClr val="FF0000"/>
                    </a:gs>
                    <a:gs pos="100000">
                      <a:srgbClr val="00FF00"/>
                    </a:gs>
                  </a:gsLst>
                  <a:lin ang="5400000" scaled="1"/>
                </a:gradFill>
                <a:latin typeface="Arial Black" panose="020B0A04020102020204" pitchFamily="34" charset="0"/>
              </a:rPr>
              <a:t>des </a:t>
            </a:r>
            <a:r>
              <a:rPr lang="en-GB" sz="3600" kern="10" dirty="0" err="1" smtClean="0">
                <a:ln w="9525">
                  <a:solidFill>
                    <a:srgbClr val="000000"/>
                  </a:solidFill>
                  <a:round/>
                  <a:headEnd/>
                  <a:tailEnd/>
                </a:ln>
                <a:gradFill rotWithShape="1">
                  <a:gsLst>
                    <a:gs pos="0">
                      <a:srgbClr val="FF0000"/>
                    </a:gs>
                    <a:gs pos="100000">
                      <a:srgbClr val="00FF00"/>
                    </a:gs>
                  </a:gsLst>
                  <a:lin ang="5400000" scaled="1"/>
                </a:gradFill>
                <a:latin typeface="Arial Black" panose="020B0A04020102020204" pitchFamily="34" charset="0"/>
              </a:rPr>
              <a:t>ciseaux</a:t>
            </a:r>
            <a:endParaRPr lang="en-GB" sz="3600" kern="10" dirty="0">
              <a:ln w="9525">
                <a:solidFill>
                  <a:srgbClr val="000000"/>
                </a:solidFill>
                <a:round/>
                <a:headEnd/>
                <a:tailEnd/>
              </a:ln>
              <a:gradFill rotWithShape="1">
                <a:gsLst>
                  <a:gs pos="0">
                    <a:srgbClr val="FF0000"/>
                  </a:gs>
                  <a:gs pos="100000">
                    <a:srgbClr val="00FF00"/>
                  </a:gs>
                </a:gsLst>
                <a:lin ang="5400000" scaled="1"/>
              </a:gradFill>
              <a:latin typeface="Arial Black" panose="020B0A04020102020204" pitchFamily="34" charset="0"/>
            </a:endParaRPr>
          </a:p>
        </p:txBody>
      </p:sp>
      <p:sp>
        <p:nvSpPr>
          <p:cNvPr id="3092" name="WordArt 20"/>
          <p:cNvSpPr>
            <a:spLocks noChangeArrowheads="1" noChangeShapeType="1" noTextEdit="1"/>
          </p:cNvSpPr>
          <p:nvPr/>
        </p:nvSpPr>
        <p:spPr bwMode="auto">
          <a:xfrm flipH="1">
            <a:off x="1331913" y="4292600"/>
            <a:ext cx="2933700" cy="647700"/>
          </a:xfrm>
          <a:prstGeom prst="rect">
            <a:avLst/>
          </a:prstGeom>
        </p:spPr>
        <p:txBody>
          <a:bodyPr wrap="none" fromWordArt="1">
            <a:prstTxWarp prst="textPlain">
              <a:avLst>
                <a:gd name="adj" fmla="val 50000"/>
              </a:avLst>
            </a:prstTxWarp>
          </a:bodyPr>
          <a:lstStyle/>
          <a:p>
            <a:pPr algn="ctr"/>
            <a:r>
              <a:rPr lang="en-GB" sz="3600" kern="10" dirty="0" smtClean="0">
                <a:ln w="9525">
                  <a:solidFill>
                    <a:srgbClr val="000000"/>
                  </a:solidFill>
                  <a:round/>
                  <a:headEnd/>
                  <a:tailEnd/>
                </a:ln>
                <a:gradFill rotWithShape="1">
                  <a:gsLst>
                    <a:gs pos="0">
                      <a:srgbClr val="FF0000"/>
                    </a:gs>
                    <a:gs pos="100000">
                      <a:srgbClr val="00FF00"/>
                    </a:gs>
                  </a:gsLst>
                  <a:lin ang="5400000" scaled="1"/>
                </a:gradFill>
                <a:latin typeface="Arial Black" panose="020B0A04020102020204" pitchFamily="34" charset="0"/>
              </a:rPr>
              <a:t>des </a:t>
            </a:r>
            <a:r>
              <a:rPr lang="en-GB" sz="3600" kern="10" dirty="0" err="1" smtClean="0">
                <a:ln w="9525">
                  <a:solidFill>
                    <a:srgbClr val="000000"/>
                  </a:solidFill>
                  <a:round/>
                  <a:headEnd/>
                  <a:tailEnd/>
                </a:ln>
                <a:gradFill rotWithShape="1">
                  <a:gsLst>
                    <a:gs pos="0">
                      <a:srgbClr val="FF0000"/>
                    </a:gs>
                    <a:gs pos="100000">
                      <a:srgbClr val="00FF00"/>
                    </a:gs>
                  </a:gsLst>
                  <a:lin ang="5400000" scaled="1"/>
                </a:gradFill>
                <a:latin typeface="Arial Black" panose="020B0A04020102020204" pitchFamily="34" charset="0"/>
              </a:rPr>
              <a:t>ciseaux</a:t>
            </a:r>
            <a:endParaRPr lang="en-GB" sz="3600" kern="10" dirty="0">
              <a:ln w="9525">
                <a:solidFill>
                  <a:srgbClr val="000000"/>
                </a:solidFill>
                <a:round/>
                <a:headEnd/>
                <a:tailEnd/>
              </a:ln>
              <a:gradFill rotWithShape="1">
                <a:gsLst>
                  <a:gs pos="0">
                    <a:srgbClr val="FF0000"/>
                  </a:gs>
                  <a:gs pos="100000">
                    <a:srgbClr val="00FF00"/>
                  </a:gs>
                </a:gsLst>
                <a:lin ang="5400000" scaled="1"/>
              </a:gradFill>
              <a:latin typeface="Arial Black" panose="020B0A04020102020204" pitchFamily="34" charset="0"/>
            </a:endParaRPr>
          </a:p>
        </p:txBody>
      </p:sp>
      <p:sp>
        <p:nvSpPr>
          <p:cNvPr id="3093" name="WordArt 21">
            <a:hlinkClick r:id="" action="ppaction://noaction">
              <a:snd r:embed="rId23" name="estuche.wav"/>
            </a:hlinkClick>
          </p:cNvPr>
          <p:cNvSpPr>
            <a:spLocks noChangeArrowheads="1" noChangeShapeType="1" noTextEdit="1"/>
          </p:cNvSpPr>
          <p:nvPr/>
        </p:nvSpPr>
        <p:spPr bwMode="auto">
          <a:xfrm>
            <a:off x="5003800" y="6346825"/>
            <a:ext cx="2762250" cy="476250"/>
          </a:xfrm>
          <a:prstGeom prst="rect">
            <a:avLst/>
          </a:prstGeom>
        </p:spPr>
        <p:txBody>
          <a:bodyPr wrap="none" fromWordArt="1">
            <a:prstTxWarp prst="textPlain">
              <a:avLst>
                <a:gd name="adj" fmla="val 50000"/>
              </a:avLst>
            </a:prstTxWarp>
          </a:bodyPr>
          <a:lstStyle/>
          <a:p>
            <a:pPr algn="ctr"/>
            <a:r>
              <a:rPr lang="en-GB" sz="3600" kern="10" dirty="0" err="1">
                <a:ln w="9525">
                  <a:solidFill>
                    <a:srgbClr val="000000"/>
                  </a:solidFill>
                  <a:round/>
                  <a:headEnd/>
                  <a:tailEnd/>
                </a:ln>
                <a:solidFill>
                  <a:srgbClr val="FF0000"/>
                </a:solidFill>
                <a:latin typeface="Arial Black" panose="020B0A04020102020204" pitchFamily="34" charset="0"/>
              </a:rPr>
              <a:t>une</a:t>
            </a:r>
            <a:r>
              <a:rPr lang="en-GB" sz="3600" kern="10" dirty="0">
                <a:ln w="9525">
                  <a:solidFill>
                    <a:srgbClr val="000000"/>
                  </a:solidFill>
                  <a:round/>
                  <a:headEnd/>
                  <a:tailEnd/>
                </a:ln>
                <a:solidFill>
                  <a:srgbClr val="FF0000"/>
                </a:solidFill>
                <a:latin typeface="Arial Black" panose="020B0A04020102020204" pitchFamily="34" charset="0"/>
              </a:rPr>
              <a:t> </a:t>
            </a:r>
            <a:r>
              <a:rPr lang="en-GB" sz="3600" kern="10" dirty="0" err="1">
                <a:ln w="9525">
                  <a:solidFill>
                    <a:srgbClr val="000000"/>
                  </a:solidFill>
                  <a:round/>
                  <a:headEnd/>
                  <a:tailEnd/>
                </a:ln>
                <a:solidFill>
                  <a:srgbClr val="FF0000"/>
                </a:solidFill>
                <a:latin typeface="Arial Black" panose="020B0A04020102020204" pitchFamily="34" charset="0"/>
              </a:rPr>
              <a:t>trousse</a:t>
            </a:r>
            <a:endParaRPr lang="en-GB" sz="3600" kern="10" dirty="0">
              <a:ln w="9525">
                <a:solidFill>
                  <a:srgbClr val="000000"/>
                </a:solidFill>
                <a:round/>
                <a:headEnd/>
                <a:tailEnd/>
              </a:ln>
              <a:solidFill>
                <a:srgbClr val="FF0000"/>
              </a:solidFill>
              <a:latin typeface="Arial Black" panose="020B0A04020102020204" pitchFamily="34" charset="0"/>
            </a:endParaRPr>
          </a:p>
        </p:txBody>
      </p:sp>
      <p:sp>
        <p:nvSpPr>
          <p:cNvPr id="3094" name="WordArt 22"/>
          <p:cNvSpPr>
            <a:spLocks noChangeArrowheads="1" noChangeShapeType="1" noTextEdit="1"/>
          </p:cNvSpPr>
          <p:nvPr/>
        </p:nvSpPr>
        <p:spPr bwMode="auto">
          <a:xfrm flipH="1">
            <a:off x="1476375" y="6337300"/>
            <a:ext cx="2762250" cy="476250"/>
          </a:xfrm>
          <a:prstGeom prst="rect">
            <a:avLst/>
          </a:prstGeom>
        </p:spPr>
        <p:txBody>
          <a:bodyPr wrap="none" fromWordArt="1">
            <a:prstTxWarp prst="textPlain">
              <a:avLst>
                <a:gd name="adj" fmla="val 50000"/>
              </a:avLst>
            </a:prstTxWarp>
          </a:bodyPr>
          <a:lstStyle/>
          <a:p>
            <a:pPr algn="ctr"/>
            <a:r>
              <a:rPr lang="en-GB" sz="3600" kern="10" dirty="0" err="1" smtClean="0">
                <a:ln w="9525">
                  <a:solidFill>
                    <a:srgbClr val="000000"/>
                  </a:solidFill>
                  <a:round/>
                  <a:headEnd/>
                  <a:tailEnd/>
                </a:ln>
                <a:solidFill>
                  <a:srgbClr val="FF0000"/>
                </a:solidFill>
                <a:latin typeface="Arial Black" panose="020B0A04020102020204" pitchFamily="34" charset="0"/>
              </a:rPr>
              <a:t>une</a:t>
            </a:r>
            <a:r>
              <a:rPr lang="en-GB" sz="3600" kern="10" dirty="0" smtClean="0">
                <a:ln w="9525">
                  <a:solidFill>
                    <a:srgbClr val="000000"/>
                  </a:solidFill>
                  <a:round/>
                  <a:headEnd/>
                  <a:tailEnd/>
                </a:ln>
                <a:solidFill>
                  <a:srgbClr val="FF0000"/>
                </a:solidFill>
                <a:latin typeface="Arial Black" panose="020B0A04020102020204" pitchFamily="34" charset="0"/>
              </a:rPr>
              <a:t> </a:t>
            </a:r>
            <a:r>
              <a:rPr lang="en-GB" sz="3600" kern="10" dirty="0" err="1" smtClean="0">
                <a:ln w="9525">
                  <a:solidFill>
                    <a:srgbClr val="000000"/>
                  </a:solidFill>
                  <a:round/>
                  <a:headEnd/>
                  <a:tailEnd/>
                </a:ln>
                <a:solidFill>
                  <a:srgbClr val="FF0000"/>
                </a:solidFill>
                <a:latin typeface="Arial Black" panose="020B0A04020102020204" pitchFamily="34" charset="0"/>
              </a:rPr>
              <a:t>trousse</a:t>
            </a:r>
            <a:endParaRPr lang="en-GB" sz="3600" kern="10" dirty="0">
              <a:ln w="9525">
                <a:solidFill>
                  <a:srgbClr val="000000"/>
                </a:solidFill>
                <a:round/>
                <a:headEnd/>
                <a:tailEnd/>
              </a:ln>
              <a:solidFill>
                <a:srgbClr val="FF0000"/>
              </a:solidFill>
              <a:latin typeface="Arial Black" panose="020B0A04020102020204" pitchFamily="34" charset="0"/>
            </a:endParaRPr>
          </a:p>
        </p:txBody>
      </p:sp>
      <p:pic>
        <p:nvPicPr>
          <p:cNvPr id="3095" name="Picture 23" descr="erase"/>
          <p:cNvPicPr>
            <a:picLocks noChangeAspect="1" noChangeArrowheads="1"/>
          </p:cNvPicPr>
          <p:nvPr/>
        </p:nvPicPr>
        <p:blipFill>
          <a:blip r:embed="rId2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91656">
            <a:off x="4213225" y="5157788"/>
            <a:ext cx="8636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6" name="Picture 24" descr="pen"/>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271963" y="549275"/>
            <a:ext cx="731837"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7" name="Picture 25" descr="school clipart pencil"/>
          <p:cNvPicPr>
            <a:picLocks noChangeAspect="1" noChangeArrowheads="1"/>
          </p:cNvPicPr>
          <p:nvPr/>
        </p:nvPicPr>
        <p:blipFill>
          <a:blip r:embed="rId2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1646">
            <a:off x="4356100" y="3357563"/>
            <a:ext cx="436563"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8" name="Picture 26" descr="gluestik"/>
          <p:cNvPicPr>
            <a:picLocks noChangeAspect="1" noChangeArrowheads="1"/>
          </p:cNvPicPr>
          <p:nvPr/>
        </p:nvPicPr>
        <p:blipFill>
          <a:blip r:embed="rId2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81425" y="5405438"/>
            <a:ext cx="12954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9" name="Picture 27" descr="USE_069"/>
          <p:cNvPicPr>
            <a:picLocks noChangeAspect="1" noChangeArrowheads="1"/>
          </p:cNvPicPr>
          <p:nvPr/>
        </p:nvPicPr>
        <p:blipFill>
          <a:blip r:embed="rId2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83075" y="44450"/>
            <a:ext cx="5762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0" name="Picture 28" descr="education clipart, scissors"/>
          <p:cNvPicPr>
            <a:picLocks noChangeAspect="1" noChangeArrowheads="1"/>
          </p:cNvPicPr>
          <p:nvPr/>
        </p:nvPicPr>
        <p:blipFill>
          <a:blip r:embed="rId2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910258">
            <a:off x="4065588" y="4371975"/>
            <a:ext cx="10509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1" name="Picture 29" descr="ruler01a"/>
          <p:cNvPicPr>
            <a:picLocks noChangeAspect="1" noChangeArrowheads="1"/>
          </p:cNvPicPr>
          <p:nvPr/>
        </p:nvPicPr>
        <p:blipFill>
          <a:blip r:embed="rId3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40200" y="1268413"/>
            <a:ext cx="79216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2" name="Picture 30" descr="Paper-Mate-Flair-Felt-Tip-Pen-8-Clr-Pk-1-1-mm-Assorted-Ink_130062"/>
          <p:cNvPicPr>
            <a:picLocks noChangeAspect="1" noChangeArrowheads="1"/>
          </p:cNvPicPr>
          <p:nvPr/>
        </p:nvPicPr>
        <p:blipFill>
          <a:blip r:embed="rId3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40200" y="1773238"/>
            <a:ext cx="100806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3" name="Picture 31" descr="11949856731276210523usb_memory_stick_0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284663" y="27813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1000" fill="hold"/>
                                        <p:tgtEl>
                                          <p:spTgt spid="3075"/>
                                        </p:tgtEl>
                                        <p:attrNameLst>
                                          <p:attrName>ppt_x</p:attrName>
                                        </p:attrNameLst>
                                      </p:cBhvr>
                                      <p:tavLst>
                                        <p:tav tm="0">
                                          <p:val>
                                            <p:strVal val="#ppt_x-.2"/>
                                          </p:val>
                                        </p:tav>
                                        <p:tav tm="100000">
                                          <p:val>
                                            <p:strVal val="#ppt_x"/>
                                          </p:val>
                                        </p:tav>
                                      </p:tavLst>
                                    </p:anim>
                                    <p:anim calcmode="lin" valueType="num">
                                      <p:cBhvr>
                                        <p:cTn id="8" dur="1000" fill="hold"/>
                                        <p:tgtEl>
                                          <p:spTgt spid="3075"/>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076"/>
                                        </p:tgtEl>
                                        <p:attrNameLst>
                                          <p:attrName>style.visibility</p:attrName>
                                        </p:attrNameLst>
                                      </p:cBhvr>
                                      <p:to>
                                        <p:strVal val="visible"/>
                                      </p:to>
                                    </p:set>
                                    <p:anim calcmode="lin" valueType="num">
                                      <p:cBhvr>
                                        <p:cTn id="14" dur="1000" fill="hold"/>
                                        <p:tgtEl>
                                          <p:spTgt spid="3076"/>
                                        </p:tgtEl>
                                        <p:attrNameLst>
                                          <p:attrName>ppt_x</p:attrName>
                                        </p:attrNameLst>
                                      </p:cBhvr>
                                      <p:tavLst>
                                        <p:tav tm="0">
                                          <p:val>
                                            <p:strVal val="#ppt_x-.2"/>
                                          </p:val>
                                        </p:tav>
                                        <p:tav tm="100000">
                                          <p:val>
                                            <p:strVal val="#ppt_x"/>
                                          </p:val>
                                        </p:tav>
                                      </p:tavLst>
                                    </p:anim>
                                    <p:anim calcmode="lin" valueType="num">
                                      <p:cBhvr>
                                        <p:cTn id="15" dur="1000" fill="hold"/>
                                        <p:tgtEl>
                                          <p:spTgt spid="307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076"/>
                                        </p:tgtEl>
                                      </p:cBhvr>
                                    </p:animEffect>
                                  </p:childTnLst>
                                  <p:subTnLst>
                                    <p:audio>
                                      <p:cMediaNode>
                                        <p:cTn display="0" masterRel="sameClick">
                                          <p:stCondLst>
                                            <p:cond evt="begin" delay="0">
                                              <p:tn val="12"/>
                                            </p:cond>
                                          </p:stCondLst>
                                          <p:endCondLst>
                                            <p:cond evt="onStopAudio" delay="0">
                                              <p:tgtEl>
                                                <p:sldTgt/>
                                              </p:tgtEl>
                                            </p:cond>
                                          </p:endCondLst>
                                        </p:cTn>
                                        <p:tgtEl>
                                          <p:sndTgt r:embed="rId3" name="9.7_un_taille-crayon.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nodeType="clickEffect">
                                  <p:stCondLst>
                                    <p:cond delay="0"/>
                                  </p:stCondLst>
                                  <p:childTnLst>
                                    <p:set>
                                      <p:cBhvr>
                                        <p:cTn id="20" dur="1" fill="hold">
                                          <p:stCondLst>
                                            <p:cond delay="0"/>
                                          </p:stCondLst>
                                        </p:cTn>
                                        <p:tgtEl>
                                          <p:spTgt spid="3099"/>
                                        </p:tgtEl>
                                        <p:attrNameLst>
                                          <p:attrName>style.visibility</p:attrName>
                                        </p:attrNameLst>
                                      </p:cBhvr>
                                      <p:to>
                                        <p:strVal val="visible"/>
                                      </p:to>
                                    </p:set>
                                    <p:anim calcmode="lin" valueType="num">
                                      <p:cBhvr>
                                        <p:cTn id="21" dur="500" fill="hold"/>
                                        <p:tgtEl>
                                          <p:spTgt spid="3099"/>
                                        </p:tgtEl>
                                        <p:attrNameLst>
                                          <p:attrName>ppt_w</p:attrName>
                                        </p:attrNameLst>
                                      </p:cBhvr>
                                      <p:tavLst>
                                        <p:tav tm="0">
                                          <p:val>
                                            <p:fltVal val="0"/>
                                          </p:val>
                                        </p:tav>
                                        <p:tav tm="100000">
                                          <p:val>
                                            <p:strVal val="#ppt_w"/>
                                          </p:val>
                                        </p:tav>
                                      </p:tavLst>
                                    </p:anim>
                                    <p:anim calcmode="lin" valueType="num">
                                      <p:cBhvr>
                                        <p:cTn id="22" dur="500" fill="hold"/>
                                        <p:tgtEl>
                                          <p:spTgt spid="3099"/>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3078"/>
                                        </p:tgtEl>
                                        <p:attrNameLst>
                                          <p:attrName>style.visibility</p:attrName>
                                        </p:attrNameLst>
                                      </p:cBhvr>
                                      <p:to>
                                        <p:strVal val="visible"/>
                                      </p:to>
                                    </p:set>
                                    <p:anim calcmode="lin" valueType="num">
                                      <p:cBhvr>
                                        <p:cTn id="27" dur="1000" fill="hold"/>
                                        <p:tgtEl>
                                          <p:spTgt spid="3078"/>
                                        </p:tgtEl>
                                        <p:attrNameLst>
                                          <p:attrName>ppt_x</p:attrName>
                                        </p:attrNameLst>
                                      </p:cBhvr>
                                      <p:tavLst>
                                        <p:tav tm="0">
                                          <p:val>
                                            <p:strVal val="#ppt_x-.2"/>
                                          </p:val>
                                        </p:tav>
                                        <p:tav tm="100000">
                                          <p:val>
                                            <p:strVal val="#ppt_x"/>
                                          </p:val>
                                        </p:tav>
                                      </p:tavLst>
                                    </p:anim>
                                    <p:anim calcmode="lin" valueType="num">
                                      <p:cBhvr>
                                        <p:cTn id="28" dur="1000" fill="hold"/>
                                        <p:tgtEl>
                                          <p:spTgt spid="3078"/>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07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9" presetClass="entr" presetSubtype="0" fill="hold" grpId="0" nodeType="click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p:cTn id="34" dur="1000" fill="hold"/>
                                        <p:tgtEl>
                                          <p:spTgt spid="3077"/>
                                        </p:tgtEl>
                                        <p:attrNameLst>
                                          <p:attrName>ppt_x</p:attrName>
                                        </p:attrNameLst>
                                      </p:cBhvr>
                                      <p:tavLst>
                                        <p:tav tm="0">
                                          <p:val>
                                            <p:strVal val="#ppt_x-.2"/>
                                          </p:val>
                                        </p:tav>
                                        <p:tav tm="100000">
                                          <p:val>
                                            <p:strVal val="#ppt_x"/>
                                          </p:val>
                                        </p:tav>
                                      </p:tavLst>
                                    </p:anim>
                                    <p:anim calcmode="lin" valueType="num">
                                      <p:cBhvr>
                                        <p:cTn id="35" dur="1000" fill="hold"/>
                                        <p:tgtEl>
                                          <p:spTgt spid="3077"/>
                                        </p:tgtEl>
                                        <p:attrNameLst>
                                          <p:attrName>ppt_y</p:attrName>
                                        </p:attrNameLst>
                                      </p:cBhvr>
                                      <p:tavLst>
                                        <p:tav tm="0">
                                          <p:val>
                                            <p:strVal val="#ppt_y"/>
                                          </p:val>
                                        </p:tav>
                                        <p:tav tm="100000">
                                          <p:val>
                                            <p:strVal val="#ppt_y"/>
                                          </p:val>
                                        </p:tav>
                                      </p:tavLst>
                                    </p:anim>
                                    <p:animEffect transition="in" filter="wipe(right)" prLst="gradientSize: 0.1">
                                      <p:cBhvr>
                                        <p:cTn id="36" dur="1000"/>
                                        <p:tgtEl>
                                          <p:spTgt spid="3077"/>
                                        </p:tgtEl>
                                      </p:cBhvr>
                                    </p:animEffect>
                                  </p:childTnLst>
                                  <p:subTnLst>
                                    <p:audio>
                                      <p:cMediaNode>
                                        <p:cTn display="0" masterRel="sameClick">
                                          <p:stCondLst>
                                            <p:cond evt="begin" delay="0">
                                              <p:tn val="32"/>
                                            </p:cond>
                                          </p:stCondLst>
                                          <p:endCondLst>
                                            <p:cond evt="onStopAudio" delay="0">
                                              <p:tgtEl>
                                                <p:sldTgt/>
                                              </p:tgtEl>
                                            </p:cond>
                                          </p:endCondLst>
                                        </p:cTn>
                                        <p:tgtEl>
                                          <p:sndTgt r:embed="rId4" name="9.4_un_stylo.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16" fill="hold" nodeType="clickEffect">
                                  <p:stCondLst>
                                    <p:cond delay="0"/>
                                  </p:stCondLst>
                                  <p:childTnLst>
                                    <p:set>
                                      <p:cBhvr>
                                        <p:cTn id="40" dur="1" fill="hold">
                                          <p:stCondLst>
                                            <p:cond delay="0"/>
                                          </p:stCondLst>
                                        </p:cTn>
                                        <p:tgtEl>
                                          <p:spTgt spid="3096"/>
                                        </p:tgtEl>
                                        <p:attrNameLst>
                                          <p:attrName>style.visibility</p:attrName>
                                        </p:attrNameLst>
                                      </p:cBhvr>
                                      <p:to>
                                        <p:strVal val="visible"/>
                                      </p:to>
                                    </p:set>
                                    <p:anim calcmode="lin" valueType="num">
                                      <p:cBhvr>
                                        <p:cTn id="41" dur="500" fill="hold"/>
                                        <p:tgtEl>
                                          <p:spTgt spid="3096"/>
                                        </p:tgtEl>
                                        <p:attrNameLst>
                                          <p:attrName>ppt_w</p:attrName>
                                        </p:attrNameLst>
                                      </p:cBhvr>
                                      <p:tavLst>
                                        <p:tav tm="0">
                                          <p:val>
                                            <p:fltVal val="0"/>
                                          </p:val>
                                        </p:tav>
                                        <p:tav tm="100000">
                                          <p:val>
                                            <p:strVal val="#ppt_w"/>
                                          </p:val>
                                        </p:tav>
                                      </p:tavLst>
                                    </p:anim>
                                    <p:anim calcmode="lin" valueType="num">
                                      <p:cBhvr>
                                        <p:cTn id="42" dur="500" fill="hold"/>
                                        <p:tgtEl>
                                          <p:spTgt spid="3096"/>
                                        </p:tgtEl>
                                        <p:attrNameLst>
                                          <p:attrName>ppt_h</p:attrName>
                                        </p:attrNameLst>
                                      </p:cBhvr>
                                      <p:tavLst>
                                        <p:tav tm="0">
                                          <p:val>
                                            <p:fltVal val="0"/>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9" presetClass="entr" presetSubtype="0" fill="hold" grpId="0" nodeType="clickEffect">
                                  <p:stCondLst>
                                    <p:cond delay="0"/>
                                  </p:stCondLst>
                                  <p:childTnLst>
                                    <p:set>
                                      <p:cBhvr>
                                        <p:cTn id="46" dur="1" fill="hold">
                                          <p:stCondLst>
                                            <p:cond delay="0"/>
                                          </p:stCondLst>
                                        </p:cTn>
                                        <p:tgtEl>
                                          <p:spTgt spid="3088"/>
                                        </p:tgtEl>
                                        <p:attrNameLst>
                                          <p:attrName>style.visibility</p:attrName>
                                        </p:attrNameLst>
                                      </p:cBhvr>
                                      <p:to>
                                        <p:strVal val="visible"/>
                                      </p:to>
                                    </p:set>
                                    <p:anim calcmode="lin" valueType="num">
                                      <p:cBhvr>
                                        <p:cTn id="47" dur="1000" fill="hold"/>
                                        <p:tgtEl>
                                          <p:spTgt spid="3088"/>
                                        </p:tgtEl>
                                        <p:attrNameLst>
                                          <p:attrName>ppt_x</p:attrName>
                                        </p:attrNameLst>
                                      </p:cBhvr>
                                      <p:tavLst>
                                        <p:tav tm="0">
                                          <p:val>
                                            <p:strVal val="#ppt_x-.2"/>
                                          </p:val>
                                        </p:tav>
                                        <p:tav tm="100000">
                                          <p:val>
                                            <p:strVal val="#ppt_x"/>
                                          </p:val>
                                        </p:tav>
                                      </p:tavLst>
                                    </p:anim>
                                    <p:anim calcmode="lin" valueType="num">
                                      <p:cBhvr>
                                        <p:cTn id="48" dur="1000" fill="hold"/>
                                        <p:tgtEl>
                                          <p:spTgt spid="3088"/>
                                        </p:tgtEl>
                                        <p:attrNameLst>
                                          <p:attrName>ppt_y</p:attrName>
                                        </p:attrNameLst>
                                      </p:cBhvr>
                                      <p:tavLst>
                                        <p:tav tm="0">
                                          <p:val>
                                            <p:strVal val="#ppt_y"/>
                                          </p:val>
                                        </p:tav>
                                        <p:tav tm="100000">
                                          <p:val>
                                            <p:strVal val="#ppt_y"/>
                                          </p:val>
                                        </p:tav>
                                      </p:tavLst>
                                    </p:anim>
                                    <p:animEffect transition="in" filter="wipe(right)" prLst="gradientSize: 0.1">
                                      <p:cBhvr>
                                        <p:cTn id="49" dur="1000"/>
                                        <p:tgtEl>
                                          <p:spTgt spid="308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9" presetClass="entr" presetSubtype="0" fill="hold" grpId="0" nodeType="clickEffect">
                                  <p:stCondLst>
                                    <p:cond delay="0"/>
                                  </p:stCondLst>
                                  <p:childTnLst>
                                    <p:set>
                                      <p:cBhvr>
                                        <p:cTn id="53" dur="1" fill="hold">
                                          <p:stCondLst>
                                            <p:cond delay="0"/>
                                          </p:stCondLst>
                                        </p:cTn>
                                        <p:tgtEl>
                                          <p:spTgt spid="3087"/>
                                        </p:tgtEl>
                                        <p:attrNameLst>
                                          <p:attrName>style.visibility</p:attrName>
                                        </p:attrNameLst>
                                      </p:cBhvr>
                                      <p:to>
                                        <p:strVal val="visible"/>
                                      </p:to>
                                    </p:set>
                                    <p:anim calcmode="lin" valueType="num">
                                      <p:cBhvr>
                                        <p:cTn id="54" dur="1000" fill="hold"/>
                                        <p:tgtEl>
                                          <p:spTgt spid="3087"/>
                                        </p:tgtEl>
                                        <p:attrNameLst>
                                          <p:attrName>ppt_x</p:attrName>
                                        </p:attrNameLst>
                                      </p:cBhvr>
                                      <p:tavLst>
                                        <p:tav tm="0">
                                          <p:val>
                                            <p:strVal val="#ppt_x-.2"/>
                                          </p:val>
                                        </p:tav>
                                        <p:tav tm="100000">
                                          <p:val>
                                            <p:strVal val="#ppt_x"/>
                                          </p:val>
                                        </p:tav>
                                      </p:tavLst>
                                    </p:anim>
                                    <p:anim calcmode="lin" valueType="num">
                                      <p:cBhvr>
                                        <p:cTn id="55" dur="1000" fill="hold"/>
                                        <p:tgtEl>
                                          <p:spTgt spid="3087"/>
                                        </p:tgtEl>
                                        <p:attrNameLst>
                                          <p:attrName>ppt_y</p:attrName>
                                        </p:attrNameLst>
                                      </p:cBhvr>
                                      <p:tavLst>
                                        <p:tav tm="0">
                                          <p:val>
                                            <p:strVal val="#ppt_y"/>
                                          </p:val>
                                        </p:tav>
                                        <p:tav tm="100000">
                                          <p:val>
                                            <p:strVal val="#ppt_y"/>
                                          </p:val>
                                        </p:tav>
                                      </p:tavLst>
                                    </p:anim>
                                    <p:animEffect transition="in" filter="wipe(right)" prLst="gradientSize: 0.1">
                                      <p:cBhvr>
                                        <p:cTn id="56" dur="1000"/>
                                        <p:tgtEl>
                                          <p:spTgt spid="3087"/>
                                        </p:tgtEl>
                                      </p:cBhvr>
                                    </p:animEffect>
                                  </p:childTnLst>
                                  <p:subTnLst>
                                    <p:audio>
                                      <p:cMediaNode>
                                        <p:cTn display="0" masterRel="sameClick">
                                          <p:stCondLst>
                                            <p:cond evt="begin" delay="0">
                                              <p:tn val="52"/>
                                            </p:cond>
                                          </p:stCondLst>
                                          <p:endCondLst>
                                            <p:cond evt="onStopAudio" delay="0">
                                              <p:tgtEl>
                                                <p:sldTgt/>
                                              </p:tgtEl>
                                            </p:cond>
                                          </p:endCondLst>
                                        </p:cTn>
                                        <p:tgtEl>
                                          <p:sndTgt r:embed="rId5" name="9.9_une_regle.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16" fill="hold" nodeType="clickEffect">
                                  <p:stCondLst>
                                    <p:cond delay="0"/>
                                  </p:stCondLst>
                                  <p:childTnLst>
                                    <p:set>
                                      <p:cBhvr>
                                        <p:cTn id="60" dur="1" fill="hold">
                                          <p:stCondLst>
                                            <p:cond delay="0"/>
                                          </p:stCondLst>
                                        </p:cTn>
                                        <p:tgtEl>
                                          <p:spTgt spid="3101"/>
                                        </p:tgtEl>
                                        <p:attrNameLst>
                                          <p:attrName>style.visibility</p:attrName>
                                        </p:attrNameLst>
                                      </p:cBhvr>
                                      <p:to>
                                        <p:strVal val="visible"/>
                                      </p:to>
                                    </p:set>
                                    <p:anim calcmode="lin" valueType="num">
                                      <p:cBhvr>
                                        <p:cTn id="61" dur="500" fill="hold"/>
                                        <p:tgtEl>
                                          <p:spTgt spid="3101"/>
                                        </p:tgtEl>
                                        <p:attrNameLst>
                                          <p:attrName>ppt_w</p:attrName>
                                        </p:attrNameLst>
                                      </p:cBhvr>
                                      <p:tavLst>
                                        <p:tav tm="0">
                                          <p:val>
                                            <p:fltVal val="0"/>
                                          </p:val>
                                        </p:tav>
                                        <p:tav tm="100000">
                                          <p:val>
                                            <p:strVal val="#ppt_w"/>
                                          </p:val>
                                        </p:tav>
                                      </p:tavLst>
                                    </p:anim>
                                    <p:anim calcmode="lin" valueType="num">
                                      <p:cBhvr>
                                        <p:cTn id="62" dur="500" fill="hold"/>
                                        <p:tgtEl>
                                          <p:spTgt spid="3101"/>
                                        </p:tgtEl>
                                        <p:attrNameLst>
                                          <p:attrName>ppt_h</p:attrName>
                                        </p:attrNameLst>
                                      </p:cBhvr>
                                      <p:tavLst>
                                        <p:tav tm="0">
                                          <p:val>
                                            <p:fltVal val="0"/>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9" presetClass="entr" presetSubtype="0" fill="hold" grpId="0" nodeType="clickEffect">
                                  <p:stCondLst>
                                    <p:cond delay="0"/>
                                  </p:stCondLst>
                                  <p:childTnLst>
                                    <p:set>
                                      <p:cBhvr>
                                        <p:cTn id="66" dur="1" fill="hold">
                                          <p:stCondLst>
                                            <p:cond delay="0"/>
                                          </p:stCondLst>
                                        </p:cTn>
                                        <p:tgtEl>
                                          <p:spTgt spid="3090"/>
                                        </p:tgtEl>
                                        <p:attrNameLst>
                                          <p:attrName>style.visibility</p:attrName>
                                        </p:attrNameLst>
                                      </p:cBhvr>
                                      <p:to>
                                        <p:strVal val="visible"/>
                                      </p:to>
                                    </p:set>
                                    <p:anim calcmode="lin" valueType="num">
                                      <p:cBhvr>
                                        <p:cTn id="67" dur="1000" fill="hold"/>
                                        <p:tgtEl>
                                          <p:spTgt spid="3090"/>
                                        </p:tgtEl>
                                        <p:attrNameLst>
                                          <p:attrName>ppt_x</p:attrName>
                                        </p:attrNameLst>
                                      </p:cBhvr>
                                      <p:tavLst>
                                        <p:tav tm="0">
                                          <p:val>
                                            <p:strVal val="#ppt_x-.2"/>
                                          </p:val>
                                        </p:tav>
                                        <p:tav tm="100000">
                                          <p:val>
                                            <p:strVal val="#ppt_x"/>
                                          </p:val>
                                        </p:tav>
                                      </p:tavLst>
                                    </p:anim>
                                    <p:anim calcmode="lin" valueType="num">
                                      <p:cBhvr>
                                        <p:cTn id="68" dur="1000" fill="hold"/>
                                        <p:tgtEl>
                                          <p:spTgt spid="3090"/>
                                        </p:tgtEl>
                                        <p:attrNameLst>
                                          <p:attrName>ppt_y</p:attrName>
                                        </p:attrNameLst>
                                      </p:cBhvr>
                                      <p:tavLst>
                                        <p:tav tm="0">
                                          <p:val>
                                            <p:strVal val="#ppt_y"/>
                                          </p:val>
                                        </p:tav>
                                        <p:tav tm="100000">
                                          <p:val>
                                            <p:strVal val="#ppt_y"/>
                                          </p:val>
                                        </p:tav>
                                      </p:tavLst>
                                    </p:anim>
                                    <p:animEffect transition="in" filter="wipe(right)" prLst="gradientSize: 0.1">
                                      <p:cBhvr>
                                        <p:cTn id="69" dur="1000"/>
                                        <p:tgtEl>
                                          <p:spTgt spid="3090"/>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9" presetClass="entr" presetSubtype="0" fill="hold" grpId="0" nodeType="clickEffect">
                                  <p:stCondLst>
                                    <p:cond delay="0"/>
                                  </p:stCondLst>
                                  <p:childTnLst>
                                    <p:set>
                                      <p:cBhvr>
                                        <p:cTn id="73" dur="1" fill="hold">
                                          <p:stCondLst>
                                            <p:cond delay="0"/>
                                          </p:stCondLst>
                                        </p:cTn>
                                        <p:tgtEl>
                                          <p:spTgt spid="3089"/>
                                        </p:tgtEl>
                                        <p:attrNameLst>
                                          <p:attrName>style.visibility</p:attrName>
                                        </p:attrNameLst>
                                      </p:cBhvr>
                                      <p:to>
                                        <p:strVal val="visible"/>
                                      </p:to>
                                    </p:set>
                                    <p:anim calcmode="lin" valueType="num">
                                      <p:cBhvr>
                                        <p:cTn id="74" dur="1000" fill="hold"/>
                                        <p:tgtEl>
                                          <p:spTgt spid="3089"/>
                                        </p:tgtEl>
                                        <p:attrNameLst>
                                          <p:attrName>ppt_x</p:attrName>
                                        </p:attrNameLst>
                                      </p:cBhvr>
                                      <p:tavLst>
                                        <p:tav tm="0">
                                          <p:val>
                                            <p:strVal val="#ppt_x-.2"/>
                                          </p:val>
                                        </p:tav>
                                        <p:tav tm="100000">
                                          <p:val>
                                            <p:strVal val="#ppt_x"/>
                                          </p:val>
                                        </p:tav>
                                      </p:tavLst>
                                    </p:anim>
                                    <p:anim calcmode="lin" valueType="num">
                                      <p:cBhvr>
                                        <p:cTn id="75" dur="1000" fill="hold"/>
                                        <p:tgtEl>
                                          <p:spTgt spid="3089"/>
                                        </p:tgtEl>
                                        <p:attrNameLst>
                                          <p:attrName>ppt_y</p:attrName>
                                        </p:attrNameLst>
                                      </p:cBhvr>
                                      <p:tavLst>
                                        <p:tav tm="0">
                                          <p:val>
                                            <p:strVal val="#ppt_y"/>
                                          </p:val>
                                        </p:tav>
                                        <p:tav tm="100000">
                                          <p:val>
                                            <p:strVal val="#ppt_y"/>
                                          </p:val>
                                        </p:tav>
                                      </p:tavLst>
                                    </p:anim>
                                    <p:animEffect transition="in" filter="wipe(right)" prLst="gradientSize: 0.1">
                                      <p:cBhvr>
                                        <p:cTn id="76" dur="1000"/>
                                        <p:tgtEl>
                                          <p:spTgt spid="3089"/>
                                        </p:tgtEl>
                                      </p:cBhvr>
                                    </p:animEffect>
                                  </p:childTnLst>
                                  <p:subTnLst>
                                    <p:audio>
                                      <p:cMediaNode>
                                        <p:cTn display="0" masterRel="sameClick">
                                          <p:stCondLst>
                                            <p:cond evt="begin" delay="0">
                                              <p:tn val="72"/>
                                            </p:cond>
                                          </p:stCondLst>
                                          <p:endCondLst>
                                            <p:cond evt="onStopAudio" delay="0">
                                              <p:tgtEl>
                                                <p:sldTgt/>
                                              </p:tgtEl>
                                            </p:cond>
                                          </p:endCondLst>
                                        </p:cTn>
                                        <p:tgtEl>
                                          <p:sndTgt r:embed="rId6" name="9.10_des_feutres.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3" presetClass="entr" presetSubtype="16" fill="hold" nodeType="clickEffect">
                                  <p:stCondLst>
                                    <p:cond delay="0"/>
                                  </p:stCondLst>
                                  <p:childTnLst>
                                    <p:set>
                                      <p:cBhvr>
                                        <p:cTn id="80" dur="1" fill="hold">
                                          <p:stCondLst>
                                            <p:cond delay="0"/>
                                          </p:stCondLst>
                                        </p:cTn>
                                        <p:tgtEl>
                                          <p:spTgt spid="3102"/>
                                        </p:tgtEl>
                                        <p:attrNameLst>
                                          <p:attrName>style.visibility</p:attrName>
                                        </p:attrNameLst>
                                      </p:cBhvr>
                                      <p:to>
                                        <p:strVal val="visible"/>
                                      </p:to>
                                    </p:set>
                                    <p:anim calcmode="lin" valueType="num">
                                      <p:cBhvr>
                                        <p:cTn id="81" dur="500" fill="hold"/>
                                        <p:tgtEl>
                                          <p:spTgt spid="3102"/>
                                        </p:tgtEl>
                                        <p:attrNameLst>
                                          <p:attrName>ppt_w</p:attrName>
                                        </p:attrNameLst>
                                      </p:cBhvr>
                                      <p:tavLst>
                                        <p:tav tm="0">
                                          <p:val>
                                            <p:fltVal val="0"/>
                                          </p:val>
                                        </p:tav>
                                        <p:tav tm="100000">
                                          <p:val>
                                            <p:strVal val="#ppt_w"/>
                                          </p:val>
                                        </p:tav>
                                      </p:tavLst>
                                    </p:anim>
                                    <p:anim calcmode="lin" valueType="num">
                                      <p:cBhvr>
                                        <p:cTn id="82" dur="500" fill="hold"/>
                                        <p:tgtEl>
                                          <p:spTgt spid="3102"/>
                                        </p:tgtEl>
                                        <p:attrNameLst>
                                          <p:attrName>ppt_h</p:attrName>
                                        </p:attrNameLst>
                                      </p:cBhvr>
                                      <p:tavLst>
                                        <p:tav tm="0">
                                          <p:val>
                                            <p:fltVal val="0"/>
                                          </p:val>
                                        </p:tav>
                                        <p:tav tm="100000">
                                          <p:val>
                                            <p:strVal val="#ppt_h"/>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9" presetClass="entr" presetSubtype="0" fill="hold" grpId="0" nodeType="clickEffect">
                                  <p:stCondLst>
                                    <p:cond delay="0"/>
                                  </p:stCondLst>
                                  <p:childTnLst>
                                    <p:set>
                                      <p:cBhvr>
                                        <p:cTn id="86" dur="1" fill="hold">
                                          <p:stCondLst>
                                            <p:cond delay="0"/>
                                          </p:stCondLst>
                                        </p:cTn>
                                        <p:tgtEl>
                                          <p:spTgt spid="3084"/>
                                        </p:tgtEl>
                                        <p:attrNameLst>
                                          <p:attrName>style.visibility</p:attrName>
                                        </p:attrNameLst>
                                      </p:cBhvr>
                                      <p:to>
                                        <p:strVal val="visible"/>
                                      </p:to>
                                    </p:set>
                                    <p:anim calcmode="lin" valueType="num">
                                      <p:cBhvr>
                                        <p:cTn id="87" dur="1000" fill="hold"/>
                                        <p:tgtEl>
                                          <p:spTgt spid="3084"/>
                                        </p:tgtEl>
                                        <p:attrNameLst>
                                          <p:attrName>ppt_x</p:attrName>
                                        </p:attrNameLst>
                                      </p:cBhvr>
                                      <p:tavLst>
                                        <p:tav tm="0">
                                          <p:val>
                                            <p:strVal val="#ppt_x-.2"/>
                                          </p:val>
                                        </p:tav>
                                        <p:tav tm="100000">
                                          <p:val>
                                            <p:strVal val="#ppt_x"/>
                                          </p:val>
                                        </p:tav>
                                      </p:tavLst>
                                    </p:anim>
                                    <p:anim calcmode="lin" valueType="num">
                                      <p:cBhvr>
                                        <p:cTn id="88" dur="1000" fill="hold"/>
                                        <p:tgtEl>
                                          <p:spTgt spid="3084"/>
                                        </p:tgtEl>
                                        <p:attrNameLst>
                                          <p:attrName>ppt_y</p:attrName>
                                        </p:attrNameLst>
                                      </p:cBhvr>
                                      <p:tavLst>
                                        <p:tav tm="0">
                                          <p:val>
                                            <p:strVal val="#ppt_y"/>
                                          </p:val>
                                        </p:tav>
                                        <p:tav tm="100000">
                                          <p:val>
                                            <p:strVal val="#ppt_y"/>
                                          </p:val>
                                        </p:tav>
                                      </p:tavLst>
                                    </p:anim>
                                    <p:animEffect transition="in" filter="wipe(right)" prLst="gradientSize: 0.1">
                                      <p:cBhvr>
                                        <p:cTn id="89" dur="1000"/>
                                        <p:tgtEl>
                                          <p:spTgt spid="3084"/>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9" presetClass="entr" presetSubtype="0" fill="hold" grpId="0" nodeType="clickEffect">
                                  <p:stCondLst>
                                    <p:cond delay="0"/>
                                  </p:stCondLst>
                                  <p:childTnLst>
                                    <p:set>
                                      <p:cBhvr>
                                        <p:cTn id="93" dur="1" fill="hold">
                                          <p:stCondLst>
                                            <p:cond delay="0"/>
                                          </p:stCondLst>
                                        </p:cTn>
                                        <p:tgtEl>
                                          <p:spTgt spid="3083"/>
                                        </p:tgtEl>
                                        <p:attrNameLst>
                                          <p:attrName>style.visibility</p:attrName>
                                        </p:attrNameLst>
                                      </p:cBhvr>
                                      <p:to>
                                        <p:strVal val="visible"/>
                                      </p:to>
                                    </p:set>
                                    <p:anim calcmode="lin" valueType="num">
                                      <p:cBhvr>
                                        <p:cTn id="94" dur="1000" fill="hold"/>
                                        <p:tgtEl>
                                          <p:spTgt spid="3083"/>
                                        </p:tgtEl>
                                        <p:attrNameLst>
                                          <p:attrName>ppt_x</p:attrName>
                                        </p:attrNameLst>
                                      </p:cBhvr>
                                      <p:tavLst>
                                        <p:tav tm="0">
                                          <p:val>
                                            <p:strVal val="#ppt_x-.2"/>
                                          </p:val>
                                        </p:tav>
                                        <p:tav tm="100000">
                                          <p:val>
                                            <p:strVal val="#ppt_x"/>
                                          </p:val>
                                        </p:tav>
                                      </p:tavLst>
                                    </p:anim>
                                    <p:anim calcmode="lin" valueType="num">
                                      <p:cBhvr>
                                        <p:cTn id="95" dur="1000" fill="hold"/>
                                        <p:tgtEl>
                                          <p:spTgt spid="3083"/>
                                        </p:tgtEl>
                                        <p:attrNameLst>
                                          <p:attrName>ppt_y</p:attrName>
                                        </p:attrNameLst>
                                      </p:cBhvr>
                                      <p:tavLst>
                                        <p:tav tm="0">
                                          <p:val>
                                            <p:strVal val="#ppt_y"/>
                                          </p:val>
                                        </p:tav>
                                        <p:tav tm="100000">
                                          <p:val>
                                            <p:strVal val="#ppt_y"/>
                                          </p:val>
                                        </p:tav>
                                      </p:tavLst>
                                    </p:anim>
                                    <p:animEffect transition="in" filter="wipe(right)" prLst="gradientSize: 0.1">
                                      <p:cBhvr>
                                        <p:cTn id="96" dur="1000"/>
                                        <p:tgtEl>
                                          <p:spTgt spid="3083"/>
                                        </p:tgtEl>
                                      </p:cBhvr>
                                    </p:animEffect>
                                  </p:childTnLst>
                                  <p:subTnLst>
                                    <p:audio>
                                      <p:cMediaNode>
                                        <p:cTn display="0" masterRel="sameClick">
                                          <p:stCondLst>
                                            <p:cond evt="begin" delay="0">
                                              <p:tn val="92"/>
                                            </p:cond>
                                          </p:stCondLst>
                                          <p:endCondLst>
                                            <p:cond evt="onStopAudio" delay="0">
                                              <p:tgtEl>
                                                <p:sldTgt/>
                                              </p:tgtEl>
                                            </p:cond>
                                          </p:endCondLst>
                                        </p:cTn>
                                        <p:tgtEl>
                                          <p:sndTgt r:embed="rId7" name="9.5_un_USB.wav"/>
                                        </p:tgtEl>
                                      </p:cMediaNode>
                                    </p:audio>
                                  </p:subTnLst>
                                </p:cTn>
                              </p:par>
                            </p:childTnLst>
                          </p:cTn>
                        </p:par>
                      </p:childTnLst>
                    </p:cTn>
                  </p:par>
                  <p:par>
                    <p:cTn id="97" fill="hold" nodeType="clickPar">
                      <p:stCondLst>
                        <p:cond delay="indefinite"/>
                      </p:stCondLst>
                      <p:childTnLst>
                        <p:par>
                          <p:cTn id="98" fill="hold" nodeType="withGroup">
                            <p:stCondLst>
                              <p:cond delay="0"/>
                            </p:stCondLst>
                            <p:childTnLst>
                              <p:par>
                                <p:cTn id="99" presetID="23" presetClass="entr" presetSubtype="16" fill="hold" nodeType="clickEffect">
                                  <p:stCondLst>
                                    <p:cond delay="0"/>
                                  </p:stCondLst>
                                  <p:childTnLst>
                                    <p:set>
                                      <p:cBhvr>
                                        <p:cTn id="100" dur="1" fill="hold">
                                          <p:stCondLst>
                                            <p:cond delay="0"/>
                                          </p:stCondLst>
                                        </p:cTn>
                                        <p:tgtEl>
                                          <p:spTgt spid="3103"/>
                                        </p:tgtEl>
                                        <p:attrNameLst>
                                          <p:attrName>style.visibility</p:attrName>
                                        </p:attrNameLst>
                                      </p:cBhvr>
                                      <p:to>
                                        <p:strVal val="visible"/>
                                      </p:to>
                                    </p:set>
                                    <p:anim calcmode="lin" valueType="num">
                                      <p:cBhvr>
                                        <p:cTn id="101" dur="500" fill="hold"/>
                                        <p:tgtEl>
                                          <p:spTgt spid="3103"/>
                                        </p:tgtEl>
                                        <p:attrNameLst>
                                          <p:attrName>ppt_w</p:attrName>
                                        </p:attrNameLst>
                                      </p:cBhvr>
                                      <p:tavLst>
                                        <p:tav tm="0">
                                          <p:val>
                                            <p:fltVal val="0"/>
                                          </p:val>
                                        </p:tav>
                                        <p:tav tm="100000">
                                          <p:val>
                                            <p:strVal val="#ppt_w"/>
                                          </p:val>
                                        </p:tav>
                                      </p:tavLst>
                                    </p:anim>
                                    <p:anim calcmode="lin" valueType="num">
                                      <p:cBhvr>
                                        <p:cTn id="102" dur="500" fill="hold"/>
                                        <p:tgtEl>
                                          <p:spTgt spid="3103"/>
                                        </p:tgtEl>
                                        <p:attrNameLst>
                                          <p:attrName>ppt_h</p:attrName>
                                        </p:attrNameLst>
                                      </p:cBhvr>
                                      <p:tavLst>
                                        <p:tav tm="0">
                                          <p:val>
                                            <p:fltVal val="0"/>
                                          </p:val>
                                        </p:tav>
                                        <p:tav tm="100000">
                                          <p:val>
                                            <p:strVal val="#ppt_h"/>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9" presetClass="entr" presetSubtype="0" fill="hold" grpId="0" nodeType="clickEffect">
                                  <p:stCondLst>
                                    <p:cond delay="0"/>
                                  </p:stCondLst>
                                  <p:childTnLst>
                                    <p:set>
                                      <p:cBhvr>
                                        <p:cTn id="106" dur="1" fill="hold">
                                          <p:stCondLst>
                                            <p:cond delay="0"/>
                                          </p:stCondLst>
                                        </p:cTn>
                                        <p:tgtEl>
                                          <p:spTgt spid="3080"/>
                                        </p:tgtEl>
                                        <p:attrNameLst>
                                          <p:attrName>style.visibility</p:attrName>
                                        </p:attrNameLst>
                                      </p:cBhvr>
                                      <p:to>
                                        <p:strVal val="visible"/>
                                      </p:to>
                                    </p:set>
                                    <p:anim calcmode="lin" valueType="num">
                                      <p:cBhvr>
                                        <p:cTn id="107" dur="1000" fill="hold"/>
                                        <p:tgtEl>
                                          <p:spTgt spid="3080"/>
                                        </p:tgtEl>
                                        <p:attrNameLst>
                                          <p:attrName>ppt_x</p:attrName>
                                        </p:attrNameLst>
                                      </p:cBhvr>
                                      <p:tavLst>
                                        <p:tav tm="0">
                                          <p:val>
                                            <p:strVal val="#ppt_x-.2"/>
                                          </p:val>
                                        </p:tav>
                                        <p:tav tm="100000">
                                          <p:val>
                                            <p:strVal val="#ppt_x"/>
                                          </p:val>
                                        </p:tav>
                                      </p:tavLst>
                                    </p:anim>
                                    <p:anim calcmode="lin" valueType="num">
                                      <p:cBhvr>
                                        <p:cTn id="108" dur="1000" fill="hold"/>
                                        <p:tgtEl>
                                          <p:spTgt spid="3080"/>
                                        </p:tgtEl>
                                        <p:attrNameLst>
                                          <p:attrName>ppt_y</p:attrName>
                                        </p:attrNameLst>
                                      </p:cBhvr>
                                      <p:tavLst>
                                        <p:tav tm="0">
                                          <p:val>
                                            <p:strVal val="#ppt_y"/>
                                          </p:val>
                                        </p:tav>
                                        <p:tav tm="100000">
                                          <p:val>
                                            <p:strVal val="#ppt_y"/>
                                          </p:val>
                                        </p:tav>
                                      </p:tavLst>
                                    </p:anim>
                                    <p:animEffect transition="in" filter="wipe(right)" prLst="gradientSize: 0.1">
                                      <p:cBhvr>
                                        <p:cTn id="109" dur="1000"/>
                                        <p:tgtEl>
                                          <p:spTgt spid="3080"/>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9" presetClass="entr" presetSubtype="0" fill="hold" grpId="0" nodeType="clickEffect">
                                  <p:stCondLst>
                                    <p:cond delay="0"/>
                                  </p:stCondLst>
                                  <p:childTnLst>
                                    <p:set>
                                      <p:cBhvr>
                                        <p:cTn id="113" dur="1" fill="hold">
                                          <p:stCondLst>
                                            <p:cond delay="0"/>
                                          </p:stCondLst>
                                        </p:cTn>
                                        <p:tgtEl>
                                          <p:spTgt spid="3079"/>
                                        </p:tgtEl>
                                        <p:attrNameLst>
                                          <p:attrName>style.visibility</p:attrName>
                                        </p:attrNameLst>
                                      </p:cBhvr>
                                      <p:to>
                                        <p:strVal val="visible"/>
                                      </p:to>
                                    </p:set>
                                    <p:anim calcmode="lin" valueType="num">
                                      <p:cBhvr>
                                        <p:cTn id="114" dur="1000" fill="hold"/>
                                        <p:tgtEl>
                                          <p:spTgt spid="3079"/>
                                        </p:tgtEl>
                                        <p:attrNameLst>
                                          <p:attrName>ppt_x</p:attrName>
                                        </p:attrNameLst>
                                      </p:cBhvr>
                                      <p:tavLst>
                                        <p:tav tm="0">
                                          <p:val>
                                            <p:strVal val="#ppt_x-.2"/>
                                          </p:val>
                                        </p:tav>
                                        <p:tav tm="100000">
                                          <p:val>
                                            <p:strVal val="#ppt_x"/>
                                          </p:val>
                                        </p:tav>
                                      </p:tavLst>
                                    </p:anim>
                                    <p:anim calcmode="lin" valueType="num">
                                      <p:cBhvr>
                                        <p:cTn id="115" dur="1000" fill="hold"/>
                                        <p:tgtEl>
                                          <p:spTgt spid="3079"/>
                                        </p:tgtEl>
                                        <p:attrNameLst>
                                          <p:attrName>ppt_y</p:attrName>
                                        </p:attrNameLst>
                                      </p:cBhvr>
                                      <p:tavLst>
                                        <p:tav tm="0">
                                          <p:val>
                                            <p:strVal val="#ppt_y"/>
                                          </p:val>
                                        </p:tav>
                                        <p:tav tm="100000">
                                          <p:val>
                                            <p:strVal val="#ppt_y"/>
                                          </p:val>
                                        </p:tav>
                                      </p:tavLst>
                                    </p:anim>
                                    <p:animEffect transition="in" filter="wipe(right)" prLst="gradientSize: 0.1">
                                      <p:cBhvr>
                                        <p:cTn id="116" dur="1000"/>
                                        <p:tgtEl>
                                          <p:spTgt spid="3079"/>
                                        </p:tgtEl>
                                      </p:cBhvr>
                                    </p:animEffect>
                                  </p:childTnLst>
                                  <p:subTnLst>
                                    <p:audio>
                                      <p:cMediaNode>
                                        <p:cTn display="0" masterRel="sameClick">
                                          <p:stCondLst>
                                            <p:cond evt="begin" delay="0">
                                              <p:tn val="112"/>
                                            </p:cond>
                                          </p:stCondLst>
                                          <p:endCondLst>
                                            <p:cond evt="onStopAudio" delay="0">
                                              <p:tgtEl>
                                                <p:sldTgt/>
                                              </p:tgtEl>
                                            </p:cond>
                                          </p:endCondLst>
                                        </p:cTn>
                                        <p:tgtEl>
                                          <p:sndTgt r:embed="rId8" name="9.3_un_crayon.wav"/>
                                        </p:tgtEl>
                                      </p:cMediaNode>
                                    </p:audio>
                                  </p:subTnLst>
                                </p:cTn>
                              </p:par>
                            </p:childTnLst>
                          </p:cTn>
                        </p:par>
                      </p:childTnLst>
                    </p:cTn>
                  </p:par>
                  <p:par>
                    <p:cTn id="117" fill="hold" nodeType="clickPar">
                      <p:stCondLst>
                        <p:cond delay="indefinite"/>
                      </p:stCondLst>
                      <p:childTnLst>
                        <p:par>
                          <p:cTn id="118" fill="hold" nodeType="withGroup">
                            <p:stCondLst>
                              <p:cond delay="0"/>
                            </p:stCondLst>
                            <p:childTnLst>
                              <p:par>
                                <p:cTn id="119" presetID="23" presetClass="entr" presetSubtype="16" fill="hold" nodeType="clickEffect">
                                  <p:stCondLst>
                                    <p:cond delay="0"/>
                                  </p:stCondLst>
                                  <p:childTnLst>
                                    <p:set>
                                      <p:cBhvr>
                                        <p:cTn id="120" dur="1" fill="hold">
                                          <p:stCondLst>
                                            <p:cond delay="0"/>
                                          </p:stCondLst>
                                        </p:cTn>
                                        <p:tgtEl>
                                          <p:spTgt spid="3097"/>
                                        </p:tgtEl>
                                        <p:attrNameLst>
                                          <p:attrName>style.visibility</p:attrName>
                                        </p:attrNameLst>
                                      </p:cBhvr>
                                      <p:to>
                                        <p:strVal val="visible"/>
                                      </p:to>
                                    </p:set>
                                    <p:anim calcmode="lin" valueType="num">
                                      <p:cBhvr>
                                        <p:cTn id="121" dur="500" fill="hold"/>
                                        <p:tgtEl>
                                          <p:spTgt spid="3097"/>
                                        </p:tgtEl>
                                        <p:attrNameLst>
                                          <p:attrName>ppt_w</p:attrName>
                                        </p:attrNameLst>
                                      </p:cBhvr>
                                      <p:tavLst>
                                        <p:tav tm="0">
                                          <p:val>
                                            <p:fltVal val="0"/>
                                          </p:val>
                                        </p:tav>
                                        <p:tav tm="100000">
                                          <p:val>
                                            <p:strVal val="#ppt_w"/>
                                          </p:val>
                                        </p:tav>
                                      </p:tavLst>
                                    </p:anim>
                                    <p:anim calcmode="lin" valueType="num">
                                      <p:cBhvr>
                                        <p:cTn id="122" dur="500" fill="hold"/>
                                        <p:tgtEl>
                                          <p:spTgt spid="3097"/>
                                        </p:tgtEl>
                                        <p:attrNameLst>
                                          <p:attrName>ppt_h</p:attrName>
                                        </p:attrNameLst>
                                      </p:cBhvr>
                                      <p:tavLst>
                                        <p:tav tm="0">
                                          <p:val>
                                            <p:fltVal val="0"/>
                                          </p:val>
                                        </p:tav>
                                        <p:tav tm="100000">
                                          <p:val>
                                            <p:strVal val="#ppt_h"/>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9" presetClass="entr" presetSubtype="0" fill="hold" grpId="0" nodeType="clickEffect">
                                  <p:stCondLst>
                                    <p:cond delay="0"/>
                                  </p:stCondLst>
                                  <p:childTnLst>
                                    <p:set>
                                      <p:cBhvr>
                                        <p:cTn id="126" dur="1" fill="hold">
                                          <p:stCondLst>
                                            <p:cond delay="0"/>
                                          </p:stCondLst>
                                        </p:cTn>
                                        <p:tgtEl>
                                          <p:spTgt spid="3092"/>
                                        </p:tgtEl>
                                        <p:attrNameLst>
                                          <p:attrName>style.visibility</p:attrName>
                                        </p:attrNameLst>
                                      </p:cBhvr>
                                      <p:to>
                                        <p:strVal val="visible"/>
                                      </p:to>
                                    </p:set>
                                    <p:anim calcmode="lin" valueType="num">
                                      <p:cBhvr>
                                        <p:cTn id="127" dur="1000" fill="hold"/>
                                        <p:tgtEl>
                                          <p:spTgt spid="3092"/>
                                        </p:tgtEl>
                                        <p:attrNameLst>
                                          <p:attrName>ppt_x</p:attrName>
                                        </p:attrNameLst>
                                      </p:cBhvr>
                                      <p:tavLst>
                                        <p:tav tm="0">
                                          <p:val>
                                            <p:strVal val="#ppt_x-.2"/>
                                          </p:val>
                                        </p:tav>
                                        <p:tav tm="100000">
                                          <p:val>
                                            <p:strVal val="#ppt_x"/>
                                          </p:val>
                                        </p:tav>
                                      </p:tavLst>
                                    </p:anim>
                                    <p:anim calcmode="lin" valueType="num">
                                      <p:cBhvr>
                                        <p:cTn id="128" dur="1000" fill="hold"/>
                                        <p:tgtEl>
                                          <p:spTgt spid="3092"/>
                                        </p:tgtEl>
                                        <p:attrNameLst>
                                          <p:attrName>ppt_y</p:attrName>
                                        </p:attrNameLst>
                                      </p:cBhvr>
                                      <p:tavLst>
                                        <p:tav tm="0">
                                          <p:val>
                                            <p:strVal val="#ppt_y"/>
                                          </p:val>
                                        </p:tav>
                                        <p:tav tm="100000">
                                          <p:val>
                                            <p:strVal val="#ppt_y"/>
                                          </p:val>
                                        </p:tav>
                                      </p:tavLst>
                                    </p:anim>
                                    <p:animEffect transition="in" filter="wipe(right)" prLst="gradientSize: 0.1">
                                      <p:cBhvr>
                                        <p:cTn id="129" dur="1000"/>
                                        <p:tgtEl>
                                          <p:spTgt spid="3092"/>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29" presetClass="entr" presetSubtype="0" fill="hold" grpId="0" nodeType="clickEffect">
                                  <p:stCondLst>
                                    <p:cond delay="0"/>
                                  </p:stCondLst>
                                  <p:childTnLst>
                                    <p:set>
                                      <p:cBhvr>
                                        <p:cTn id="133" dur="1" fill="hold">
                                          <p:stCondLst>
                                            <p:cond delay="0"/>
                                          </p:stCondLst>
                                        </p:cTn>
                                        <p:tgtEl>
                                          <p:spTgt spid="3091"/>
                                        </p:tgtEl>
                                        <p:attrNameLst>
                                          <p:attrName>style.visibility</p:attrName>
                                        </p:attrNameLst>
                                      </p:cBhvr>
                                      <p:to>
                                        <p:strVal val="visible"/>
                                      </p:to>
                                    </p:set>
                                    <p:anim calcmode="lin" valueType="num">
                                      <p:cBhvr>
                                        <p:cTn id="134" dur="1000" fill="hold"/>
                                        <p:tgtEl>
                                          <p:spTgt spid="3091"/>
                                        </p:tgtEl>
                                        <p:attrNameLst>
                                          <p:attrName>ppt_x</p:attrName>
                                        </p:attrNameLst>
                                      </p:cBhvr>
                                      <p:tavLst>
                                        <p:tav tm="0">
                                          <p:val>
                                            <p:strVal val="#ppt_x-.2"/>
                                          </p:val>
                                        </p:tav>
                                        <p:tav tm="100000">
                                          <p:val>
                                            <p:strVal val="#ppt_x"/>
                                          </p:val>
                                        </p:tav>
                                      </p:tavLst>
                                    </p:anim>
                                    <p:anim calcmode="lin" valueType="num">
                                      <p:cBhvr>
                                        <p:cTn id="135" dur="1000" fill="hold"/>
                                        <p:tgtEl>
                                          <p:spTgt spid="3091"/>
                                        </p:tgtEl>
                                        <p:attrNameLst>
                                          <p:attrName>ppt_y</p:attrName>
                                        </p:attrNameLst>
                                      </p:cBhvr>
                                      <p:tavLst>
                                        <p:tav tm="0">
                                          <p:val>
                                            <p:strVal val="#ppt_y"/>
                                          </p:val>
                                        </p:tav>
                                        <p:tav tm="100000">
                                          <p:val>
                                            <p:strVal val="#ppt_y"/>
                                          </p:val>
                                        </p:tav>
                                      </p:tavLst>
                                    </p:anim>
                                    <p:animEffect transition="in" filter="wipe(right)" prLst="gradientSize: 0.1">
                                      <p:cBhvr>
                                        <p:cTn id="136" dur="1000"/>
                                        <p:tgtEl>
                                          <p:spTgt spid="3091"/>
                                        </p:tgtEl>
                                      </p:cBhvr>
                                    </p:animEffect>
                                  </p:childTnLst>
                                  <p:subTnLst>
                                    <p:audio>
                                      <p:cMediaNode>
                                        <p:cTn display="0" masterRel="sameClick">
                                          <p:stCondLst>
                                            <p:cond evt="begin" delay="0">
                                              <p:tn val="132"/>
                                            </p:cond>
                                          </p:stCondLst>
                                          <p:endCondLst>
                                            <p:cond evt="onStopAudio" delay="0">
                                              <p:tgtEl>
                                                <p:sldTgt/>
                                              </p:tgtEl>
                                            </p:cond>
                                          </p:endCondLst>
                                        </p:cTn>
                                        <p:tgtEl>
                                          <p:sndTgt r:embed="rId9" name="9.11_des_ciseaux.wav"/>
                                        </p:tgtEl>
                                      </p:cMediaNode>
                                    </p:audio>
                                  </p:subTnLst>
                                </p:cTn>
                              </p:par>
                            </p:childTnLst>
                          </p:cTn>
                        </p:par>
                      </p:childTnLst>
                    </p:cTn>
                  </p:par>
                  <p:par>
                    <p:cTn id="137" fill="hold" nodeType="clickPar">
                      <p:stCondLst>
                        <p:cond delay="indefinite"/>
                      </p:stCondLst>
                      <p:childTnLst>
                        <p:par>
                          <p:cTn id="138" fill="hold" nodeType="withGroup">
                            <p:stCondLst>
                              <p:cond delay="0"/>
                            </p:stCondLst>
                            <p:childTnLst>
                              <p:par>
                                <p:cTn id="139" presetID="23" presetClass="entr" presetSubtype="16" fill="hold" nodeType="clickEffect">
                                  <p:stCondLst>
                                    <p:cond delay="0"/>
                                  </p:stCondLst>
                                  <p:childTnLst>
                                    <p:set>
                                      <p:cBhvr>
                                        <p:cTn id="140" dur="1" fill="hold">
                                          <p:stCondLst>
                                            <p:cond delay="0"/>
                                          </p:stCondLst>
                                        </p:cTn>
                                        <p:tgtEl>
                                          <p:spTgt spid="3100"/>
                                        </p:tgtEl>
                                        <p:attrNameLst>
                                          <p:attrName>style.visibility</p:attrName>
                                        </p:attrNameLst>
                                      </p:cBhvr>
                                      <p:to>
                                        <p:strVal val="visible"/>
                                      </p:to>
                                    </p:set>
                                    <p:anim calcmode="lin" valueType="num">
                                      <p:cBhvr>
                                        <p:cTn id="141" dur="500" fill="hold"/>
                                        <p:tgtEl>
                                          <p:spTgt spid="3100"/>
                                        </p:tgtEl>
                                        <p:attrNameLst>
                                          <p:attrName>ppt_w</p:attrName>
                                        </p:attrNameLst>
                                      </p:cBhvr>
                                      <p:tavLst>
                                        <p:tav tm="0">
                                          <p:val>
                                            <p:fltVal val="0"/>
                                          </p:val>
                                        </p:tav>
                                        <p:tav tm="100000">
                                          <p:val>
                                            <p:strVal val="#ppt_w"/>
                                          </p:val>
                                        </p:tav>
                                      </p:tavLst>
                                    </p:anim>
                                    <p:anim calcmode="lin" valueType="num">
                                      <p:cBhvr>
                                        <p:cTn id="142" dur="500" fill="hold"/>
                                        <p:tgtEl>
                                          <p:spTgt spid="3100"/>
                                        </p:tgtEl>
                                        <p:attrNameLst>
                                          <p:attrName>ppt_h</p:attrName>
                                        </p:attrNameLst>
                                      </p:cBhvr>
                                      <p:tavLst>
                                        <p:tav tm="0">
                                          <p:val>
                                            <p:fltVal val="0"/>
                                          </p:val>
                                        </p:tav>
                                        <p:tav tm="100000">
                                          <p:val>
                                            <p:strVal val="#ppt_h"/>
                                          </p:val>
                                        </p:tav>
                                      </p:tavLst>
                                    </p:anim>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9" presetClass="entr" presetSubtype="0" fill="hold" grpId="0" nodeType="clickEffect">
                                  <p:stCondLst>
                                    <p:cond delay="0"/>
                                  </p:stCondLst>
                                  <p:childTnLst>
                                    <p:set>
                                      <p:cBhvr>
                                        <p:cTn id="146" dur="1" fill="hold">
                                          <p:stCondLst>
                                            <p:cond delay="0"/>
                                          </p:stCondLst>
                                        </p:cTn>
                                        <p:tgtEl>
                                          <p:spTgt spid="3086"/>
                                        </p:tgtEl>
                                        <p:attrNameLst>
                                          <p:attrName>style.visibility</p:attrName>
                                        </p:attrNameLst>
                                      </p:cBhvr>
                                      <p:to>
                                        <p:strVal val="visible"/>
                                      </p:to>
                                    </p:set>
                                    <p:anim calcmode="lin" valueType="num">
                                      <p:cBhvr>
                                        <p:cTn id="147" dur="1000" fill="hold"/>
                                        <p:tgtEl>
                                          <p:spTgt spid="3086"/>
                                        </p:tgtEl>
                                        <p:attrNameLst>
                                          <p:attrName>ppt_x</p:attrName>
                                        </p:attrNameLst>
                                      </p:cBhvr>
                                      <p:tavLst>
                                        <p:tav tm="0">
                                          <p:val>
                                            <p:strVal val="#ppt_x-.2"/>
                                          </p:val>
                                        </p:tav>
                                        <p:tav tm="100000">
                                          <p:val>
                                            <p:strVal val="#ppt_x"/>
                                          </p:val>
                                        </p:tav>
                                      </p:tavLst>
                                    </p:anim>
                                    <p:anim calcmode="lin" valueType="num">
                                      <p:cBhvr>
                                        <p:cTn id="148" dur="1000" fill="hold"/>
                                        <p:tgtEl>
                                          <p:spTgt spid="3086"/>
                                        </p:tgtEl>
                                        <p:attrNameLst>
                                          <p:attrName>ppt_y</p:attrName>
                                        </p:attrNameLst>
                                      </p:cBhvr>
                                      <p:tavLst>
                                        <p:tav tm="0">
                                          <p:val>
                                            <p:strVal val="#ppt_y"/>
                                          </p:val>
                                        </p:tav>
                                        <p:tav tm="100000">
                                          <p:val>
                                            <p:strVal val="#ppt_y"/>
                                          </p:val>
                                        </p:tav>
                                      </p:tavLst>
                                    </p:anim>
                                    <p:animEffect transition="in" filter="wipe(right)" prLst="gradientSize: 0.1">
                                      <p:cBhvr>
                                        <p:cTn id="149" dur="1000"/>
                                        <p:tgtEl>
                                          <p:spTgt spid="3086"/>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29" presetClass="entr" presetSubtype="0" fill="hold" grpId="0" nodeType="clickEffect">
                                  <p:stCondLst>
                                    <p:cond delay="0"/>
                                  </p:stCondLst>
                                  <p:childTnLst>
                                    <p:set>
                                      <p:cBhvr>
                                        <p:cTn id="153" dur="1" fill="hold">
                                          <p:stCondLst>
                                            <p:cond delay="0"/>
                                          </p:stCondLst>
                                        </p:cTn>
                                        <p:tgtEl>
                                          <p:spTgt spid="3085"/>
                                        </p:tgtEl>
                                        <p:attrNameLst>
                                          <p:attrName>style.visibility</p:attrName>
                                        </p:attrNameLst>
                                      </p:cBhvr>
                                      <p:to>
                                        <p:strVal val="visible"/>
                                      </p:to>
                                    </p:set>
                                    <p:anim calcmode="lin" valueType="num">
                                      <p:cBhvr>
                                        <p:cTn id="154" dur="1000" fill="hold"/>
                                        <p:tgtEl>
                                          <p:spTgt spid="3085"/>
                                        </p:tgtEl>
                                        <p:attrNameLst>
                                          <p:attrName>ppt_x</p:attrName>
                                        </p:attrNameLst>
                                      </p:cBhvr>
                                      <p:tavLst>
                                        <p:tav tm="0">
                                          <p:val>
                                            <p:strVal val="#ppt_x-.2"/>
                                          </p:val>
                                        </p:tav>
                                        <p:tav tm="100000">
                                          <p:val>
                                            <p:strVal val="#ppt_x"/>
                                          </p:val>
                                        </p:tav>
                                      </p:tavLst>
                                    </p:anim>
                                    <p:anim calcmode="lin" valueType="num">
                                      <p:cBhvr>
                                        <p:cTn id="155" dur="1000" fill="hold"/>
                                        <p:tgtEl>
                                          <p:spTgt spid="3085"/>
                                        </p:tgtEl>
                                        <p:attrNameLst>
                                          <p:attrName>ppt_y</p:attrName>
                                        </p:attrNameLst>
                                      </p:cBhvr>
                                      <p:tavLst>
                                        <p:tav tm="0">
                                          <p:val>
                                            <p:strVal val="#ppt_y"/>
                                          </p:val>
                                        </p:tav>
                                        <p:tav tm="100000">
                                          <p:val>
                                            <p:strVal val="#ppt_y"/>
                                          </p:val>
                                        </p:tav>
                                      </p:tavLst>
                                    </p:anim>
                                    <p:animEffect transition="in" filter="wipe(right)" prLst="gradientSize: 0.1">
                                      <p:cBhvr>
                                        <p:cTn id="156" dur="1000"/>
                                        <p:tgtEl>
                                          <p:spTgt spid="3085"/>
                                        </p:tgtEl>
                                      </p:cBhvr>
                                    </p:animEffect>
                                  </p:childTnLst>
                                  <p:subTnLst>
                                    <p:audio>
                                      <p:cMediaNode>
                                        <p:cTn display="0" masterRel="sameClick">
                                          <p:stCondLst>
                                            <p:cond evt="begin" delay="0">
                                              <p:tn val="152"/>
                                            </p:cond>
                                          </p:stCondLst>
                                          <p:endCondLst>
                                            <p:cond evt="onStopAudio" delay="0">
                                              <p:tgtEl>
                                                <p:sldTgt/>
                                              </p:tgtEl>
                                            </p:cond>
                                          </p:endCondLst>
                                        </p:cTn>
                                        <p:tgtEl>
                                          <p:sndTgt r:embed="rId10" name="9.8_une_gomme.wav"/>
                                        </p:tgtEl>
                                      </p:cMediaNode>
                                    </p:audio>
                                  </p:subTnLst>
                                </p:cTn>
                              </p:par>
                            </p:childTnLst>
                          </p:cTn>
                        </p:par>
                      </p:childTnLst>
                    </p:cTn>
                  </p:par>
                  <p:par>
                    <p:cTn id="157" fill="hold" nodeType="clickPar">
                      <p:stCondLst>
                        <p:cond delay="indefinite"/>
                      </p:stCondLst>
                      <p:childTnLst>
                        <p:par>
                          <p:cTn id="158" fill="hold" nodeType="withGroup">
                            <p:stCondLst>
                              <p:cond delay="0"/>
                            </p:stCondLst>
                            <p:childTnLst>
                              <p:par>
                                <p:cTn id="159" presetID="23" presetClass="entr" presetSubtype="16" fill="hold" nodeType="clickEffect">
                                  <p:stCondLst>
                                    <p:cond delay="0"/>
                                  </p:stCondLst>
                                  <p:childTnLst>
                                    <p:set>
                                      <p:cBhvr>
                                        <p:cTn id="160" dur="1" fill="hold">
                                          <p:stCondLst>
                                            <p:cond delay="0"/>
                                          </p:stCondLst>
                                        </p:cTn>
                                        <p:tgtEl>
                                          <p:spTgt spid="3095"/>
                                        </p:tgtEl>
                                        <p:attrNameLst>
                                          <p:attrName>style.visibility</p:attrName>
                                        </p:attrNameLst>
                                      </p:cBhvr>
                                      <p:to>
                                        <p:strVal val="visible"/>
                                      </p:to>
                                    </p:set>
                                    <p:anim calcmode="lin" valueType="num">
                                      <p:cBhvr>
                                        <p:cTn id="161" dur="500" fill="hold"/>
                                        <p:tgtEl>
                                          <p:spTgt spid="3095"/>
                                        </p:tgtEl>
                                        <p:attrNameLst>
                                          <p:attrName>ppt_w</p:attrName>
                                        </p:attrNameLst>
                                      </p:cBhvr>
                                      <p:tavLst>
                                        <p:tav tm="0">
                                          <p:val>
                                            <p:fltVal val="0"/>
                                          </p:val>
                                        </p:tav>
                                        <p:tav tm="100000">
                                          <p:val>
                                            <p:strVal val="#ppt_w"/>
                                          </p:val>
                                        </p:tav>
                                      </p:tavLst>
                                    </p:anim>
                                    <p:anim calcmode="lin" valueType="num">
                                      <p:cBhvr>
                                        <p:cTn id="162" dur="500" fill="hold"/>
                                        <p:tgtEl>
                                          <p:spTgt spid="3095"/>
                                        </p:tgtEl>
                                        <p:attrNameLst>
                                          <p:attrName>ppt_h</p:attrName>
                                        </p:attrNameLst>
                                      </p:cBhvr>
                                      <p:tavLst>
                                        <p:tav tm="0">
                                          <p:val>
                                            <p:fltVal val="0"/>
                                          </p:val>
                                        </p:tav>
                                        <p:tav tm="100000">
                                          <p:val>
                                            <p:strVal val="#ppt_h"/>
                                          </p:val>
                                        </p:tav>
                                      </p:tavLst>
                                    </p:anim>
                                  </p:childTnLst>
                                </p:cTn>
                              </p:par>
                            </p:childTnLst>
                          </p:cTn>
                        </p:par>
                      </p:childTnLst>
                    </p:cTn>
                  </p:par>
                  <p:par>
                    <p:cTn id="163" fill="hold" nodeType="clickPar">
                      <p:stCondLst>
                        <p:cond delay="indefinite"/>
                      </p:stCondLst>
                      <p:childTnLst>
                        <p:par>
                          <p:cTn id="164" fill="hold" nodeType="withGroup">
                            <p:stCondLst>
                              <p:cond delay="0"/>
                            </p:stCondLst>
                            <p:childTnLst>
                              <p:par>
                                <p:cTn id="165" presetID="29" presetClass="entr" presetSubtype="0" fill="hold" grpId="0" nodeType="clickEffect">
                                  <p:stCondLst>
                                    <p:cond delay="0"/>
                                  </p:stCondLst>
                                  <p:childTnLst>
                                    <p:set>
                                      <p:cBhvr>
                                        <p:cTn id="166" dur="1" fill="hold">
                                          <p:stCondLst>
                                            <p:cond delay="0"/>
                                          </p:stCondLst>
                                        </p:cTn>
                                        <p:tgtEl>
                                          <p:spTgt spid="3082"/>
                                        </p:tgtEl>
                                        <p:attrNameLst>
                                          <p:attrName>style.visibility</p:attrName>
                                        </p:attrNameLst>
                                      </p:cBhvr>
                                      <p:to>
                                        <p:strVal val="visible"/>
                                      </p:to>
                                    </p:set>
                                    <p:anim calcmode="lin" valueType="num">
                                      <p:cBhvr>
                                        <p:cTn id="167" dur="1000" fill="hold"/>
                                        <p:tgtEl>
                                          <p:spTgt spid="3082"/>
                                        </p:tgtEl>
                                        <p:attrNameLst>
                                          <p:attrName>ppt_x</p:attrName>
                                        </p:attrNameLst>
                                      </p:cBhvr>
                                      <p:tavLst>
                                        <p:tav tm="0">
                                          <p:val>
                                            <p:strVal val="#ppt_x-.2"/>
                                          </p:val>
                                        </p:tav>
                                        <p:tav tm="100000">
                                          <p:val>
                                            <p:strVal val="#ppt_x"/>
                                          </p:val>
                                        </p:tav>
                                      </p:tavLst>
                                    </p:anim>
                                    <p:anim calcmode="lin" valueType="num">
                                      <p:cBhvr>
                                        <p:cTn id="168" dur="1000" fill="hold"/>
                                        <p:tgtEl>
                                          <p:spTgt spid="3082"/>
                                        </p:tgtEl>
                                        <p:attrNameLst>
                                          <p:attrName>ppt_y</p:attrName>
                                        </p:attrNameLst>
                                      </p:cBhvr>
                                      <p:tavLst>
                                        <p:tav tm="0">
                                          <p:val>
                                            <p:strVal val="#ppt_y"/>
                                          </p:val>
                                        </p:tav>
                                        <p:tav tm="100000">
                                          <p:val>
                                            <p:strVal val="#ppt_y"/>
                                          </p:val>
                                        </p:tav>
                                      </p:tavLst>
                                    </p:anim>
                                    <p:animEffect transition="in" filter="wipe(right)" prLst="gradientSize: 0.1">
                                      <p:cBhvr>
                                        <p:cTn id="169" dur="1000"/>
                                        <p:tgtEl>
                                          <p:spTgt spid="3082"/>
                                        </p:tgtEl>
                                      </p:cBhvr>
                                    </p:animEffec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29" presetClass="entr" presetSubtype="0" fill="hold" grpId="0" nodeType="clickEffect">
                                  <p:stCondLst>
                                    <p:cond delay="0"/>
                                  </p:stCondLst>
                                  <p:childTnLst>
                                    <p:set>
                                      <p:cBhvr>
                                        <p:cTn id="173" dur="1" fill="hold">
                                          <p:stCondLst>
                                            <p:cond delay="0"/>
                                          </p:stCondLst>
                                        </p:cTn>
                                        <p:tgtEl>
                                          <p:spTgt spid="3081"/>
                                        </p:tgtEl>
                                        <p:attrNameLst>
                                          <p:attrName>style.visibility</p:attrName>
                                        </p:attrNameLst>
                                      </p:cBhvr>
                                      <p:to>
                                        <p:strVal val="visible"/>
                                      </p:to>
                                    </p:set>
                                    <p:anim calcmode="lin" valueType="num">
                                      <p:cBhvr>
                                        <p:cTn id="174" dur="1000" fill="hold"/>
                                        <p:tgtEl>
                                          <p:spTgt spid="3081"/>
                                        </p:tgtEl>
                                        <p:attrNameLst>
                                          <p:attrName>ppt_x</p:attrName>
                                        </p:attrNameLst>
                                      </p:cBhvr>
                                      <p:tavLst>
                                        <p:tav tm="0">
                                          <p:val>
                                            <p:strVal val="#ppt_x-.2"/>
                                          </p:val>
                                        </p:tav>
                                        <p:tav tm="100000">
                                          <p:val>
                                            <p:strVal val="#ppt_x"/>
                                          </p:val>
                                        </p:tav>
                                      </p:tavLst>
                                    </p:anim>
                                    <p:anim calcmode="lin" valueType="num">
                                      <p:cBhvr>
                                        <p:cTn id="175" dur="1000" fill="hold"/>
                                        <p:tgtEl>
                                          <p:spTgt spid="3081"/>
                                        </p:tgtEl>
                                        <p:attrNameLst>
                                          <p:attrName>ppt_y</p:attrName>
                                        </p:attrNameLst>
                                      </p:cBhvr>
                                      <p:tavLst>
                                        <p:tav tm="0">
                                          <p:val>
                                            <p:strVal val="#ppt_y"/>
                                          </p:val>
                                        </p:tav>
                                        <p:tav tm="100000">
                                          <p:val>
                                            <p:strVal val="#ppt_y"/>
                                          </p:val>
                                        </p:tav>
                                      </p:tavLst>
                                    </p:anim>
                                    <p:animEffect transition="in" filter="wipe(right)" prLst="gradientSize: 0.1">
                                      <p:cBhvr>
                                        <p:cTn id="176" dur="1000"/>
                                        <p:tgtEl>
                                          <p:spTgt spid="3081"/>
                                        </p:tgtEl>
                                      </p:cBhvr>
                                    </p:animEffect>
                                  </p:childTnLst>
                                  <p:subTnLst>
                                    <p:audio>
                                      <p:cMediaNode>
                                        <p:cTn display="0" masterRel="sameClick">
                                          <p:stCondLst>
                                            <p:cond evt="begin" delay="0">
                                              <p:tn val="172"/>
                                            </p:cond>
                                          </p:stCondLst>
                                          <p:endCondLst>
                                            <p:cond evt="onStopAudio" delay="0">
                                              <p:tgtEl>
                                                <p:sldTgt/>
                                              </p:tgtEl>
                                            </p:cond>
                                          </p:endCondLst>
                                        </p:cTn>
                                        <p:tgtEl>
                                          <p:sndTgt r:embed="rId11" name="9.6_un_baton_de_colle.wav"/>
                                        </p:tgtEl>
                                      </p:cMediaNode>
                                    </p:audio>
                                  </p:subTnLst>
                                </p:cTn>
                              </p:par>
                            </p:childTnLst>
                          </p:cTn>
                        </p:par>
                      </p:childTnLst>
                    </p:cTn>
                  </p:par>
                  <p:par>
                    <p:cTn id="177" fill="hold" nodeType="clickPar">
                      <p:stCondLst>
                        <p:cond delay="indefinite"/>
                      </p:stCondLst>
                      <p:childTnLst>
                        <p:par>
                          <p:cTn id="178" fill="hold" nodeType="withGroup">
                            <p:stCondLst>
                              <p:cond delay="0"/>
                            </p:stCondLst>
                            <p:childTnLst>
                              <p:par>
                                <p:cTn id="179" presetID="23" presetClass="entr" presetSubtype="16" fill="hold" nodeType="clickEffect">
                                  <p:stCondLst>
                                    <p:cond delay="0"/>
                                  </p:stCondLst>
                                  <p:childTnLst>
                                    <p:set>
                                      <p:cBhvr>
                                        <p:cTn id="180" dur="1" fill="hold">
                                          <p:stCondLst>
                                            <p:cond delay="0"/>
                                          </p:stCondLst>
                                        </p:cTn>
                                        <p:tgtEl>
                                          <p:spTgt spid="3098"/>
                                        </p:tgtEl>
                                        <p:attrNameLst>
                                          <p:attrName>style.visibility</p:attrName>
                                        </p:attrNameLst>
                                      </p:cBhvr>
                                      <p:to>
                                        <p:strVal val="visible"/>
                                      </p:to>
                                    </p:set>
                                    <p:anim calcmode="lin" valueType="num">
                                      <p:cBhvr>
                                        <p:cTn id="181" dur="500" fill="hold"/>
                                        <p:tgtEl>
                                          <p:spTgt spid="3098"/>
                                        </p:tgtEl>
                                        <p:attrNameLst>
                                          <p:attrName>ppt_w</p:attrName>
                                        </p:attrNameLst>
                                      </p:cBhvr>
                                      <p:tavLst>
                                        <p:tav tm="0">
                                          <p:val>
                                            <p:fltVal val="0"/>
                                          </p:val>
                                        </p:tav>
                                        <p:tav tm="100000">
                                          <p:val>
                                            <p:strVal val="#ppt_w"/>
                                          </p:val>
                                        </p:tav>
                                      </p:tavLst>
                                    </p:anim>
                                    <p:anim calcmode="lin" valueType="num">
                                      <p:cBhvr>
                                        <p:cTn id="182" dur="500" fill="hold"/>
                                        <p:tgtEl>
                                          <p:spTgt spid="3098"/>
                                        </p:tgtEl>
                                        <p:attrNameLst>
                                          <p:attrName>ppt_h</p:attrName>
                                        </p:attrNameLst>
                                      </p:cBhvr>
                                      <p:tavLst>
                                        <p:tav tm="0">
                                          <p:val>
                                            <p:fltVal val="0"/>
                                          </p:val>
                                        </p:tav>
                                        <p:tav tm="100000">
                                          <p:val>
                                            <p:strVal val="#ppt_h"/>
                                          </p:val>
                                        </p:tav>
                                      </p:tavLst>
                                    </p:anim>
                                  </p:childTnLst>
                                </p:cTn>
                              </p:par>
                            </p:childTnLst>
                          </p:cTn>
                        </p:par>
                      </p:childTnLst>
                    </p:cTn>
                  </p:par>
                  <p:par>
                    <p:cTn id="183" fill="hold" nodeType="clickPar">
                      <p:stCondLst>
                        <p:cond delay="indefinite"/>
                      </p:stCondLst>
                      <p:childTnLst>
                        <p:par>
                          <p:cTn id="184" fill="hold" nodeType="withGroup">
                            <p:stCondLst>
                              <p:cond delay="0"/>
                            </p:stCondLst>
                            <p:childTnLst>
                              <p:par>
                                <p:cTn id="185" presetID="29" presetClass="entr" presetSubtype="0" fill="hold" grpId="0" nodeType="clickEffect">
                                  <p:stCondLst>
                                    <p:cond delay="0"/>
                                  </p:stCondLst>
                                  <p:childTnLst>
                                    <p:set>
                                      <p:cBhvr>
                                        <p:cTn id="186" dur="1" fill="hold">
                                          <p:stCondLst>
                                            <p:cond delay="0"/>
                                          </p:stCondLst>
                                        </p:cTn>
                                        <p:tgtEl>
                                          <p:spTgt spid="3094"/>
                                        </p:tgtEl>
                                        <p:attrNameLst>
                                          <p:attrName>style.visibility</p:attrName>
                                        </p:attrNameLst>
                                      </p:cBhvr>
                                      <p:to>
                                        <p:strVal val="visible"/>
                                      </p:to>
                                    </p:set>
                                    <p:anim calcmode="lin" valueType="num">
                                      <p:cBhvr>
                                        <p:cTn id="187" dur="1000" fill="hold"/>
                                        <p:tgtEl>
                                          <p:spTgt spid="3094"/>
                                        </p:tgtEl>
                                        <p:attrNameLst>
                                          <p:attrName>ppt_x</p:attrName>
                                        </p:attrNameLst>
                                      </p:cBhvr>
                                      <p:tavLst>
                                        <p:tav tm="0">
                                          <p:val>
                                            <p:strVal val="#ppt_x-.2"/>
                                          </p:val>
                                        </p:tav>
                                        <p:tav tm="100000">
                                          <p:val>
                                            <p:strVal val="#ppt_x"/>
                                          </p:val>
                                        </p:tav>
                                      </p:tavLst>
                                    </p:anim>
                                    <p:anim calcmode="lin" valueType="num">
                                      <p:cBhvr>
                                        <p:cTn id="188" dur="1000" fill="hold"/>
                                        <p:tgtEl>
                                          <p:spTgt spid="3094"/>
                                        </p:tgtEl>
                                        <p:attrNameLst>
                                          <p:attrName>ppt_y</p:attrName>
                                        </p:attrNameLst>
                                      </p:cBhvr>
                                      <p:tavLst>
                                        <p:tav tm="0">
                                          <p:val>
                                            <p:strVal val="#ppt_y"/>
                                          </p:val>
                                        </p:tav>
                                        <p:tav tm="100000">
                                          <p:val>
                                            <p:strVal val="#ppt_y"/>
                                          </p:val>
                                        </p:tav>
                                      </p:tavLst>
                                    </p:anim>
                                    <p:animEffect transition="in" filter="wipe(right)" prLst="gradientSize: 0.1">
                                      <p:cBhvr>
                                        <p:cTn id="189" dur="1000"/>
                                        <p:tgtEl>
                                          <p:spTgt spid="3094"/>
                                        </p:tgtEl>
                                      </p:cBhvr>
                                    </p:animEffect>
                                  </p:childTnLst>
                                </p:cTn>
                              </p:par>
                            </p:childTnLst>
                          </p:cTn>
                        </p:par>
                      </p:childTnLst>
                    </p:cTn>
                  </p:par>
                  <p:par>
                    <p:cTn id="190" fill="hold" nodeType="clickPar">
                      <p:stCondLst>
                        <p:cond delay="indefinite"/>
                      </p:stCondLst>
                      <p:childTnLst>
                        <p:par>
                          <p:cTn id="191" fill="hold" nodeType="withGroup">
                            <p:stCondLst>
                              <p:cond delay="0"/>
                            </p:stCondLst>
                            <p:childTnLst>
                              <p:par>
                                <p:cTn id="192" presetID="29" presetClass="entr" presetSubtype="0" fill="hold" grpId="0" nodeType="clickEffect">
                                  <p:stCondLst>
                                    <p:cond delay="0"/>
                                  </p:stCondLst>
                                  <p:childTnLst>
                                    <p:set>
                                      <p:cBhvr>
                                        <p:cTn id="193" dur="1" fill="hold">
                                          <p:stCondLst>
                                            <p:cond delay="0"/>
                                          </p:stCondLst>
                                        </p:cTn>
                                        <p:tgtEl>
                                          <p:spTgt spid="3093"/>
                                        </p:tgtEl>
                                        <p:attrNameLst>
                                          <p:attrName>style.visibility</p:attrName>
                                        </p:attrNameLst>
                                      </p:cBhvr>
                                      <p:to>
                                        <p:strVal val="visible"/>
                                      </p:to>
                                    </p:set>
                                    <p:anim calcmode="lin" valueType="num">
                                      <p:cBhvr>
                                        <p:cTn id="194" dur="1000" fill="hold"/>
                                        <p:tgtEl>
                                          <p:spTgt spid="3093"/>
                                        </p:tgtEl>
                                        <p:attrNameLst>
                                          <p:attrName>ppt_x</p:attrName>
                                        </p:attrNameLst>
                                      </p:cBhvr>
                                      <p:tavLst>
                                        <p:tav tm="0">
                                          <p:val>
                                            <p:strVal val="#ppt_x-.2"/>
                                          </p:val>
                                        </p:tav>
                                        <p:tav tm="100000">
                                          <p:val>
                                            <p:strVal val="#ppt_x"/>
                                          </p:val>
                                        </p:tav>
                                      </p:tavLst>
                                    </p:anim>
                                    <p:anim calcmode="lin" valueType="num">
                                      <p:cBhvr>
                                        <p:cTn id="195" dur="1000" fill="hold"/>
                                        <p:tgtEl>
                                          <p:spTgt spid="3093"/>
                                        </p:tgtEl>
                                        <p:attrNameLst>
                                          <p:attrName>ppt_y</p:attrName>
                                        </p:attrNameLst>
                                      </p:cBhvr>
                                      <p:tavLst>
                                        <p:tav tm="0">
                                          <p:val>
                                            <p:strVal val="#ppt_y"/>
                                          </p:val>
                                        </p:tav>
                                        <p:tav tm="100000">
                                          <p:val>
                                            <p:strVal val="#ppt_y"/>
                                          </p:val>
                                        </p:tav>
                                      </p:tavLst>
                                    </p:anim>
                                    <p:animEffect transition="in" filter="wipe(right)" prLst="gradientSize: 0.1">
                                      <p:cBhvr>
                                        <p:cTn id="196" dur="1000"/>
                                        <p:tgtEl>
                                          <p:spTgt spid="3093"/>
                                        </p:tgtEl>
                                      </p:cBhvr>
                                    </p:animEffect>
                                  </p:childTnLst>
                                  <p:subTnLst>
                                    <p:audio>
                                      <p:cMediaNode>
                                        <p:cTn display="0" masterRel="sameClick">
                                          <p:stCondLst>
                                            <p:cond evt="begin" delay="0">
                                              <p:tn val="192"/>
                                            </p:cond>
                                          </p:stCondLst>
                                          <p:endCondLst>
                                            <p:cond evt="onStopAudio" delay="0">
                                              <p:tgtEl>
                                                <p:sldTgt/>
                                              </p:tgtEl>
                                            </p:cond>
                                          </p:endCondLst>
                                        </p:cTn>
                                        <p:tgtEl>
                                          <p:sndTgt r:embed="rId12" name="une trousse.wav"/>
                                        </p:tgtEl>
                                      </p:cMediaNode>
                                    </p:audio>
                                  </p:subTnLst>
                                </p:cTn>
                              </p:par>
                            </p:childTnLst>
                          </p:cTn>
                        </p:par>
                      </p:childTnLst>
                    </p:cTn>
                  </p:par>
                  <p:par>
                    <p:cTn id="197" fill="hold" nodeType="clickPar">
                      <p:stCondLst>
                        <p:cond delay="indefinite"/>
                      </p:stCondLst>
                      <p:childTnLst>
                        <p:par>
                          <p:cTn id="198" fill="hold" nodeType="withGroup">
                            <p:stCondLst>
                              <p:cond delay="0"/>
                            </p:stCondLst>
                            <p:childTnLst>
                              <p:par>
                                <p:cTn id="199" presetID="23" presetClass="entr" presetSubtype="16" fill="hold" nodeType="clickEffect">
                                  <p:stCondLst>
                                    <p:cond delay="0"/>
                                  </p:stCondLst>
                                  <p:childTnLst>
                                    <p:set>
                                      <p:cBhvr>
                                        <p:cTn id="200" dur="1" fill="hold">
                                          <p:stCondLst>
                                            <p:cond delay="0"/>
                                          </p:stCondLst>
                                        </p:cTn>
                                        <p:tgtEl>
                                          <p:spTgt spid="3074"/>
                                        </p:tgtEl>
                                        <p:attrNameLst>
                                          <p:attrName>style.visibility</p:attrName>
                                        </p:attrNameLst>
                                      </p:cBhvr>
                                      <p:to>
                                        <p:strVal val="visible"/>
                                      </p:to>
                                    </p:set>
                                    <p:anim calcmode="lin" valueType="num">
                                      <p:cBhvr>
                                        <p:cTn id="201" dur="500" fill="hold"/>
                                        <p:tgtEl>
                                          <p:spTgt spid="3074"/>
                                        </p:tgtEl>
                                        <p:attrNameLst>
                                          <p:attrName>ppt_w</p:attrName>
                                        </p:attrNameLst>
                                      </p:cBhvr>
                                      <p:tavLst>
                                        <p:tav tm="0">
                                          <p:val>
                                            <p:fltVal val="0"/>
                                          </p:val>
                                        </p:tav>
                                        <p:tav tm="100000">
                                          <p:val>
                                            <p:strVal val="#ppt_w"/>
                                          </p:val>
                                        </p:tav>
                                      </p:tavLst>
                                    </p:anim>
                                    <p:anim calcmode="lin" valueType="num">
                                      <p:cBhvr>
                                        <p:cTn id="202" dur="500" fill="hold"/>
                                        <p:tgtEl>
                                          <p:spTgt spid="3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p:bldP spid="3076" grpId="0" animBg="1"/>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isappear"/>
          <p:cNvPicPr>
            <a:picLocks noChangeAspect="1" noChangeArrowheads="1"/>
          </p:cNvPicPr>
          <p:nvPr/>
        </p:nvPicPr>
        <p:blipFill>
          <a:blip r:embed="rId6">
            <a:extLst>
              <a:ext uri="{28A0092B-C50C-407E-A947-70E740481C1C}">
                <a14:useLocalDpi xmlns:a14="http://schemas.microsoft.com/office/drawing/2010/main" val="0"/>
              </a:ext>
            </a:extLst>
          </a:blip>
          <a:srcRect t="27635" r="52437" b="2480"/>
          <a:stretch>
            <a:fillRect/>
          </a:stretch>
        </p:blipFill>
        <p:spPr bwMode="auto">
          <a:xfrm>
            <a:off x="2916238" y="1412875"/>
            <a:ext cx="274320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3" descr="disappear"/>
          <p:cNvPicPr>
            <a:picLocks noChangeAspect="1" noChangeArrowheads="1"/>
          </p:cNvPicPr>
          <p:nvPr/>
        </p:nvPicPr>
        <p:blipFill>
          <a:blip r:embed="rId6">
            <a:extLst>
              <a:ext uri="{28A0092B-C50C-407E-A947-70E740481C1C}">
                <a14:useLocalDpi xmlns:a14="http://schemas.microsoft.com/office/drawing/2010/main" val="0"/>
              </a:ext>
            </a:extLst>
          </a:blip>
          <a:srcRect l="46768" t="27635" r="7086" b="2480"/>
          <a:stretch>
            <a:fillRect/>
          </a:stretch>
        </p:blipFill>
        <p:spPr bwMode="auto">
          <a:xfrm>
            <a:off x="3065463" y="1412875"/>
            <a:ext cx="2659062"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79512" y="116632"/>
            <a:ext cx="4588115" cy="646331"/>
          </a:xfrm>
          <a:prstGeom prst="rect">
            <a:avLst/>
          </a:prstGeom>
        </p:spPr>
        <p:txBody>
          <a:bodyPr wrap="none">
            <a:spAutoFit/>
          </a:bodyPr>
          <a:lstStyle/>
          <a:p>
            <a:pPr algn="ctr" eaLnBrk="1" hangingPunct="1">
              <a:spcBef>
                <a:spcPct val="50000"/>
              </a:spcBef>
            </a:pPr>
            <a:r>
              <a:rPr lang="en-GB" altLang="en-US" sz="3600" dirty="0" err="1" smtClean="0">
                <a:latin typeface="Tw Cen MT" panose="020B0602020104020603" pitchFamily="34" charset="0"/>
              </a:rPr>
              <a:t>Que’est-ce</a:t>
            </a:r>
            <a:r>
              <a:rPr lang="en-GB" altLang="en-US" sz="3600" dirty="0" smtClean="0">
                <a:latin typeface="Tw Cen MT" panose="020B0602020104020603" pitchFamily="34" charset="0"/>
              </a:rPr>
              <a:t> qui </a:t>
            </a:r>
            <a:r>
              <a:rPr lang="en-GB" altLang="en-US" sz="3600" dirty="0" err="1" smtClean="0">
                <a:latin typeface="Tw Cen MT" panose="020B0602020104020603" pitchFamily="34" charset="0"/>
              </a:rPr>
              <a:t>manque</a:t>
            </a:r>
            <a:r>
              <a:rPr lang="en-GB" altLang="en-US" sz="3600" dirty="0" smtClean="0">
                <a:latin typeface="Tw Cen MT" panose="020B0602020104020603" pitchFamily="34" charset="0"/>
              </a:rPr>
              <a:t>?</a:t>
            </a:r>
            <a:endParaRPr lang="en-GB" altLang="en-US" sz="3600" dirty="0">
              <a:latin typeface="Tw Cen MT" panose="020B0602020104020603" pitchFamily="34" charset="0"/>
            </a:endParaRPr>
          </a:p>
        </p:txBody>
      </p:sp>
      <p:pic>
        <p:nvPicPr>
          <p:cNvPr id="3" name="10.4_qu'est-ce_qu'il_manqu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6632" y="116632"/>
            <a:ext cx="609600" cy="609600"/>
          </a:xfrm>
          <a:prstGeom prst="rect">
            <a:avLst/>
          </a:prstGeom>
        </p:spPr>
      </p:pic>
      <p:pic>
        <p:nvPicPr>
          <p:cNvPr id="4" name="10.5_il_n'y_a_pas_de_gomme">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dissolve">
                                      <p:cBhvr>
                                        <p:cTn id="7" dur="2000"/>
                                        <p:tgtEl>
                                          <p:spTgt spid="3379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8" fill="hold" display="0">
                  <p:stCondLst>
                    <p:cond delay="indefinite"/>
                  </p:stCondLst>
                  <p:endCondLst>
                    <p:cond evt="onStopAudio" delay="0">
                      <p:tgtEl>
                        <p:sldTgt/>
                      </p:tgtEl>
                    </p:cond>
                  </p:endCondLst>
                </p:cTn>
                <p:tgtEl>
                  <p:spTgt spid="3"/>
                </p:tgtEl>
              </p:cMediaNode>
            </p:audio>
            <p:seq concurrent="1" nextAc="seek">
              <p:cTn id="9" restart="whenNotActive" fill="hold" evtFilter="cancelBubble" nodeType="interactiveSeq">
                <p:stCondLst>
                  <p:cond evt="onClick" delay="0">
                    <p:tgtEl>
                      <p:spTgt spid="2"/>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1462" fill="hold"/>
                                        <p:tgtEl>
                                          <p:spTgt spid="3"/>
                                        </p:tgtEl>
                                      </p:cBhvr>
                                    </p:cmd>
                                  </p:childTnLst>
                                </p:cTn>
                              </p:par>
                            </p:childTnLst>
                          </p:cTn>
                        </p:par>
                      </p:childTnLst>
                    </p:cTn>
                  </p:par>
                </p:childTnLst>
              </p:cTn>
              <p:nextCondLst>
                <p:cond evt="onClick" delay="0">
                  <p:tgtEl>
                    <p:spTgt spid="2"/>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063" fill="hold"/>
                                        <p:tgtEl>
                                          <p:spTgt spid="4"/>
                                        </p:tgtEl>
                                      </p:cBhvr>
                                    </p:cmd>
                                  </p:childTnLst>
                                </p:cTn>
                              </p:par>
                            </p:childTnLst>
                          </p:cTn>
                        </p:par>
                      </p:childTnLst>
                    </p:cTn>
                  </p:par>
                </p:childTnLst>
              </p:cTn>
              <p:nextCondLst>
                <p:cond evt="onClick" delay="0">
                  <p:tgtEl>
                    <p:spTgt spid="4"/>
                  </p:tgtEl>
                </p:cond>
              </p:nextCondLst>
            </p:seq>
            <p:audio>
              <p:cMediaNode vol="80000">
                <p:cTn id="19"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icture 2" descr="regla"/>
          <p:cNvSpPr>
            <a:spLocks noChangeAspect="1" noChangeArrowheads="1"/>
          </p:cNvSpPr>
          <p:nvPr/>
        </p:nvSpPr>
        <p:spPr bwMode="auto">
          <a:xfrm>
            <a:off x="2036763" y="333375"/>
            <a:ext cx="5775325" cy="505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34819" name="Picture 3" descr="tijeras"/>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38648">
            <a:off x="3132138" y="1906588"/>
            <a:ext cx="5583237"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Picture 4" descr="boligrafo"/>
          <p:cNvSpPr>
            <a:spLocks noChangeAspect="1" noChangeArrowheads="1"/>
          </p:cNvSpPr>
          <p:nvPr/>
        </p:nvSpPr>
        <p:spPr bwMode="auto">
          <a:xfrm rot="9907972">
            <a:off x="3348038" y="1711325"/>
            <a:ext cx="369728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34821" name="Picture 5" descr="lapiz"/>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82236">
            <a:off x="1966913" y="1265238"/>
            <a:ext cx="4237037" cy="423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6" descr="pegamento"/>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2738" y="2233613"/>
            <a:ext cx="3014662"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7" descr="Paper-Mate-Flair-Felt-Tip-Pen-8-Clr-Pk-1-1-mm-Assorted-Ink_130062"/>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23622" t="7874" r="23622"/>
          <a:stretch>
            <a:fillRect/>
          </a:stretch>
        </p:blipFill>
        <p:spPr bwMode="auto">
          <a:xfrm>
            <a:off x="1897063" y="1992313"/>
            <a:ext cx="2036762" cy="355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Picture 8" descr="Ballet-Pencil_Case"/>
          <p:cNvSpPr>
            <a:spLocks noChangeAspect="1" noChangeArrowheads="1"/>
          </p:cNvSpPr>
          <p:nvPr/>
        </p:nvSpPr>
        <p:spPr bwMode="auto">
          <a:xfrm>
            <a:off x="1476375" y="3200400"/>
            <a:ext cx="5211763"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34825" name="Picture 9" descr="goma"/>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051180">
            <a:off x="5941219" y="4364832"/>
            <a:ext cx="1893887"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6" name="Picture 10" descr="lapiz_de_memoria"/>
          <p:cNvSpPr>
            <a:spLocks noChangeAspect="1" noChangeArrowheads="1"/>
          </p:cNvSpPr>
          <p:nvPr/>
        </p:nvSpPr>
        <p:spPr bwMode="auto">
          <a:xfrm rot="1726826">
            <a:off x="1816100" y="5599113"/>
            <a:ext cx="23241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34827" name="Picture 11" descr="sacapuntas1"/>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4213" y="5159375"/>
            <a:ext cx="9715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0" name="Text Box 14"/>
          <p:cNvSpPr txBox="1">
            <a:spLocks noChangeArrowheads="1"/>
          </p:cNvSpPr>
          <p:nvPr/>
        </p:nvSpPr>
        <p:spPr bwMode="auto">
          <a:xfrm>
            <a:off x="204650" y="1485681"/>
            <a:ext cx="44393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800" dirty="0" err="1" smtClean="0">
                <a:latin typeface="Tw Cen MT" panose="020B0602020104020603" pitchFamily="34" charset="0"/>
              </a:rPr>
              <a:t>il</a:t>
            </a:r>
            <a:r>
              <a:rPr lang="en-GB" altLang="en-US" sz="2800" dirty="0" smtClean="0">
                <a:latin typeface="Tw Cen MT" panose="020B0602020104020603" pitchFamily="34" charset="0"/>
              </a:rPr>
              <a:t> </a:t>
            </a:r>
            <a:r>
              <a:rPr lang="en-GB" altLang="en-US" sz="2800" dirty="0" err="1" smtClean="0">
                <a:latin typeface="Tw Cen MT" panose="020B0602020104020603" pitchFamily="34" charset="0"/>
              </a:rPr>
              <a:t>n’y</a:t>
            </a:r>
            <a:r>
              <a:rPr lang="en-GB" altLang="en-US" sz="2800" dirty="0" smtClean="0">
                <a:latin typeface="Tw Cen MT" panose="020B0602020104020603" pitchFamily="34" charset="0"/>
              </a:rPr>
              <a:t> a pas de </a:t>
            </a:r>
            <a:r>
              <a:rPr lang="en-GB" altLang="en-US" sz="2800" dirty="0" err="1">
                <a:latin typeface="Tw Cen MT" panose="020B0602020104020603" pitchFamily="34" charset="0"/>
              </a:rPr>
              <a:t>gomme</a:t>
            </a:r>
            <a:r>
              <a:rPr lang="en-GB" altLang="en-US" sz="2800" dirty="0">
                <a:latin typeface="Tw Cen MT" panose="020B0602020104020603" pitchFamily="34" charset="0"/>
              </a:rPr>
              <a:t>.</a:t>
            </a:r>
          </a:p>
        </p:txBody>
      </p:sp>
      <p:sp>
        <p:nvSpPr>
          <p:cNvPr id="15" name="Rectangle 14"/>
          <p:cNvSpPr/>
          <p:nvPr/>
        </p:nvSpPr>
        <p:spPr>
          <a:xfrm>
            <a:off x="179512" y="116632"/>
            <a:ext cx="4588115" cy="646331"/>
          </a:xfrm>
          <a:prstGeom prst="rect">
            <a:avLst/>
          </a:prstGeom>
        </p:spPr>
        <p:txBody>
          <a:bodyPr wrap="none">
            <a:spAutoFit/>
          </a:bodyPr>
          <a:lstStyle/>
          <a:p>
            <a:pPr algn="ctr" eaLnBrk="1" hangingPunct="1">
              <a:spcBef>
                <a:spcPct val="50000"/>
              </a:spcBef>
            </a:pPr>
            <a:r>
              <a:rPr lang="en-GB" altLang="en-US" sz="3600" dirty="0" err="1" smtClean="0">
                <a:latin typeface="Tw Cen MT" panose="020B0602020104020603" pitchFamily="34" charset="0"/>
              </a:rPr>
              <a:t>Que’est-ce</a:t>
            </a:r>
            <a:r>
              <a:rPr lang="en-GB" altLang="en-US" sz="3600" dirty="0" smtClean="0">
                <a:latin typeface="Tw Cen MT" panose="020B0602020104020603" pitchFamily="34" charset="0"/>
              </a:rPr>
              <a:t> qui </a:t>
            </a:r>
            <a:r>
              <a:rPr lang="en-GB" altLang="en-US" sz="3600" dirty="0" err="1" smtClean="0">
                <a:latin typeface="Tw Cen MT" panose="020B0602020104020603" pitchFamily="34" charset="0"/>
              </a:rPr>
              <a:t>manque</a:t>
            </a:r>
            <a:r>
              <a:rPr lang="en-GB" altLang="en-US" sz="3600" dirty="0" smtClean="0">
                <a:latin typeface="Tw Cen MT" panose="020B0602020104020603" pitchFamily="34" charset="0"/>
              </a:rPr>
              <a:t>?</a:t>
            </a:r>
            <a:endParaRPr lang="en-GB" altLang="en-US" sz="3600" dirty="0">
              <a:latin typeface="Tw Cen MT" panose="020B0602020104020603" pitchFamily="34" charset="0"/>
            </a:endParaRPr>
          </a:p>
        </p:txBody>
      </p:sp>
      <p:sp>
        <p:nvSpPr>
          <p:cNvPr id="16" name="Rectangle 15"/>
          <p:cNvSpPr/>
          <p:nvPr/>
        </p:nvSpPr>
        <p:spPr>
          <a:xfrm>
            <a:off x="204650" y="824285"/>
            <a:ext cx="1733551" cy="646331"/>
          </a:xfrm>
          <a:prstGeom prst="rect">
            <a:avLst/>
          </a:prstGeom>
          <a:solidFill>
            <a:srgbClr val="FFFF00"/>
          </a:solidFill>
        </p:spPr>
        <p:txBody>
          <a:bodyPr wrap="none">
            <a:spAutoFit/>
          </a:bodyPr>
          <a:lstStyle/>
          <a:p>
            <a:pPr algn="ctr" eaLnBrk="1" hangingPunct="1">
              <a:spcBef>
                <a:spcPct val="50000"/>
              </a:spcBef>
            </a:pPr>
            <a:r>
              <a:rPr lang="en-GB" altLang="en-US" sz="3600" dirty="0" err="1" smtClean="0">
                <a:latin typeface="Tw Cen MT" panose="020B0602020104020603" pitchFamily="34" charset="0"/>
              </a:rPr>
              <a:t>Exemple</a:t>
            </a:r>
            <a:endParaRPr lang="en-GB" altLang="en-US" sz="3600" dirty="0">
              <a:latin typeface="Tw Cen MT" panose="020B0602020104020603" pitchFamily="34" charset="0"/>
            </a:endParaRPr>
          </a:p>
        </p:txBody>
      </p:sp>
      <p:pic>
        <p:nvPicPr>
          <p:cNvPr id="2" name="10.4_qu'est-ce_qu'il_manqu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134866" y="226535"/>
            <a:ext cx="609600" cy="609600"/>
          </a:xfrm>
          <a:prstGeom prst="rect">
            <a:avLst/>
          </a:prstGeom>
        </p:spPr>
      </p:pic>
      <p:pic>
        <p:nvPicPr>
          <p:cNvPr id="3" name="10.5_il_n'y_a_pas_de_gomme">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796336" y="1394563"/>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34825"/>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3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34821"/>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0"/>
                                          </p:stCondLst>
                                        </p:cTn>
                                        <p:tgtEl>
                                          <p:spTgt spid="34827"/>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nodeType="clickEffect">
                                  <p:stCondLst>
                                    <p:cond delay="0"/>
                                  </p:stCondLst>
                                  <p:childTnLst>
                                    <p:set>
                                      <p:cBhvr>
                                        <p:cTn id="22" dur="1" fill="hold">
                                          <p:stCondLst>
                                            <p:cond delay="0"/>
                                          </p:stCondLst>
                                        </p:cTn>
                                        <p:tgtEl>
                                          <p:spTgt spid="3482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0" nodeType="clickEffect" nodePh="1">
                                  <p:stCondLst>
                                    <p:cond delay="0"/>
                                  </p:stCondLst>
                                  <p:endCondLst>
                                    <p:cond evt="begin" delay="0">
                                      <p:tn val="25"/>
                                    </p:cond>
                                  </p:endCondLst>
                                  <p:childTnLst>
                                    <p:set>
                                      <p:cBhvr>
                                        <p:cTn id="26" dur="1" fill="hold">
                                          <p:stCondLst>
                                            <p:cond delay="0"/>
                                          </p:stCondLst>
                                        </p:cTn>
                                        <p:tgtEl>
                                          <p:spTgt spid="34826"/>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nodeType="clickEffect">
                                  <p:stCondLst>
                                    <p:cond delay="0"/>
                                  </p:stCondLst>
                                  <p:childTnLst>
                                    <p:set>
                                      <p:cBhvr>
                                        <p:cTn id="30" dur="1" fill="hold">
                                          <p:stCondLst>
                                            <p:cond delay="0"/>
                                          </p:stCondLst>
                                        </p:cTn>
                                        <p:tgtEl>
                                          <p:spTgt spid="34819"/>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grpId="0" nodeType="clickEffect" nodePh="1">
                                  <p:stCondLst>
                                    <p:cond delay="0"/>
                                  </p:stCondLst>
                                  <p:endCondLst>
                                    <p:cond evt="begin" delay="0">
                                      <p:tn val="33"/>
                                    </p:cond>
                                  </p:endCondLst>
                                  <p:childTnLst>
                                    <p:set>
                                      <p:cBhvr>
                                        <p:cTn id="34" dur="1" fill="hold">
                                          <p:stCondLst>
                                            <p:cond delay="0"/>
                                          </p:stCondLst>
                                        </p:cTn>
                                        <p:tgtEl>
                                          <p:spTgt spid="34818"/>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xit" presetSubtype="0" fill="hold" nodeType="clickEffect">
                                  <p:stCondLst>
                                    <p:cond delay="0"/>
                                  </p:stCondLst>
                                  <p:childTnLst>
                                    <p:set>
                                      <p:cBhvr>
                                        <p:cTn id="38" dur="1" fill="hold">
                                          <p:stCondLst>
                                            <p:cond delay="0"/>
                                          </p:stCondLst>
                                        </p:cTn>
                                        <p:tgtEl>
                                          <p:spTgt spid="34823"/>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xit" presetSubtype="0" fill="hold" grpId="0" nodeType="clickEffect" nodePh="1">
                                  <p:stCondLst>
                                    <p:cond delay="0"/>
                                  </p:stCondLst>
                                  <p:endCondLst>
                                    <p:cond evt="begin" delay="0">
                                      <p:tn val="41"/>
                                    </p:cond>
                                  </p:endCondLst>
                                  <p:childTnLst>
                                    <p:set>
                                      <p:cBhvr>
                                        <p:cTn id="42" dur="1" fill="hold">
                                          <p:stCondLst>
                                            <p:cond delay="0"/>
                                          </p:stCondLst>
                                        </p:cTn>
                                        <p:tgtEl>
                                          <p:spTgt spid="34820"/>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xit" presetSubtype="0" fill="hold" grpId="0" nodeType="clickEffect" nodePh="1">
                                  <p:stCondLst>
                                    <p:cond delay="0"/>
                                  </p:stCondLst>
                                  <p:endCondLst>
                                    <p:cond evt="begin" delay="0">
                                      <p:tn val="45"/>
                                    </p:cond>
                                  </p:endCondLst>
                                  <p:childTnLst>
                                    <p:set>
                                      <p:cBhvr>
                                        <p:cTn id="46" dur="1" fill="hold">
                                          <p:stCondLst>
                                            <p:cond delay="0"/>
                                          </p:stCondLst>
                                        </p:cTn>
                                        <p:tgtEl>
                                          <p:spTgt spid="348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7" fill="hold" display="0">
                  <p:stCondLst>
                    <p:cond delay="indefinite"/>
                  </p:stCondLst>
                  <p:endCondLst>
                    <p:cond evt="onStopAudio" delay="0">
                      <p:tgtEl>
                        <p:sldTgt/>
                      </p:tgtEl>
                    </p:cond>
                  </p:endCondLst>
                </p:cTn>
                <p:tgtEl>
                  <p:spTgt spid="2"/>
                </p:tgtEl>
              </p:cMediaNode>
            </p:audio>
            <p:seq concurrent="1" nextAc="seek">
              <p:cTn id="48" restart="whenNotActive" fill="hold" evtFilter="cancelBubble" nodeType="interactiveSeq">
                <p:stCondLst>
                  <p:cond evt="onClick" delay="0">
                    <p:tgtEl>
                      <p:spTgt spid="15"/>
                    </p:tgtEl>
                  </p:cond>
                </p:stCondLst>
                <p:endSync evt="end" delay="0">
                  <p:rtn val="all"/>
                </p:endSync>
                <p:childTnLst>
                  <p:par>
                    <p:cTn id="49" fill="hold">
                      <p:stCondLst>
                        <p:cond delay="0"/>
                      </p:stCondLst>
                      <p:childTnLst>
                        <p:par>
                          <p:cTn id="50" fill="hold">
                            <p:stCondLst>
                              <p:cond delay="0"/>
                            </p:stCondLst>
                            <p:childTnLst>
                              <p:par>
                                <p:cTn id="51" presetID="1" presetClass="mediacall" presetSubtype="0" fill="hold" nodeType="clickEffect">
                                  <p:stCondLst>
                                    <p:cond delay="0"/>
                                  </p:stCondLst>
                                  <p:childTnLst>
                                    <p:cmd type="call" cmd="playFrom(0.0)">
                                      <p:cBhvr>
                                        <p:cTn id="52" dur="1462" fill="hold"/>
                                        <p:tgtEl>
                                          <p:spTgt spid="2"/>
                                        </p:tgtEl>
                                      </p:cBhvr>
                                    </p:cmd>
                                  </p:childTnLst>
                                </p:cTn>
                              </p:par>
                            </p:childTnLst>
                          </p:cTn>
                        </p:par>
                      </p:childTnLst>
                    </p:cTn>
                  </p:par>
                </p:childTnLst>
              </p:cTn>
              <p:nextCondLst>
                <p:cond evt="onClick" delay="0">
                  <p:tgtEl>
                    <p:spTgt spid="15"/>
                  </p:tgtEl>
                </p:cond>
              </p:nextCondLst>
            </p:seq>
            <p:audio>
              <p:cMediaNode vol="80000" showWhenStopped="0">
                <p:cTn id="53" fill="hold" display="0">
                  <p:stCondLst>
                    <p:cond delay="indefinite"/>
                  </p:stCondLst>
                  <p:endCondLst>
                    <p:cond evt="onStopAudio" delay="0">
                      <p:tgtEl>
                        <p:sldTgt/>
                      </p:tgtEl>
                    </p:cond>
                  </p:endCondLst>
                </p:cTn>
                <p:tgtEl>
                  <p:spTgt spid="3"/>
                </p:tgtEl>
              </p:cMediaNode>
            </p:audio>
            <p:seq concurrent="1" nextAc="seek">
              <p:cTn id="54" restart="whenNotActive" fill="hold" evtFilter="cancelBubble" nodeType="interactiveSeq">
                <p:stCondLst>
                  <p:cond evt="onClick" delay="0">
                    <p:tgtEl>
                      <p:spTgt spid="16"/>
                    </p:tgtEl>
                  </p:cond>
                </p:stCondLst>
                <p:endSync evt="end" delay="0">
                  <p:rtn val="all"/>
                </p:endSync>
                <p:childTnLst>
                  <p:par>
                    <p:cTn id="55" fill="hold">
                      <p:stCondLst>
                        <p:cond delay="0"/>
                      </p:stCondLst>
                      <p:childTnLst>
                        <p:par>
                          <p:cTn id="56" fill="hold">
                            <p:stCondLst>
                              <p:cond delay="0"/>
                            </p:stCondLst>
                            <p:childTnLst>
                              <p:par>
                                <p:cTn id="57" presetID="1" presetClass="mediacall" presetSubtype="0" fill="hold" nodeType="clickEffect">
                                  <p:stCondLst>
                                    <p:cond delay="0"/>
                                  </p:stCondLst>
                                  <p:childTnLst>
                                    <p:cmd type="call" cmd="playFrom(0.0)">
                                      <p:cBhvr>
                                        <p:cTn id="58" dur="2063" fill="hold"/>
                                        <p:tgtEl>
                                          <p:spTgt spid="3"/>
                                        </p:tgtEl>
                                      </p:cBhvr>
                                    </p:cmd>
                                  </p:childTnLst>
                                </p:cTn>
                              </p:par>
                            </p:childTnLst>
                          </p:cTn>
                        </p:par>
                      </p:childTnLst>
                    </p:cTn>
                  </p:par>
                </p:childTnLst>
              </p:cTn>
              <p:nextCondLst>
                <p:cond evt="onClick" delay="0">
                  <p:tgtEl>
                    <p:spTgt spid="16"/>
                  </p:tgtEl>
                </p:cond>
              </p:nextCondLst>
            </p:seq>
          </p:childTnLst>
        </p:cTn>
      </p:par>
    </p:tnLst>
    <p:bldLst>
      <p:bldP spid="34818" grpId="0" animBg="1"/>
      <p:bldP spid="34820" grpId="0" animBg="1"/>
      <p:bldP spid="34824" grpId="0" animBg="1"/>
      <p:bldP spid="34826" grpId="0" animBg="1"/>
      <p:bldP spid="348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icture 2" descr="Answer_Smurf_Spot_the_Difference"/>
          <p:cNvSpPr>
            <a:spLocks noChangeAspect="1" noChangeArrowheads="1"/>
          </p:cNvSpPr>
          <p:nvPr/>
        </p:nvSpPr>
        <p:spPr bwMode="auto">
          <a:xfrm>
            <a:off x="1619250" y="2420938"/>
            <a:ext cx="57150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 name="Rectangle 3"/>
          <p:cNvSpPr/>
          <p:nvPr/>
        </p:nvSpPr>
        <p:spPr>
          <a:xfrm>
            <a:off x="1259632" y="260648"/>
            <a:ext cx="6989414" cy="923330"/>
          </a:xfrm>
          <a:prstGeom prst="rect">
            <a:avLst/>
          </a:prstGeom>
        </p:spPr>
        <p:txBody>
          <a:bodyPr wrap="none">
            <a:spAutoFit/>
          </a:bodyPr>
          <a:lstStyle/>
          <a:p>
            <a:pPr algn="ctr" eaLnBrk="1" hangingPunct="1">
              <a:spcBef>
                <a:spcPct val="50000"/>
              </a:spcBef>
            </a:pPr>
            <a:r>
              <a:rPr lang="en-GB" altLang="en-US" sz="5400" dirty="0" err="1" smtClean="0">
                <a:latin typeface="Tw Cen MT" panose="020B0602020104020603" pitchFamily="34" charset="0"/>
              </a:rPr>
              <a:t>Quelle</a:t>
            </a:r>
            <a:r>
              <a:rPr lang="en-GB" altLang="en-US" sz="5400" dirty="0" smtClean="0">
                <a:latin typeface="Tw Cen MT" panose="020B0602020104020603" pitchFamily="34" charset="0"/>
              </a:rPr>
              <a:t> </a:t>
            </a:r>
            <a:r>
              <a:rPr lang="en-GB" altLang="en-US" sz="5400" dirty="0" err="1" smtClean="0">
                <a:latin typeface="Tw Cen MT" panose="020B0602020104020603" pitchFamily="34" charset="0"/>
              </a:rPr>
              <a:t>est</a:t>
            </a:r>
            <a:r>
              <a:rPr lang="en-GB" altLang="en-US" sz="5400" dirty="0" smtClean="0">
                <a:latin typeface="Tw Cen MT" panose="020B0602020104020603" pitchFamily="34" charset="0"/>
              </a:rPr>
              <a:t> la </a:t>
            </a:r>
            <a:r>
              <a:rPr lang="en-GB" altLang="en-US" sz="5400" dirty="0" err="1" smtClean="0">
                <a:latin typeface="Tw Cen MT" panose="020B0602020104020603" pitchFamily="34" charset="0"/>
              </a:rPr>
              <a:t>différence</a:t>
            </a:r>
            <a:r>
              <a:rPr lang="en-GB" altLang="en-US" sz="5400" dirty="0" smtClean="0">
                <a:latin typeface="Tw Cen MT" panose="020B0602020104020603" pitchFamily="34" charset="0"/>
              </a:rPr>
              <a:t>?</a:t>
            </a:r>
            <a:endParaRPr lang="en-GB" altLang="en-US" sz="5400" dirty="0">
              <a:latin typeface="Tw Cen MT" panose="020B0602020104020603" pitchFamily="34" charset="0"/>
            </a:endParaRPr>
          </a:p>
        </p:txBody>
      </p:sp>
      <p:pic>
        <p:nvPicPr>
          <p:cNvPr id="2" name="10.6_quelle_est_la_differenc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88640" y="574378"/>
            <a:ext cx="609600" cy="609600"/>
          </a:xfrm>
          <a:prstGeom prst="rect">
            <a:avLst/>
          </a:prstGeom>
        </p:spPr>
      </p:pic>
    </p:spTree>
  </p:cSld>
  <p:clrMapOvr>
    <a:masterClrMapping/>
  </p:clrMapOvr>
  <p:timing>
    <p:tnLst>
      <p:par>
        <p:cTn id="1" dur="indefinite" restart="never" nodeType="tmRoot">
          <p:childTnLst>
            <p:audio>
              <p:cMediaNode vol="80000" showWhenStopped="0">
                <p:cTn id="2" fill="hold" display="0">
                  <p:stCondLst>
                    <p:cond delay="indefinite"/>
                  </p:stCondLst>
                  <p:endCondLst>
                    <p:cond evt="onStopAudio" delay="0">
                      <p:tgtEl>
                        <p:sldTgt/>
                      </p:tgtEl>
                    </p:cond>
                  </p:endCondLst>
                </p:cTn>
                <p:tgtEl>
                  <p:spTgt spid="2"/>
                </p:tgtEl>
              </p:cMediaNode>
            </p:audio>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2142" fill="hold"/>
                                        <p:tgtEl>
                                          <p:spTgt spid="2"/>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Picture 2" descr="regla"/>
          <p:cNvSpPr>
            <a:spLocks noChangeAspect="1" noChangeArrowheads="1"/>
          </p:cNvSpPr>
          <p:nvPr/>
        </p:nvSpPr>
        <p:spPr bwMode="auto">
          <a:xfrm>
            <a:off x="36513" y="-26988"/>
            <a:ext cx="4068762" cy="356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8195" name="Picture 3" descr="tijeras"/>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38648">
            <a:off x="1397000" y="863600"/>
            <a:ext cx="3506788"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Picture 4" descr="boligrafo"/>
          <p:cNvSpPr>
            <a:spLocks noChangeAspect="1" noChangeArrowheads="1"/>
          </p:cNvSpPr>
          <p:nvPr/>
        </p:nvSpPr>
        <p:spPr bwMode="auto">
          <a:xfrm rot="9907972">
            <a:off x="1606550" y="714375"/>
            <a:ext cx="2708275"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8197" name="Picture 5" descr="lapiz"/>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82236">
            <a:off x="85725" y="533400"/>
            <a:ext cx="3027363"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descr="pegamento"/>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1550" y="1096963"/>
            <a:ext cx="21240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descr="Paper-Mate-Flair-Felt-Tip-Pen-8-Clr-Pk-1-1-mm-Assorted-Ink_130062"/>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23622" t="7874" r="23622"/>
          <a:stretch>
            <a:fillRect/>
          </a:stretch>
        </p:blipFill>
        <p:spPr bwMode="auto">
          <a:xfrm>
            <a:off x="241300" y="855663"/>
            <a:ext cx="1435100" cy="250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Picture 8" descr="Ballet-Pencil_Case"/>
          <p:cNvSpPr>
            <a:spLocks noChangeAspect="1" noChangeArrowheads="1"/>
          </p:cNvSpPr>
          <p:nvPr/>
        </p:nvSpPr>
        <p:spPr bwMode="auto">
          <a:xfrm>
            <a:off x="-107950" y="1844675"/>
            <a:ext cx="3671888"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202" name="Line 10"/>
          <p:cNvSpPr>
            <a:spLocks noChangeShapeType="1"/>
          </p:cNvSpPr>
          <p:nvPr/>
        </p:nvSpPr>
        <p:spPr bwMode="auto">
          <a:xfrm flipV="1">
            <a:off x="0" y="0"/>
            <a:ext cx="9144000" cy="68580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203" name="Picture 11" descr="regla"/>
          <p:cNvSpPr>
            <a:spLocks noChangeAspect="1" noChangeArrowheads="1"/>
          </p:cNvSpPr>
          <p:nvPr/>
        </p:nvSpPr>
        <p:spPr bwMode="auto">
          <a:xfrm>
            <a:off x="4384675" y="2492375"/>
            <a:ext cx="4068763"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8204" name="Picture 12" descr="tijeras"/>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38648">
            <a:off x="5745163" y="3382963"/>
            <a:ext cx="3506787" cy="190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13" descr="lapiz"/>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82236">
            <a:off x="4433888" y="3052763"/>
            <a:ext cx="3027362" cy="302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14" descr="Paper-Mate-Flair-Felt-Tip-Pen-8-Clr-Pk-1-1-mm-Assorted-Ink_130062"/>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23622" t="7874" r="23622"/>
          <a:stretch>
            <a:fillRect/>
          </a:stretch>
        </p:blipFill>
        <p:spPr bwMode="auto">
          <a:xfrm>
            <a:off x="4589463" y="3375025"/>
            <a:ext cx="1435100" cy="25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7" name="Picture 15" descr="Ballet-Pencil_Case"/>
          <p:cNvSpPr>
            <a:spLocks noChangeAspect="1" noChangeArrowheads="1"/>
          </p:cNvSpPr>
          <p:nvPr/>
        </p:nvSpPr>
        <p:spPr bwMode="auto">
          <a:xfrm>
            <a:off x="4240213" y="4364038"/>
            <a:ext cx="3671887"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8208" name="Picture 16" descr="sacapuntas1"/>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72100" y="7000875"/>
            <a:ext cx="8032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9" name="WordArt 17"/>
          <p:cNvSpPr>
            <a:spLocks noChangeArrowheads="1" noChangeShapeType="1" noTextEdit="1"/>
          </p:cNvSpPr>
          <p:nvPr/>
        </p:nvSpPr>
        <p:spPr bwMode="auto">
          <a:xfrm>
            <a:off x="7146925" y="115888"/>
            <a:ext cx="304800"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333300"/>
                </a:solidFill>
                <a:latin typeface="Arial Black" panose="020B0A04020102020204" pitchFamily="34" charset="0"/>
              </a:rPr>
              <a:t>1</a:t>
            </a:r>
          </a:p>
        </p:txBody>
      </p:sp>
      <p:sp>
        <p:nvSpPr>
          <p:cNvPr id="8210" name="WordArt 18"/>
          <p:cNvSpPr>
            <a:spLocks noChangeArrowheads="1" noChangeShapeType="1" noTextEdit="1"/>
          </p:cNvSpPr>
          <p:nvPr/>
        </p:nvSpPr>
        <p:spPr bwMode="auto">
          <a:xfrm>
            <a:off x="8243888" y="1052513"/>
            <a:ext cx="304800"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latin typeface="Arial Black" panose="020B0A04020102020204" pitchFamily="34" charset="0"/>
              </a:rPr>
              <a:t>2</a:t>
            </a:r>
          </a:p>
        </p:txBody>
      </p:sp>
      <p:sp>
        <p:nvSpPr>
          <p:cNvPr id="22" name="Rectangle 21"/>
          <p:cNvSpPr/>
          <p:nvPr/>
        </p:nvSpPr>
        <p:spPr>
          <a:xfrm rot="19439997">
            <a:off x="-314651" y="4683387"/>
            <a:ext cx="4719562" cy="646331"/>
          </a:xfrm>
          <a:prstGeom prst="rect">
            <a:avLst/>
          </a:prstGeom>
        </p:spPr>
        <p:txBody>
          <a:bodyPr wrap="none">
            <a:spAutoFit/>
          </a:bodyPr>
          <a:lstStyle/>
          <a:p>
            <a:pPr algn="ctr" eaLnBrk="1" hangingPunct="1">
              <a:spcBef>
                <a:spcPct val="50000"/>
              </a:spcBef>
            </a:pPr>
            <a:r>
              <a:rPr lang="en-GB" altLang="en-US" sz="3600" dirty="0" err="1" smtClean="0">
                <a:latin typeface="Tw Cen MT" panose="020B0602020104020603" pitchFamily="34" charset="0"/>
              </a:rPr>
              <a:t>Quelle</a:t>
            </a:r>
            <a:r>
              <a:rPr lang="en-GB" altLang="en-US" sz="3600" dirty="0" smtClean="0">
                <a:latin typeface="Tw Cen MT" panose="020B0602020104020603" pitchFamily="34" charset="0"/>
              </a:rPr>
              <a:t> </a:t>
            </a:r>
            <a:r>
              <a:rPr lang="en-GB" altLang="en-US" sz="3600" dirty="0" err="1" smtClean="0">
                <a:latin typeface="Tw Cen MT" panose="020B0602020104020603" pitchFamily="34" charset="0"/>
              </a:rPr>
              <a:t>est</a:t>
            </a:r>
            <a:r>
              <a:rPr lang="en-GB" altLang="en-US" sz="3600" dirty="0" smtClean="0">
                <a:latin typeface="Tw Cen MT" panose="020B0602020104020603" pitchFamily="34" charset="0"/>
              </a:rPr>
              <a:t> la </a:t>
            </a:r>
            <a:r>
              <a:rPr lang="en-GB" altLang="en-US" sz="3600" dirty="0" err="1" smtClean="0">
                <a:latin typeface="Tw Cen MT" panose="020B0602020104020603" pitchFamily="34" charset="0"/>
              </a:rPr>
              <a:t>différence</a:t>
            </a:r>
            <a:r>
              <a:rPr lang="en-GB" altLang="en-US" sz="3600" dirty="0" smtClean="0">
                <a:latin typeface="Tw Cen MT" panose="020B0602020104020603" pitchFamily="34" charset="0"/>
              </a:rPr>
              <a:t>?</a:t>
            </a:r>
            <a:endParaRPr lang="en-GB" altLang="en-US" sz="3600" dirty="0">
              <a:latin typeface="Tw Cen MT" panose="020B0602020104020603" pitchFamily="34" charset="0"/>
            </a:endParaRPr>
          </a:p>
        </p:txBody>
      </p:sp>
      <p:sp>
        <p:nvSpPr>
          <p:cNvPr id="23" name="Rectangle 22"/>
          <p:cNvSpPr/>
          <p:nvPr/>
        </p:nvSpPr>
        <p:spPr>
          <a:xfrm>
            <a:off x="5397499" y="596697"/>
            <a:ext cx="1733551" cy="646331"/>
          </a:xfrm>
          <a:prstGeom prst="rect">
            <a:avLst/>
          </a:prstGeom>
          <a:solidFill>
            <a:srgbClr val="FFFF00"/>
          </a:solidFill>
        </p:spPr>
        <p:txBody>
          <a:bodyPr wrap="none">
            <a:spAutoFit/>
          </a:bodyPr>
          <a:lstStyle/>
          <a:p>
            <a:pPr algn="ctr" eaLnBrk="1" hangingPunct="1">
              <a:spcBef>
                <a:spcPct val="50000"/>
              </a:spcBef>
            </a:pPr>
            <a:r>
              <a:rPr lang="en-GB" altLang="en-US" sz="3600" dirty="0" err="1" smtClean="0">
                <a:latin typeface="Tw Cen MT" panose="020B0602020104020603" pitchFamily="34" charset="0"/>
              </a:rPr>
              <a:t>Exemple</a:t>
            </a:r>
            <a:endParaRPr lang="en-GB" altLang="en-US" sz="3600" dirty="0">
              <a:latin typeface="Tw Cen MT" panose="020B0602020104020603" pitchFamily="34" charset="0"/>
            </a:endParaRPr>
          </a:p>
        </p:txBody>
      </p:sp>
      <p:pic>
        <p:nvPicPr>
          <p:cNvPr id="2" name="10.6_quelle_est_la_differenc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887537" y="5272088"/>
            <a:ext cx="609600" cy="609600"/>
          </a:xfrm>
          <a:prstGeom prst="rect">
            <a:avLst/>
          </a:prstGeom>
        </p:spPr>
      </p:pic>
      <p:pic>
        <p:nvPicPr>
          <p:cNvPr id="3" name="10.7_photo_description">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724025" y="458788"/>
            <a:ext cx="609600" cy="609600"/>
          </a:xfrm>
          <a:prstGeom prst="rect">
            <a:avLst/>
          </a:prstGeom>
        </p:spPr>
      </p:pic>
    </p:spTree>
  </p:cSld>
  <p:clrMapOvr>
    <a:masterClrMapping/>
  </p:clrMapOvr>
  <p:timing>
    <p:tnLst>
      <p:par>
        <p:cTn id="1" dur="indefinite" restart="never" nodeType="tmRoot">
          <p:childTnLst>
            <p:audio>
              <p:cMediaNode vol="80000" showWhenStopped="0">
                <p:cTn id="2" fill="hold" display="0">
                  <p:stCondLst>
                    <p:cond delay="indefinite"/>
                  </p:stCondLst>
                  <p:endCondLst>
                    <p:cond evt="onStopAudio" delay="0">
                      <p:tgtEl>
                        <p:sldTgt/>
                      </p:tgtEl>
                    </p:cond>
                  </p:endCondLst>
                </p:cTn>
                <p:tgtEl>
                  <p:spTgt spid="2"/>
                </p:tgtEl>
              </p:cMediaNode>
            </p:audio>
            <p:seq concurrent="1" nextAc="seek">
              <p:cTn id="3" restart="whenNotActive" fill="hold" evtFilter="cancelBubble" nodeType="interactiveSeq">
                <p:stCondLst>
                  <p:cond evt="onClick" delay="0">
                    <p:tgtEl>
                      <p:spTgt spid="22"/>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2142" fill="hold"/>
                                        <p:tgtEl>
                                          <p:spTgt spid="2"/>
                                        </p:tgtEl>
                                      </p:cBhvr>
                                    </p:cmd>
                                  </p:childTnLst>
                                </p:cTn>
                              </p:par>
                            </p:childTnLst>
                          </p:cTn>
                        </p:par>
                      </p:childTnLst>
                    </p:cTn>
                  </p:par>
                </p:childTnLst>
              </p:cTn>
              <p:nextCondLst>
                <p:cond evt="onClick" delay="0">
                  <p:tgtEl>
                    <p:spTgt spid="22"/>
                  </p:tgtEl>
                </p:cond>
              </p:nextCondLst>
            </p:seq>
            <p:audio>
              <p:cMediaNode vol="80000" showWhenStopped="0">
                <p:cTn id="8" fill="hold" display="0">
                  <p:stCondLst>
                    <p:cond delay="indefinite"/>
                  </p:stCondLst>
                  <p:endCondLst>
                    <p:cond evt="onStopAudio" delay="0">
                      <p:tgtEl>
                        <p:sldTgt/>
                      </p:tgtEl>
                    </p:cond>
                  </p:endCondLst>
                </p:cTn>
                <p:tgtEl>
                  <p:spTgt spid="3"/>
                </p:tgtEl>
              </p:cMediaNode>
            </p:audio>
            <p:seq concurrent="1" nextAc="seek">
              <p:cTn id="9" restart="whenNotActive" fill="hold" evtFilter="cancelBubble" nodeType="interactiveSeq">
                <p:stCondLst>
                  <p:cond evt="onClick" delay="0">
                    <p:tgtEl>
                      <p:spTgt spid="23"/>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12042" fill="hold"/>
                                        <p:tgtEl>
                                          <p:spTgt spid="3"/>
                                        </p:tgtEl>
                                      </p:cBhvr>
                                    </p:cmd>
                                  </p:childTnLst>
                                </p:cTn>
                              </p:par>
                            </p:childTnLst>
                          </p:cTn>
                        </p:par>
                      </p:childTnLst>
                    </p:cTn>
                  </p:par>
                </p:childTnLst>
              </p:cTn>
              <p:nextCondLst>
                <p:cond evt="onClick" delay="0">
                  <p:tgtEl>
                    <p:spTgt spid="2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apiz"/>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698167">
            <a:off x="4254500" y="3332163"/>
            <a:ext cx="2863850"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Picture 3" descr="regla"/>
          <p:cNvSpPr>
            <a:spLocks noChangeAspect="1" noChangeArrowheads="1"/>
          </p:cNvSpPr>
          <p:nvPr/>
        </p:nvSpPr>
        <p:spPr bwMode="auto">
          <a:xfrm>
            <a:off x="-1588" y="82550"/>
            <a:ext cx="4068763"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9220" name="Picture 4" descr="tijeras"/>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38648">
            <a:off x="1397000" y="946150"/>
            <a:ext cx="3506788"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Picture 5" descr="boligrafo"/>
          <p:cNvSpPr>
            <a:spLocks noChangeAspect="1" noChangeArrowheads="1"/>
          </p:cNvSpPr>
          <p:nvPr/>
        </p:nvSpPr>
        <p:spPr bwMode="auto">
          <a:xfrm rot="9907972">
            <a:off x="1606550" y="714375"/>
            <a:ext cx="2708275"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9222" name="Picture 6" descr="lapiz"/>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698167">
            <a:off x="-317500" y="787400"/>
            <a:ext cx="2811463"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7" descr="pegamento"/>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1550" y="1096963"/>
            <a:ext cx="21240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Picture 8" descr="Ballet-Pencil_Case"/>
          <p:cNvSpPr>
            <a:spLocks noChangeAspect="1" noChangeArrowheads="1"/>
          </p:cNvSpPr>
          <p:nvPr/>
        </p:nvSpPr>
        <p:spPr bwMode="auto">
          <a:xfrm>
            <a:off x="-107950" y="1844675"/>
            <a:ext cx="3671888"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9225" name="Line 9"/>
          <p:cNvSpPr>
            <a:spLocks noChangeShapeType="1"/>
          </p:cNvSpPr>
          <p:nvPr/>
        </p:nvSpPr>
        <p:spPr bwMode="auto">
          <a:xfrm flipV="1">
            <a:off x="0" y="0"/>
            <a:ext cx="9144000" cy="68580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9226" name="Picture 10" descr="sacapuntas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72100" y="7000875"/>
            <a:ext cx="8032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Picture 11" descr="regla"/>
          <p:cNvSpPr>
            <a:spLocks noChangeAspect="1" noChangeArrowheads="1"/>
          </p:cNvSpPr>
          <p:nvPr/>
        </p:nvSpPr>
        <p:spPr bwMode="auto">
          <a:xfrm>
            <a:off x="4384675" y="2614613"/>
            <a:ext cx="4068763"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9228" name="Picture 12" descr="tijeras"/>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38648">
            <a:off x="5745163" y="3587750"/>
            <a:ext cx="3506787"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9" name="Picture 13" descr="Ballet-Pencil_Case"/>
          <p:cNvSpPr>
            <a:spLocks noChangeAspect="1" noChangeArrowheads="1"/>
          </p:cNvSpPr>
          <p:nvPr/>
        </p:nvSpPr>
        <p:spPr bwMode="auto">
          <a:xfrm>
            <a:off x="4240213" y="4486275"/>
            <a:ext cx="3671887"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9230" name="WordArt 14"/>
          <p:cNvSpPr>
            <a:spLocks noChangeArrowheads="1" noChangeShapeType="1" noTextEdit="1"/>
          </p:cNvSpPr>
          <p:nvPr/>
        </p:nvSpPr>
        <p:spPr bwMode="auto">
          <a:xfrm>
            <a:off x="7146925" y="115888"/>
            <a:ext cx="304800"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333300"/>
                </a:solidFill>
                <a:latin typeface="Arial Black" panose="020B0A04020102020204" pitchFamily="34" charset="0"/>
              </a:rPr>
              <a:t>1</a:t>
            </a:r>
          </a:p>
        </p:txBody>
      </p:sp>
      <p:sp>
        <p:nvSpPr>
          <p:cNvPr id="9231" name="WordArt 15"/>
          <p:cNvSpPr>
            <a:spLocks noChangeArrowheads="1" noChangeShapeType="1" noTextEdit="1"/>
          </p:cNvSpPr>
          <p:nvPr/>
        </p:nvSpPr>
        <p:spPr bwMode="auto">
          <a:xfrm>
            <a:off x="8243888" y="1052513"/>
            <a:ext cx="304800"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latin typeface="Arial Black" panose="020B0A04020102020204" pitchFamily="34" charset="0"/>
              </a:rPr>
              <a:t>2</a:t>
            </a:r>
          </a:p>
        </p:txBody>
      </p:sp>
      <p:pic>
        <p:nvPicPr>
          <p:cNvPr id="9233" name="Picture 17" descr="sacapuntas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63938" y="2781300"/>
            <a:ext cx="8413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4" name="Picture 18" descr="lapiz_de_memoria"/>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10097">
            <a:off x="228600" y="3573463"/>
            <a:ext cx="144145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5" name="Picture 19" descr="lapiz_de_memoria"/>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10097">
            <a:off x="4557713" y="6146800"/>
            <a:ext cx="144145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a:xfrm rot="19439997">
            <a:off x="-314651" y="4683387"/>
            <a:ext cx="4719562" cy="646331"/>
          </a:xfrm>
          <a:prstGeom prst="rect">
            <a:avLst/>
          </a:prstGeom>
        </p:spPr>
        <p:txBody>
          <a:bodyPr wrap="none">
            <a:spAutoFit/>
          </a:bodyPr>
          <a:lstStyle/>
          <a:p>
            <a:pPr algn="ctr" eaLnBrk="1" hangingPunct="1">
              <a:spcBef>
                <a:spcPct val="50000"/>
              </a:spcBef>
            </a:pPr>
            <a:r>
              <a:rPr lang="en-GB" altLang="en-US" sz="3600" dirty="0" err="1" smtClean="0">
                <a:latin typeface="Tw Cen MT" panose="020B0602020104020603" pitchFamily="34" charset="0"/>
              </a:rPr>
              <a:t>Quelle</a:t>
            </a:r>
            <a:r>
              <a:rPr lang="en-GB" altLang="en-US" sz="3600" dirty="0" smtClean="0">
                <a:latin typeface="Tw Cen MT" panose="020B0602020104020603" pitchFamily="34" charset="0"/>
              </a:rPr>
              <a:t> </a:t>
            </a:r>
            <a:r>
              <a:rPr lang="en-GB" altLang="en-US" sz="3600" dirty="0" err="1" smtClean="0">
                <a:latin typeface="Tw Cen MT" panose="020B0602020104020603" pitchFamily="34" charset="0"/>
              </a:rPr>
              <a:t>est</a:t>
            </a:r>
            <a:r>
              <a:rPr lang="en-GB" altLang="en-US" sz="3600" dirty="0" smtClean="0">
                <a:latin typeface="Tw Cen MT" panose="020B0602020104020603" pitchFamily="34" charset="0"/>
              </a:rPr>
              <a:t> la </a:t>
            </a:r>
            <a:r>
              <a:rPr lang="en-GB" altLang="en-US" sz="3600" dirty="0" err="1" smtClean="0">
                <a:latin typeface="Tw Cen MT" panose="020B0602020104020603" pitchFamily="34" charset="0"/>
              </a:rPr>
              <a:t>différence</a:t>
            </a:r>
            <a:r>
              <a:rPr lang="en-GB" altLang="en-US" sz="3600" dirty="0" smtClean="0">
                <a:latin typeface="Tw Cen MT" panose="020B0602020104020603" pitchFamily="34" charset="0"/>
              </a:rPr>
              <a:t>?</a:t>
            </a:r>
            <a:endParaRPr lang="en-GB" altLang="en-US" sz="3600" dirty="0">
              <a:latin typeface="Tw Cen MT" panose="020B0602020104020603" pitchFamily="34" charset="0"/>
            </a:endParaRPr>
          </a:p>
        </p:txBody>
      </p:sp>
      <p:pic>
        <p:nvPicPr>
          <p:cNvPr id="21" name="10.6_quelle_est_la_differenc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784647" y="5674341"/>
            <a:ext cx="609600" cy="609600"/>
          </a:xfrm>
          <a:prstGeom prst="rect">
            <a:avLst/>
          </a:prstGeom>
        </p:spPr>
      </p:pic>
    </p:spTree>
  </p:cSld>
  <p:clrMapOvr>
    <a:masterClrMapping/>
  </p:clrMapOvr>
  <p:timing>
    <p:tnLst>
      <p:par>
        <p:cTn id="1" dur="indefinite" restart="never" nodeType="tmRoot">
          <p:childTnLst>
            <p:audio>
              <p:cMediaNode vol="80000" showWhenStopped="0">
                <p:cTn id="2" fill="hold" display="0">
                  <p:stCondLst>
                    <p:cond delay="indefinite"/>
                  </p:stCondLst>
                  <p:endCondLst>
                    <p:cond evt="onStopAudio" delay="0">
                      <p:tgtEl>
                        <p:sldTgt/>
                      </p:tgtEl>
                    </p:cond>
                  </p:endCondLst>
                </p:cTn>
                <p:tgtEl>
                  <p:spTgt spid="21"/>
                </p:tgtEl>
              </p:cMediaNode>
            </p:audio>
            <p:seq concurrent="1" nextAc="seek">
              <p:cTn id="3" restart="whenNotActive" fill="hold" evtFilter="cancelBubble" nodeType="interactiveSeq">
                <p:stCondLst>
                  <p:cond evt="onClick" delay="0">
                    <p:tgtEl>
                      <p:spTgt spid="20"/>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2142" fill="hold"/>
                                        <p:tgtEl>
                                          <p:spTgt spid="21"/>
                                        </p:tgtEl>
                                      </p:cBhvr>
                                    </p:cmd>
                                  </p:childTnLst>
                                </p:cTn>
                              </p:par>
                            </p:childTnLst>
                          </p:cTn>
                        </p:par>
                      </p:childTnLst>
                    </p:cTn>
                  </p:par>
                </p:childTnLst>
              </p:cTn>
              <p:nextCondLst>
                <p:cond evt="onClick" delay="0">
                  <p:tgtEl>
                    <p:spTgt spid="20"/>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Picture 2" descr="boligrafo"/>
          <p:cNvSpPr>
            <a:spLocks noChangeAspect="1" noChangeArrowheads="1"/>
          </p:cNvSpPr>
          <p:nvPr/>
        </p:nvSpPr>
        <p:spPr bwMode="auto">
          <a:xfrm rot="9907972">
            <a:off x="5940425" y="3363913"/>
            <a:ext cx="2708275"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10243" name="Picture 3" descr="tijeras"/>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38648">
            <a:off x="1397000" y="946150"/>
            <a:ext cx="3506788"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Picture 4" descr="boligrafo"/>
          <p:cNvSpPr>
            <a:spLocks noChangeAspect="1" noChangeArrowheads="1"/>
          </p:cNvSpPr>
          <p:nvPr/>
        </p:nvSpPr>
        <p:spPr bwMode="auto">
          <a:xfrm rot="9907972">
            <a:off x="1606550" y="714375"/>
            <a:ext cx="2708275"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10245" name="Picture 5" descr="lapiz"/>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82236">
            <a:off x="85725" y="533400"/>
            <a:ext cx="3027363"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pegamento"/>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1550" y="1096963"/>
            <a:ext cx="21240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7" descr="Paper-Mate-Flair-Felt-Tip-Pen-8-Clr-Pk-1-1-mm-Assorted-Ink_130062"/>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23622" t="7874" r="23622"/>
          <a:stretch>
            <a:fillRect/>
          </a:stretch>
        </p:blipFill>
        <p:spPr bwMode="auto">
          <a:xfrm>
            <a:off x="241300" y="855663"/>
            <a:ext cx="1435100" cy="250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Picture 8" descr="Ballet-Pencil_Case"/>
          <p:cNvSpPr>
            <a:spLocks noChangeAspect="1" noChangeArrowheads="1"/>
          </p:cNvSpPr>
          <p:nvPr/>
        </p:nvSpPr>
        <p:spPr bwMode="auto">
          <a:xfrm>
            <a:off x="-107950" y="1844675"/>
            <a:ext cx="3671888"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10249" name="Picture 9" descr="goma"/>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051180">
            <a:off x="3017044" y="2609056"/>
            <a:ext cx="1366838"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Line 10"/>
          <p:cNvSpPr>
            <a:spLocks noChangeShapeType="1"/>
          </p:cNvSpPr>
          <p:nvPr/>
        </p:nvSpPr>
        <p:spPr bwMode="auto">
          <a:xfrm flipV="1">
            <a:off x="0" y="0"/>
            <a:ext cx="9144000" cy="68580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10251" name="Picture 11" descr="sacapuntas1"/>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72100" y="7000875"/>
            <a:ext cx="8032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2" name="Picture 12" descr="regla"/>
          <p:cNvSpPr>
            <a:spLocks noChangeAspect="1" noChangeArrowheads="1"/>
          </p:cNvSpPr>
          <p:nvPr/>
        </p:nvSpPr>
        <p:spPr bwMode="auto">
          <a:xfrm>
            <a:off x="4384675" y="2614613"/>
            <a:ext cx="4068763"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10253" name="Picture 13" descr="pegamento"/>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19713" y="3738563"/>
            <a:ext cx="21240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4" name="Picture 14" descr="Ballet-Pencil_Case"/>
          <p:cNvSpPr>
            <a:spLocks noChangeAspect="1" noChangeArrowheads="1"/>
          </p:cNvSpPr>
          <p:nvPr/>
        </p:nvSpPr>
        <p:spPr bwMode="auto">
          <a:xfrm>
            <a:off x="4240213" y="4486275"/>
            <a:ext cx="3671887"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10255" name="Picture 15" descr="goma"/>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051180">
            <a:off x="7365207" y="5250656"/>
            <a:ext cx="1366838"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6" name="WordArt 16"/>
          <p:cNvSpPr>
            <a:spLocks noChangeArrowheads="1" noChangeShapeType="1" noTextEdit="1"/>
          </p:cNvSpPr>
          <p:nvPr/>
        </p:nvSpPr>
        <p:spPr bwMode="auto">
          <a:xfrm>
            <a:off x="7146925" y="115888"/>
            <a:ext cx="304800"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333300"/>
                </a:solidFill>
                <a:latin typeface="Arial Black" panose="020B0A04020102020204" pitchFamily="34" charset="0"/>
              </a:rPr>
              <a:t>1</a:t>
            </a:r>
          </a:p>
        </p:txBody>
      </p:sp>
      <p:sp>
        <p:nvSpPr>
          <p:cNvPr id="10257" name="WordArt 17"/>
          <p:cNvSpPr>
            <a:spLocks noChangeArrowheads="1" noChangeShapeType="1" noTextEdit="1"/>
          </p:cNvSpPr>
          <p:nvPr/>
        </p:nvSpPr>
        <p:spPr bwMode="auto">
          <a:xfrm>
            <a:off x="8243888" y="1052513"/>
            <a:ext cx="304800"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latin typeface="Arial Black" panose="020B0A04020102020204" pitchFamily="34" charset="0"/>
              </a:rPr>
              <a:t>2</a:t>
            </a:r>
          </a:p>
        </p:txBody>
      </p:sp>
      <p:sp>
        <p:nvSpPr>
          <p:cNvPr id="19" name="Rectangle 18"/>
          <p:cNvSpPr/>
          <p:nvPr/>
        </p:nvSpPr>
        <p:spPr>
          <a:xfrm rot="19439997">
            <a:off x="-314651" y="4683387"/>
            <a:ext cx="4719562" cy="646331"/>
          </a:xfrm>
          <a:prstGeom prst="rect">
            <a:avLst/>
          </a:prstGeom>
        </p:spPr>
        <p:txBody>
          <a:bodyPr wrap="none">
            <a:spAutoFit/>
          </a:bodyPr>
          <a:lstStyle/>
          <a:p>
            <a:pPr algn="ctr" eaLnBrk="1" hangingPunct="1">
              <a:spcBef>
                <a:spcPct val="50000"/>
              </a:spcBef>
            </a:pPr>
            <a:r>
              <a:rPr lang="en-GB" altLang="en-US" sz="3600" dirty="0" err="1" smtClean="0">
                <a:latin typeface="Tw Cen MT" panose="020B0602020104020603" pitchFamily="34" charset="0"/>
              </a:rPr>
              <a:t>Quelle</a:t>
            </a:r>
            <a:r>
              <a:rPr lang="en-GB" altLang="en-US" sz="3600" dirty="0" smtClean="0">
                <a:latin typeface="Tw Cen MT" panose="020B0602020104020603" pitchFamily="34" charset="0"/>
              </a:rPr>
              <a:t> </a:t>
            </a:r>
            <a:r>
              <a:rPr lang="en-GB" altLang="en-US" sz="3600" dirty="0" err="1" smtClean="0">
                <a:latin typeface="Tw Cen MT" panose="020B0602020104020603" pitchFamily="34" charset="0"/>
              </a:rPr>
              <a:t>est</a:t>
            </a:r>
            <a:r>
              <a:rPr lang="en-GB" altLang="en-US" sz="3600" dirty="0" smtClean="0">
                <a:latin typeface="Tw Cen MT" panose="020B0602020104020603" pitchFamily="34" charset="0"/>
              </a:rPr>
              <a:t> la </a:t>
            </a:r>
            <a:r>
              <a:rPr lang="en-GB" altLang="en-US" sz="3600" dirty="0" err="1" smtClean="0">
                <a:latin typeface="Tw Cen MT" panose="020B0602020104020603" pitchFamily="34" charset="0"/>
              </a:rPr>
              <a:t>différence</a:t>
            </a:r>
            <a:r>
              <a:rPr lang="en-GB" altLang="en-US" sz="3600" dirty="0" smtClean="0">
                <a:latin typeface="Tw Cen MT" panose="020B0602020104020603" pitchFamily="34" charset="0"/>
              </a:rPr>
              <a:t>?</a:t>
            </a:r>
            <a:endParaRPr lang="en-GB" altLang="en-US" sz="3600" dirty="0">
              <a:latin typeface="Tw Cen MT" panose="020B0602020104020603" pitchFamily="34" charset="0"/>
            </a:endParaRPr>
          </a:p>
        </p:txBody>
      </p:sp>
      <p:pic>
        <p:nvPicPr>
          <p:cNvPr id="20" name="10.6_quelle_est_la_differenc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784647" y="5674341"/>
            <a:ext cx="609600" cy="609600"/>
          </a:xfrm>
          <a:prstGeom prst="rect">
            <a:avLst/>
          </a:prstGeom>
        </p:spPr>
      </p:pic>
    </p:spTree>
  </p:cSld>
  <p:clrMapOvr>
    <a:masterClrMapping/>
  </p:clrMapOvr>
  <p:timing>
    <p:tnLst>
      <p:par>
        <p:cTn id="1" dur="indefinite" restart="never" nodeType="tmRoot">
          <p:childTnLst>
            <p:audio>
              <p:cMediaNode vol="80000" showWhenStopped="0">
                <p:cTn id="2" fill="hold" display="0">
                  <p:stCondLst>
                    <p:cond delay="indefinite"/>
                  </p:stCondLst>
                  <p:endCondLst>
                    <p:cond evt="onStopAudio" delay="0">
                      <p:tgtEl>
                        <p:sldTgt/>
                      </p:tgtEl>
                    </p:cond>
                  </p:endCondLst>
                </p:cTn>
                <p:tgtEl>
                  <p:spTgt spid="20"/>
                </p:tgtEl>
              </p:cMediaNode>
            </p:audio>
            <p:seq concurrent="1" nextAc="seek">
              <p:cTn id="3" restart="whenNotActive" fill="hold" evtFilter="cancelBubble" nodeType="interactiveSeq">
                <p:stCondLst>
                  <p:cond evt="onClick" delay="0">
                    <p:tgtEl>
                      <p:spTgt spid="19"/>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2142" fill="hold"/>
                                        <p:tgtEl>
                                          <p:spTgt spid="20"/>
                                        </p:tgtEl>
                                      </p:cBhvr>
                                    </p:cmd>
                                  </p:childTnLst>
                                </p:cTn>
                              </p:par>
                            </p:childTnLst>
                          </p:cTn>
                        </p:par>
                      </p:childTnLst>
                    </p:cTn>
                  </p:par>
                </p:childTnLst>
              </p:cTn>
              <p:nextCondLst>
                <p:cond evt="onClick" delay="0">
                  <p:tgtEl>
                    <p:spTgt spid="19"/>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TotalTime>
  <Words>400</Words>
  <Application>Microsoft Office PowerPoint</Application>
  <PresentationFormat>On-screen Show (4:3)</PresentationFormat>
  <Paragraphs>86</Paragraphs>
  <Slides>12</Slides>
  <Notes>11</Notes>
  <HiddenSlides>0</HiddenSlides>
  <MMClips>10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Arial Black</vt:lpstr>
      <vt:lpstr>Tw Cen MT</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COMBERTON VILLAGE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I.T.SUPPORT</dc:creator>
  <cp:lastModifiedBy>Study</cp:lastModifiedBy>
  <cp:revision>29</cp:revision>
  <dcterms:created xsi:type="dcterms:W3CDTF">2008-11-20T11:34:39Z</dcterms:created>
  <dcterms:modified xsi:type="dcterms:W3CDTF">2018-09-22T18:07:56Z</dcterms:modified>
</cp:coreProperties>
</file>