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av" ContentType="audio/x-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92" r:id="rId2"/>
    <p:sldId id="256" r:id="rId3"/>
    <p:sldId id="257" r:id="rId4"/>
    <p:sldId id="269" r:id="rId5"/>
    <p:sldId id="270" r:id="rId6"/>
    <p:sldId id="271" r:id="rId7"/>
    <p:sldId id="272" r:id="rId8"/>
    <p:sldId id="273" r:id="rId9"/>
    <p:sldId id="274" r:id="rId10"/>
    <p:sldId id="293" r:id="rId11"/>
    <p:sldId id="294" r:id="rId12"/>
    <p:sldId id="296" r:id="rId13"/>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0" autoAdjust="0"/>
    <p:restoredTop sz="72242" autoAdjust="0"/>
  </p:normalViewPr>
  <p:slideViewPr>
    <p:cSldViewPr>
      <p:cViewPr varScale="1">
        <p:scale>
          <a:sx n="80" d="100"/>
          <a:sy n="80" d="100"/>
        </p:scale>
        <p:origin x="243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GB"/>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GB"/>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GB"/>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lvl1pPr>
          </a:lstStyle>
          <a:p>
            <a:fld id="{AAFF0494-7AA2-4EB6-A068-BA945E50107E}" type="slidenum">
              <a:rPr lang="en-GB" altLang="en-US"/>
              <a:pPr/>
              <a:t>‹#›</a:t>
            </a:fld>
            <a:endParaRPr lang="en-GB" altLang="en-US"/>
          </a:p>
        </p:txBody>
      </p:sp>
    </p:spTree>
    <p:extLst>
      <p:ext uri="{BB962C8B-B14F-4D97-AF65-F5344CB8AC3E}">
        <p14:creationId xmlns:p14="http://schemas.microsoft.com/office/powerpoint/2010/main" val="8723904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smtClean="0"/>
              <a:t>Introductory slide to see what pupils remember.</a:t>
            </a:r>
          </a:p>
        </p:txBody>
      </p:sp>
      <p:sp>
        <p:nvSpPr>
          <p:cNvPr id="1536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052E808-A49D-4524-975A-DCAB1819756B}" type="slidenum">
              <a:rPr lang="en-GB" altLang="en-US"/>
              <a:pPr eaLnBrk="1" hangingPunct="1"/>
              <a:t>1</a:t>
            </a:fld>
            <a:endParaRPr lang="en-GB" altLang="en-US"/>
          </a:p>
        </p:txBody>
      </p:sp>
    </p:spTree>
    <p:extLst>
      <p:ext uri="{BB962C8B-B14F-4D97-AF65-F5344CB8AC3E}">
        <p14:creationId xmlns:p14="http://schemas.microsoft.com/office/powerpoint/2010/main" val="42770225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smtClean="0"/>
              <a:t>This slide models the question and answer they will use in the activity.</a:t>
            </a:r>
          </a:p>
        </p:txBody>
      </p:sp>
      <p:sp>
        <p:nvSpPr>
          <p:cNvPr id="2458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7C47646-ABC8-44FC-950C-96FE8565C0A2}" type="slidenum">
              <a:rPr lang="en-GB" altLang="en-US"/>
              <a:pPr eaLnBrk="1" hangingPunct="1"/>
              <a:t>11</a:t>
            </a:fld>
            <a:endParaRPr lang="en-GB" altLang="en-US"/>
          </a:p>
        </p:txBody>
      </p:sp>
    </p:spTree>
    <p:extLst>
      <p:ext uri="{BB962C8B-B14F-4D97-AF65-F5344CB8AC3E}">
        <p14:creationId xmlns:p14="http://schemas.microsoft.com/office/powerpoint/2010/main" val="11112231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smtClean="0"/>
              <a:t>Introductory slide to see what pupils remember.</a:t>
            </a:r>
          </a:p>
        </p:txBody>
      </p:sp>
      <p:sp>
        <p:nvSpPr>
          <p:cNvPr id="25604"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800C0F4-AF33-4292-BEEC-C811C0CE21F8}" type="slidenum">
              <a:rPr lang="en-GB" altLang="en-US"/>
              <a:pPr eaLnBrk="1" hangingPunct="1"/>
              <a:t>12</a:t>
            </a:fld>
            <a:endParaRPr lang="en-GB" altLang="en-US"/>
          </a:p>
        </p:txBody>
      </p:sp>
    </p:spTree>
    <p:extLst>
      <p:ext uri="{BB962C8B-B14F-4D97-AF65-F5344CB8AC3E}">
        <p14:creationId xmlns:p14="http://schemas.microsoft.com/office/powerpoint/2010/main" val="389157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9A914BD-E5EF-481B-ADCF-8171AB8EB0CE}" type="slidenum">
              <a:rPr lang="en-GB" altLang="en-US"/>
              <a:pPr eaLnBrk="1" hangingPunct="1"/>
              <a:t>2</a:t>
            </a:fld>
            <a:endParaRPr lang="en-GB" altLang="en-US"/>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dirty="0" err="1" smtClean="0"/>
              <a:t>dans</a:t>
            </a:r>
            <a:r>
              <a:rPr lang="en-GB" altLang="en-US" dirty="0" smtClean="0"/>
              <a:t> le </a:t>
            </a:r>
            <a:r>
              <a:rPr lang="en-GB" altLang="en-US" dirty="0" err="1" smtClean="0"/>
              <a:t>miroir</a:t>
            </a:r>
            <a:r>
              <a:rPr lang="en-GB" altLang="en-US" dirty="0" smtClean="0"/>
              <a:t>= in the mirror (click to hear pronounced)</a:t>
            </a:r>
            <a:br>
              <a:rPr lang="en-GB" altLang="en-US" dirty="0" smtClean="0"/>
            </a:br>
            <a:r>
              <a:rPr lang="en-GB" altLang="en-US" dirty="0" smtClean="0"/>
              <a:t>In this activity pupils will see the word written backwards, as if in a mirror, and will have to volunteer the correct answer.</a:t>
            </a:r>
          </a:p>
        </p:txBody>
      </p:sp>
    </p:spTree>
    <p:extLst>
      <p:ext uri="{BB962C8B-B14F-4D97-AF65-F5344CB8AC3E}">
        <p14:creationId xmlns:p14="http://schemas.microsoft.com/office/powerpoint/2010/main" val="27464444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7AE7563-4678-4091-A0D0-72E76E8FC66C}" type="slidenum">
              <a:rPr lang="en-GB" altLang="en-US"/>
              <a:pPr eaLnBrk="1" hangingPunct="1"/>
              <a:t>3</a:t>
            </a:fld>
            <a:endParaRPr lang="en-GB" alt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smtClean="0"/>
              <a:t>Activity to allow the pupils to pronounce/recall the vocabulary as much as possible. Mirror writing. Pupils guess what the correct word is. Click on the correct word to hear it pronounced. </a:t>
            </a:r>
          </a:p>
        </p:txBody>
      </p:sp>
    </p:spTree>
    <p:extLst>
      <p:ext uri="{BB962C8B-B14F-4D97-AF65-F5344CB8AC3E}">
        <p14:creationId xmlns:p14="http://schemas.microsoft.com/office/powerpoint/2010/main" val="7381325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A5050E2-F505-4B44-94B8-903D7322DFE8}" type="slidenum">
              <a:rPr lang="en-GB" altLang="en-US"/>
              <a:pPr eaLnBrk="1" hangingPunct="1"/>
              <a:t>5</a:t>
            </a:fld>
            <a:endParaRPr lang="en-GB" altLang="en-US"/>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dirty="0" smtClean="0"/>
              <a:t>What’s missing? One item disappears on every click. Pupils have to say what is missing. </a:t>
            </a:r>
          </a:p>
        </p:txBody>
      </p:sp>
    </p:spTree>
    <p:extLst>
      <p:ext uri="{BB962C8B-B14F-4D97-AF65-F5344CB8AC3E}">
        <p14:creationId xmlns:p14="http://schemas.microsoft.com/office/powerpoint/2010/main" val="32504928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B1CD3C2-4DA6-4309-9FF0-A4F24596658B}" type="slidenum">
              <a:rPr lang="en-GB" altLang="en-US"/>
              <a:pPr eaLnBrk="1" hangingPunct="1"/>
              <a:t>6</a:t>
            </a:fld>
            <a:endParaRPr lang="en-GB" altLang="en-US"/>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lang="en-GB" altLang="en-US" sz="1200" dirty="0" err="1" smtClean="0">
                <a:solidFill>
                  <a:schemeClr val="tx2"/>
                </a:solidFill>
              </a:rPr>
              <a:t>Quelle</a:t>
            </a:r>
            <a:r>
              <a:rPr lang="en-GB" altLang="en-US" sz="1200" dirty="0" smtClean="0">
                <a:solidFill>
                  <a:schemeClr val="tx2"/>
                </a:solidFill>
              </a:rPr>
              <a:t> </a:t>
            </a:r>
            <a:r>
              <a:rPr lang="en-GB" altLang="en-US" sz="1200" dirty="0" err="1" smtClean="0">
                <a:solidFill>
                  <a:schemeClr val="tx2"/>
                </a:solidFill>
              </a:rPr>
              <a:t>est</a:t>
            </a:r>
            <a:r>
              <a:rPr lang="en-GB" altLang="en-US" sz="1200" dirty="0" smtClean="0">
                <a:solidFill>
                  <a:schemeClr val="tx2"/>
                </a:solidFill>
              </a:rPr>
              <a:t> la </a:t>
            </a:r>
            <a:r>
              <a:rPr lang="en-GB" altLang="en-US" sz="1200" dirty="0" err="1" smtClean="0">
                <a:solidFill>
                  <a:schemeClr val="tx2"/>
                </a:solidFill>
              </a:rPr>
              <a:t>différence</a:t>
            </a:r>
            <a:r>
              <a:rPr lang="en-GB" altLang="en-US" sz="1200" dirty="0" smtClean="0">
                <a:solidFill>
                  <a:schemeClr val="tx2"/>
                </a:solidFill>
              </a:rPr>
              <a:t>?</a:t>
            </a:r>
          </a:p>
          <a:p>
            <a:pPr eaLnBrk="1" hangingPunct="1">
              <a:spcBef>
                <a:spcPct val="50000"/>
              </a:spcBef>
            </a:pPr>
            <a:r>
              <a:rPr lang="en-GB" altLang="en-US" dirty="0" smtClean="0">
                <a:solidFill>
                  <a:schemeClr val="tx2"/>
                </a:solidFill>
              </a:rPr>
              <a:t>= What difference is there?</a:t>
            </a:r>
          </a:p>
          <a:p>
            <a:pPr eaLnBrk="1" hangingPunct="1"/>
            <a:r>
              <a:rPr lang="en-GB" altLang="en-US" dirty="0" smtClean="0"/>
              <a:t>Version of ‘Spot the difference’. </a:t>
            </a:r>
          </a:p>
        </p:txBody>
      </p:sp>
    </p:spTree>
    <p:extLst>
      <p:ext uri="{BB962C8B-B14F-4D97-AF65-F5344CB8AC3E}">
        <p14:creationId xmlns:p14="http://schemas.microsoft.com/office/powerpoint/2010/main" val="4282050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1C255AB-3F1D-49A6-B7A0-5A15F0FDB3EB}" type="slidenum">
              <a:rPr lang="en-GB" altLang="en-US"/>
              <a:pPr eaLnBrk="1" hangingPunct="1"/>
              <a:t>7</a:t>
            </a:fld>
            <a:endParaRPr lang="en-GB" alt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dirty="0" smtClean="0"/>
              <a:t>Spot the difference game. Click on the question to hear pronunciation. Click on ‘</a:t>
            </a:r>
            <a:r>
              <a:rPr lang="en-GB" altLang="en-US" dirty="0" err="1" smtClean="0"/>
              <a:t>ejemplo</a:t>
            </a:r>
            <a:r>
              <a:rPr lang="en-GB" altLang="en-US" dirty="0" smtClean="0"/>
              <a:t>’ (example) to hear an example. Pupils should be encouraged to use ‘</a:t>
            </a:r>
            <a:r>
              <a:rPr lang="en-GB" altLang="en-US" dirty="0" err="1" smtClean="0"/>
              <a:t>Dans</a:t>
            </a:r>
            <a:r>
              <a:rPr lang="en-GB" altLang="en-US" baseline="0" dirty="0" smtClean="0"/>
              <a:t> la photo </a:t>
            </a:r>
            <a:r>
              <a:rPr lang="en-GB" altLang="en-US" baseline="0" dirty="0" err="1" smtClean="0"/>
              <a:t>numéro</a:t>
            </a:r>
            <a:r>
              <a:rPr lang="en-GB" altLang="en-US" baseline="0" dirty="0" smtClean="0"/>
              <a:t> un </a:t>
            </a:r>
            <a:r>
              <a:rPr lang="en-GB" altLang="en-US" baseline="0" dirty="0" err="1" smtClean="0"/>
              <a:t>il</a:t>
            </a:r>
            <a:r>
              <a:rPr lang="en-GB" altLang="en-US" baseline="0" dirty="0" smtClean="0"/>
              <a:t> y a …. </a:t>
            </a:r>
            <a:r>
              <a:rPr lang="en-GB" altLang="en-US" baseline="0" dirty="0" err="1" smtClean="0"/>
              <a:t>mais</a:t>
            </a:r>
            <a:r>
              <a:rPr lang="en-GB" altLang="en-US" baseline="0" dirty="0" smtClean="0"/>
              <a:t> </a:t>
            </a:r>
            <a:r>
              <a:rPr lang="en-GB" altLang="en-US" baseline="0" dirty="0" err="1" smtClean="0"/>
              <a:t>dans</a:t>
            </a:r>
            <a:r>
              <a:rPr lang="en-GB" altLang="en-US" baseline="0" dirty="0" smtClean="0"/>
              <a:t> la photo </a:t>
            </a:r>
            <a:r>
              <a:rPr lang="en-GB" altLang="en-US" baseline="0" dirty="0" err="1" smtClean="0"/>
              <a:t>deux</a:t>
            </a:r>
            <a:r>
              <a:rPr lang="en-GB" altLang="en-US" baseline="0" dirty="0" smtClean="0"/>
              <a:t> </a:t>
            </a:r>
            <a:r>
              <a:rPr lang="en-GB" altLang="en-US" baseline="0" dirty="0" err="1" smtClean="0"/>
              <a:t>il</a:t>
            </a:r>
            <a:r>
              <a:rPr lang="en-GB" altLang="en-US" baseline="0" dirty="0" smtClean="0"/>
              <a:t> </a:t>
            </a:r>
            <a:r>
              <a:rPr lang="en-GB" altLang="en-US" baseline="0" dirty="0" err="1" smtClean="0"/>
              <a:t>n’y</a:t>
            </a:r>
            <a:r>
              <a:rPr lang="en-GB" altLang="en-US" baseline="0" dirty="0" smtClean="0"/>
              <a:t> a pas de …</a:t>
            </a:r>
            <a:endParaRPr lang="en-GB" altLang="en-US" dirty="0" smtClean="0"/>
          </a:p>
        </p:txBody>
      </p:sp>
    </p:spTree>
    <p:extLst>
      <p:ext uri="{BB962C8B-B14F-4D97-AF65-F5344CB8AC3E}">
        <p14:creationId xmlns:p14="http://schemas.microsoft.com/office/powerpoint/2010/main" val="28764253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D7226B2-628B-4020-B773-E022EF812BC4}" type="slidenum">
              <a:rPr lang="en-GB" altLang="en-US"/>
              <a:pPr eaLnBrk="1" hangingPunct="1"/>
              <a:t>8</a:t>
            </a:fld>
            <a:endParaRPr lang="en-GB" alt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smtClean="0"/>
              <a:t>New game.</a:t>
            </a:r>
          </a:p>
        </p:txBody>
      </p:sp>
    </p:spTree>
    <p:extLst>
      <p:ext uri="{BB962C8B-B14F-4D97-AF65-F5344CB8AC3E}">
        <p14:creationId xmlns:p14="http://schemas.microsoft.com/office/powerpoint/2010/main" val="34228479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048FF8C-BAA0-49AB-BF1B-F9BFE1911ED7}" type="slidenum">
              <a:rPr lang="en-GB" altLang="en-US"/>
              <a:pPr eaLnBrk="1" hangingPunct="1"/>
              <a:t>9</a:t>
            </a:fld>
            <a:endParaRPr lang="en-GB" altLang="en-US"/>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smtClean="0"/>
              <a:t>New game.</a:t>
            </a:r>
          </a:p>
        </p:txBody>
      </p:sp>
    </p:spTree>
    <p:extLst>
      <p:ext uri="{BB962C8B-B14F-4D97-AF65-F5344CB8AC3E}">
        <p14:creationId xmlns:p14="http://schemas.microsoft.com/office/powerpoint/2010/main" val="13591010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smtClean="0"/>
              <a:t>To give pupils the opportunity to practise asking and answering Do you have + pencil case items, make some copies of the final slide and give pupils one card each.  They should go around the classroom asking ‘Do you have…?’ until one of the two pupils guesses correctly and then they can swap cards and ask again with someone else.</a:t>
            </a:r>
          </a:p>
        </p:txBody>
      </p:sp>
      <p:sp>
        <p:nvSpPr>
          <p:cNvPr id="2355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45F46FB-B438-47C2-B4FF-682C7344106F}" type="slidenum">
              <a:rPr lang="en-GB" altLang="en-US"/>
              <a:pPr eaLnBrk="1" hangingPunct="1"/>
              <a:t>10</a:t>
            </a:fld>
            <a:endParaRPr lang="en-GB" altLang="en-US"/>
          </a:p>
        </p:txBody>
      </p:sp>
    </p:spTree>
    <p:extLst>
      <p:ext uri="{BB962C8B-B14F-4D97-AF65-F5344CB8AC3E}">
        <p14:creationId xmlns:p14="http://schemas.microsoft.com/office/powerpoint/2010/main" val="28601629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fld id="{F20FF3C9-EFEA-4226-95E2-40544745F433}" type="slidenum">
              <a:rPr lang="en-GB" altLang="en-US"/>
              <a:pPr/>
              <a:t>‹#›</a:t>
            </a:fld>
            <a:endParaRPr lang="en-GB" altLang="en-US"/>
          </a:p>
        </p:txBody>
      </p:sp>
    </p:spTree>
    <p:extLst>
      <p:ext uri="{BB962C8B-B14F-4D97-AF65-F5344CB8AC3E}">
        <p14:creationId xmlns:p14="http://schemas.microsoft.com/office/powerpoint/2010/main" val="2548945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fld id="{E4CDE552-F1C3-4A25-BF94-3F735C7B4E53}" type="slidenum">
              <a:rPr lang="en-GB" altLang="en-US"/>
              <a:pPr/>
              <a:t>‹#›</a:t>
            </a:fld>
            <a:endParaRPr lang="en-GB" altLang="en-US"/>
          </a:p>
        </p:txBody>
      </p:sp>
    </p:spTree>
    <p:extLst>
      <p:ext uri="{BB962C8B-B14F-4D97-AF65-F5344CB8AC3E}">
        <p14:creationId xmlns:p14="http://schemas.microsoft.com/office/powerpoint/2010/main" val="91269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fld id="{B4A95DC8-FD4A-4FE0-92AA-81897074F50F}" type="slidenum">
              <a:rPr lang="en-GB" altLang="en-US"/>
              <a:pPr/>
              <a:t>‹#›</a:t>
            </a:fld>
            <a:endParaRPr lang="en-GB" altLang="en-US"/>
          </a:p>
        </p:txBody>
      </p:sp>
    </p:spTree>
    <p:extLst>
      <p:ext uri="{BB962C8B-B14F-4D97-AF65-F5344CB8AC3E}">
        <p14:creationId xmlns:p14="http://schemas.microsoft.com/office/powerpoint/2010/main" val="2490914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fld id="{2B11CE7F-D9C2-401F-937A-F90973E0494E}" type="slidenum">
              <a:rPr lang="en-GB" altLang="en-US"/>
              <a:pPr/>
              <a:t>‹#›</a:t>
            </a:fld>
            <a:endParaRPr lang="en-GB" altLang="en-US"/>
          </a:p>
        </p:txBody>
      </p:sp>
    </p:spTree>
    <p:extLst>
      <p:ext uri="{BB962C8B-B14F-4D97-AF65-F5344CB8AC3E}">
        <p14:creationId xmlns:p14="http://schemas.microsoft.com/office/powerpoint/2010/main" val="2537436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fld id="{7A7F3113-A608-40CD-AC0B-F79D22ED0C5E}" type="slidenum">
              <a:rPr lang="en-GB" altLang="en-US"/>
              <a:pPr/>
              <a:t>‹#›</a:t>
            </a:fld>
            <a:endParaRPr lang="en-GB" altLang="en-US"/>
          </a:p>
        </p:txBody>
      </p:sp>
    </p:spTree>
    <p:extLst>
      <p:ext uri="{BB962C8B-B14F-4D97-AF65-F5344CB8AC3E}">
        <p14:creationId xmlns:p14="http://schemas.microsoft.com/office/powerpoint/2010/main" val="209723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fld id="{14A0E628-7610-44C2-96C8-0CA2BA717849}" type="slidenum">
              <a:rPr lang="en-GB" altLang="en-US"/>
              <a:pPr/>
              <a:t>‹#›</a:t>
            </a:fld>
            <a:endParaRPr lang="en-GB" altLang="en-US"/>
          </a:p>
        </p:txBody>
      </p:sp>
    </p:spTree>
    <p:extLst>
      <p:ext uri="{BB962C8B-B14F-4D97-AF65-F5344CB8AC3E}">
        <p14:creationId xmlns:p14="http://schemas.microsoft.com/office/powerpoint/2010/main" val="1213458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fld id="{A10251E9-49C0-4E7E-8488-F931A1FE98A0}" type="slidenum">
              <a:rPr lang="en-GB" altLang="en-US"/>
              <a:pPr/>
              <a:t>‹#›</a:t>
            </a:fld>
            <a:endParaRPr lang="en-GB" altLang="en-US"/>
          </a:p>
        </p:txBody>
      </p:sp>
    </p:spTree>
    <p:extLst>
      <p:ext uri="{BB962C8B-B14F-4D97-AF65-F5344CB8AC3E}">
        <p14:creationId xmlns:p14="http://schemas.microsoft.com/office/powerpoint/2010/main" val="1606738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fld id="{8387798D-7217-4ED6-8D9D-90269B740B94}" type="slidenum">
              <a:rPr lang="en-GB" altLang="en-US"/>
              <a:pPr/>
              <a:t>‹#›</a:t>
            </a:fld>
            <a:endParaRPr lang="en-GB" altLang="en-US"/>
          </a:p>
        </p:txBody>
      </p:sp>
    </p:spTree>
    <p:extLst>
      <p:ext uri="{BB962C8B-B14F-4D97-AF65-F5344CB8AC3E}">
        <p14:creationId xmlns:p14="http://schemas.microsoft.com/office/powerpoint/2010/main" val="1577258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fld id="{F0472C7A-AD2E-4DFF-841D-0AA61E5FBFA4}" type="slidenum">
              <a:rPr lang="en-GB" altLang="en-US"/>
              <a:pPr/>
              <a:t>‹#›</a:t>
            </a:fld>
            <a:endParaRPr lang="en-GB" altLang="en-US"/>
          </a:p>
        </p:txBody>
      </p:sp>
    </p:spTree>
    <p:extLst>
      <p:ext uri="{BB962C8B-B14F-4D97-AF65-F5344CB8AC3E}">
        <p14:creationId xmlns:p14="http://schemas.microsoft.com/office/powerpoint/2010/main" val="3407978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fld id="{B0C5F5B8-6568-44D3-AB25-FAE723F64FEB}" type="slidenum">
              <a:rPr lang="en-GB" altLang="en-US"/>
              <a:pPr/>
              <a:t>‹#›</a:t>
            </a:fld>
            <a:endParaRPr lang="en-GB" altLang="en-US"/>
          </a:p>
        </p:txBody>
      </p:sp>
    </p:spTree>
    <p:extLst>
      <p:ext uri="{BB962C8B-B14F-4D97-AF65-F5344CB8AC3E}">
        <p14:creationId xmlns:p14="http://schemas.microsoft.com/office/powerpoint/2010/main" val="16550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fld id="{0C1FC7E4-1B57-4AA3-B499-2B96A66AB52D}" type="slidenum">
              <a:rPr lang="en-GB" altLang="en-US"/>
              <a:pPr/>
              <a:t>‹#›</a:t>
            </a:fld>
            <a:endParaRPr lang="en-GB" altLang="en-US"/>
          </a:p>
        </p:txBody>
      </p:sp>
    </p:spTree>
    <p:extLst>
      <p:ext uri="{BB962C8B-B14F-4D97-AF65-F5344CB8AC3E}">
        <p14:creationId xmlns:p14="http://schemas.microsoft.com/office/powerpoint/2010/main" val="3144120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cs typeface="+mn-cs"/>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cs typeface="+mn-cs"/>
              </a:defRPr>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vl1pPr>
          </a:lstStyle>
          <a:p>
            <a:fld id="{330D5853-19AA-40FF-90F5-3C68AB727B67}"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11" Type="http://schemas.openxmlformats.org/officeDocument/2006/relationships/image" Target="../media/image9.png"/><Relationship Id="rId5" Type="http://schemas.openxmlformats.org/officeDocument/2006/relationships/image" Target="../media/image3.jpeg"/><Relationship Id="rId10" Type="http://schemas.openxmlformats.org/officeDocument/2006/relationships/image" Target="../media/image8.png"/><Relationship Id="rId4" Type="http://schemas.openxmlformats.org/officeDocument/2006/relationships/image" Target="../media/image2.jpeg"/><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image" Target="../media/image23.jpg"/><Relationship Id="rId3" Type="http://schemas.openxmlformats.org/officeDocument/2006/relationships/hyperlink" Target="file:///E:\18th%20May%20Villiers%20Park%20-%20CD%20for%20delegates\Session%202%20Skills\speaking%20development.ppt" TargetMode="External"/><Relationship Id="rId7"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audio" Target="../media/audio7.wav"/><Relationship Id="rId5" Type="http://schemas.openxmlformats.org/officeDocument/2006/relationships/image" Target="../media/image15.jpeg"/><Relationship Id="rId4" Type="http://schemas.openxmlformats.org/officeDocument/2006/relationships/audio" Target="../media/audio1.wav"/></Relationships>
</file>

<file path=ppt/slides/_rels/slide12.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4.jpeg"/><Relationship Id="rId11" Type="http://schemas.openxmlformats.org/officeDocument/2006/relationships/image" Target="../media/image9.png"/><Relationship Id="rId5" Type="http://schemas.openxmlformats.org/officeDocument/2006/relationships/image" Target="../media/image3.jpeg"/><Relationship Id="rId10" Type="http://schemas.openxmlformats.org/officeDocument/2006/relationships/image" Target="../media/image8.png"/><Relationship Id="rId4" Type="http://schemas.openxmlformats.org/officeDocument/2006/relationships/image" Target="../media/image2.jpe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audio" Target="../media/audio5.wav"/><Relationship Id="rId13" Type="http://schemas.openxmlformats.org/officeDocument/2006/relationships/audio" Target="../media/audio10.wav"/><Relationship Id="rId18" Type="http://schemas.openxmlformats.org/officeDocument/2006/relationships/image" Target="../media/image15.jpeg"/><Relationship Id="rId3" Type="http://schemas.openxmlformats.org/officeDocument/2006/relationships/image" Target="../media/image11.jpeg"/><Relationship Id="rId21" Type="http://schemas.openxmlformats.org/officeDocument/2006/relationships/image" Target="../media/image17.jpeg"/><Relationship Id="rId7" Type="http://schemas.openxmlformats.org/officeDocument/2006/relationships/audio" Target="../media/audio4.wav"/><Relationship Id="rId12" Type="http://schemas.openxmlformats.org/officeDocument/2006/relationships/audio" Target="../media/audio9.wav"/><Relationship Id="rId17" Type="http://schemas.openxmlformats.org/officeDocument/2006/relationships/image" Target="../media/image14.png"/><Relationship Id="rId2" Type="http://schemas.openxmlformats.org/officeDocument/2006/relationships/notesSlide" Target="../notesSlides/notesSlide3.xml"/><Relationship Id="rId16" Type="http://schemas.openxmlformats.org/officeDocument/2006/relationships/image" Target="../media/image5.png"/><Relationship Id="rId20" Type="http://schemas.openxmlformats.org/officeDocument/2006/relationships/image" Target="../media/image9.png"/><Relationship Id="rId1" Type="http://schemas.openxmlformats.org/officeDocument/2006/relationships/slideLayout" Target="../slideLayouts/slideLayout7.xml"/><Relationship Id="rId6" Type="http://schemas.openxmlformats.org/officeDocument/2006/relationships/audio" Target="../media/audio3.wav"/><Relationship Id="rId11" Type="http://schemas.openxmlformats.org/officeDocument/2006/relationships/audio" Target="../media/audio8.wav"/><Relationship Id="rId5" Type="http://schemas.openxmlformats.org/officeDocument/2006/relationships/audio" Target="../media/audio2.wav"/><Relationship Id="rId15" Type="http://schemas.openxmlformats.org/officeDocument/2006/relationships/image" Target="../media/image13.png"/><Relationship Id="rId10" Type="http://schemas.openxmlformats.org/officeDocument/2006/relationships/audio" Target="../media/audio7.wav"/><Relationship Id="rId19" Type="http://schemas.openxmlformats.org/officeDocument/2006/relationships/image" Target="../media/image16.png"/><Relationship Id="rId4" Type="http://schemas.openxmlformats.org/officeDocument/2006/relationships/audio" Target="../media/audio1.wav"/><Relationship Id="rId9" Type="http://schemas.openxmlformats.org/officeDocument/2006/relationships/audio" Target="../media/audio6.wav"/><Relationship Id="rId14" Type="http://schemas.openxmlformats.org/officeDocument/2006/relationships/image" Target="../media/image12.png"/><Relationship Id="rId22"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image" Target="../media/image1.jpeg"/><Relationship Id="rId7"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17.jpeg"/><Relationship Id="rId5" Type="http://schemas.openxmlformats.org/officeDocument/2006/relationships/image" Target="../media/image3.jpeg"/><Relationship Id="rId4" Type="http://schemas.openxmlformats.org/officeDocument/2006/relationships/image" Target="../media/image19.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image" Target="../media/image1.jpeg"/><Relationship Id="rId7" Type="http://schemas.openxmlformats.org/officeDocument/2006/relationships/image" Target="../media/image20.jpe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17.jpeg"/><Relationship Id="rId5" Type="http://schemas.openxmlformats.org/officeDocument/2006/relationships/image" Target="../media/image3.jpeg"/><Relationship Id="rId4" Type="http://schemas.openxmlformats.org/officeDocument/2006/relationships/image" Target="../media/image19.jpeg"/></Relationships>
</file>

<file path=ppt/slides/_rels/slide8.xml.rels><?xml version="1.0" encoding="UTF-8" standalone="yes"?>
<Relationships xmlns="http://schemas.openxmlformats.org/package/2006/relationships"><Relationship Id="rId3" Type="http://schemas.openxmlformats.org/officeDocument/2006/relationships/image" Target="../media/image19.jpeg"/><Relationship Id="rId7" Type="http://schemas.openxmlformats.org/officeDocument/2006/relationships/image" Target="../media/image21.jpe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1.jpeg"/></Relationships>
</file>

<file path=ppt/slides/_rels/slide9.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image" Target="../media/image1.jpeg"/><Relationship Id="rId7" Type="http://schemas.openxmlformats.org/officeDocument/2006/relationships/image" Target="../media/image20.jpe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17.jpeg"/><Relationship Id="rId5" Type="http://schemas.openxmlformats.org/officeDocument/2006/relationships/image" Target="../media/image3.jpeg"/><Relationship Id="rId4" Type="http://schemas.openxmlformats.org/officeDocument/2006/relationships/image" Target="../media/image1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0" y="0"/>
          <a:ext cx="9144000" cy="6858000"/>
        </p:xfrm>
        <a:graphic>
          <a:graphicData uri="http://schemas.openxmlformats.org/drawingml/2006/table">
            <a:tbl>
              <a:tblPr firstRow="1" bandRow="1">
                <a:tableStyleId>{5940675A-B579-460E-94D1-54222C63F5DA}</a:tableStyleId>
              </a:tblPr>
              <a:tblGrid>
                <a:gridCol w="3048000"/>
                <a:gridCol w="3048000"/>
                <a:gridCol w="3048000"/>
              </a:tblGrid>
              <a:tr h="2286000">
                <a:tc>
                  <a:txBody>
                    <a:bodyPr/>
                    <a:lstStyle/>
                    <a:p>
                      <a:endParaRPr lang="en-GB" dirty="0"/>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endParaRPr lang="en-GB" dirty="0"/>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endParaRPr lang="en-GB" dirty="0"/>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r>
              <a:tr h="2286000">
                <a:tc>
                  <a:txBody>
                    <a:bodyPr/>
                    <a:lstStyle/>
                    <a:p>
                      <a:endParaRPr lang="en-GB" dirty="0"/>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endParaRPr lang="en-GB" dirty="0"/>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endParaRPr lang="en-GB" dirty="0"/>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r>
              <a:tr h="2286000">
                <a:tc>
                  <a:txBody>
                    <a:bodyPr/>
                    <a:lstStyle/>
                    <a:p>
                      <a:endParaRPr lang="en-GB" dirty="0"/>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endParaRPr lang="en-GB" dirty="0"/>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endParaRPr lang="en-GB" dirty="0"/>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r>
            </a:tbl>
          </a:graphicData>
        </a:graphic>
      </p:graphicFrame>
      <p:pic>
        <p:nvPicPr>
          <p:cNvPr id="2068" name="Picture 2" descr="tijeras"/>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1938648">
            <a:off x="6383338" y="3016250"/>
            <a:ext cx="2203450" cy="1198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069" name="Group 4"/>
          <p:cNvGrpSpPr>
            <a:grpSpLocks/>
          </p:cNvGrpSpPr>
          <p:nvPr/>
        </p:nvGrpSpPr>
        <p:grpSpPr bwMode="auto">
          <a:xfrm>
            <a:off x="642938" y="2674938"/>
            <a:ext cx="1512887" cy="1606550"/>
            <a:chOff x="1655" y="2205"/>
            <a:chExt cx="2722" cy="1996"/>
          </a:xfrm>
        </p:grpSpPr>
        <p:pic>
          <p:nvPicPr>
            <p:cNvPr id="2077" name="Picture 5" descr="boligrafo"/>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31" y="2252"/>
              <a:ext cx="2555" cy="1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78" name="Rectangle 6"/>
            <p:cNvSpPr>
              <a:spLocks noChangeArrowheads="1"/>
            </p:cNvSpPr>
            <p:nvPr/>
          </p:nvSpPr>
          <p:spPr bwMode="auto">
            <a:xfrm>
              <a:off x="4241" y="2205"/>
              <a:ext cx="136" cy="1996"/>
            </a:xfrm>
            <a:prstGeom prst="rect">
              <a:avLst/>
            </a:prstGeom>
            <a:solidFill>
              <a:srgbClr val="3366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solidFill>
                  <a:srgbClr val="000000"/>
                </a:solidFill>
              </a:endParaRPr>
            </a:p>
          </p:txBody>
        </p:sp>
        <p:sp>
          <p:nvSpPr>
            <p:cNvPr id="2079" name="Rectangle 7"/>
            <p:cNvSpPr>
              <a:spLocks noChangeArrowheads="1"/>
            </p:cNvSpPr>
            <p:nvPr/>
          </p:nvSpPr>
          <p:spPr bwMode="auto">
            <a:xfrm>
              <a:off x="1655" y="4110"/>
              <a:ext cx="2722" cy="91"/>
            </a:xfrm>
            <a:prstGeom prst="rect">
              <a:avLst/>
            </a:prstGeom>
            <a:solidFill>
              <a:srgbClr val="3366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solidFill>
                  <a:srgbClr val="000000"/>
                </a:solidFill>
              </a:endParaRPr>
            </a:p>
          </p:txBody>
        </p:sp>
      </p:grpSp>
      <p:pic>
        <p:nvPicPr>
          <p:cNvPr id="2070" name="Picture 4" descr="pegamento"/>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708400" y="4818063"/>
            <a:ext cx="1865313" cy="186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1" name="Picture 4" descr="sacapuntas1"/>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910388" y="457200"/>
            <a:ext cx="1411287" cy="156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2" name="Picture 4" descr="school clipart pencil"/>
          <p:cNvPicPr>
            <a:picLocks noChangeAspect="1" noChangeArrowheads="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3298040">
            <a:off x="977106" y="10319"/>
            <a:ext cx="1163638" cy="25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3" name="Picture 4" descr="goma"/>
          <p:cNvPicPr>
            <a:picLocks noChangeAspect="1" noChangeArrowheads="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563938" y="333375"/>
            <a:ext cx="2463800" cy="152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31" descr="11949856731276210523usb_memory_stick_0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421063" y="2781300"/>
            <a:ext cx="2014537" cy="151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24" descr="pen"/>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659563" y="5084763"/>
            <a:ext cx="1728787" cy="134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29" descr="ruler01a"/>
          <p:cNvPicPr>
            <a:picLocks noChangeAspect="1" noChangeArrowheads="1"/>
          </p:cNvPicPr>
          <p:nvPr/>
        </p:nvPicPr>
        <p:blipFill>
          <a:blip r:embed="rId11">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55650" y="5229225"/>
            <a:ext cx="1736725"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ppt_w</p:attrName>
                                        </p:attrNameLst>
                                      </p:cBhvr>
                                      <p:tavLst>
                                        <p:tav tm="0">
                                          <p:val>
                                            <p:fltVal val="0"/>
                                          </p:val>
                                        </p:tav>
                                        <p:tav tm="100000">
                                          <p:val>
                                            <p:strVal val="#ppt_w"/>
                                          </p:val>
                                        </p:tav>
                                      </p:tavLst>
                                    </p:anim>
                                    <p:anim calcmode="lin" valueType="num">
                                      <p:cBhvr>
                                        <p:cTn id="8" dur="500" fill="hold"/>
                                        <p:tgtEl>
                                          <p:spTgt spid="15"/>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nodeType="click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p:cTn id="13" dur="500" fill="hold"/>
                                        <p:tgtEl>
                                          <p:spTgt spid="16"/>
                                        </p:tgtEl>
                                        <p:attrNameLst>
                                          <p:attrName>ppt_w</p:attrName>
                                        </p:attrNameLst>
                                      </p:cBhvr>
                                      <p:tavLst>
                                        <p:tav tm="0">
                                          <p:val>
                                            <p:fltVal val="0"/>
                                          </p:val>
                                        </p:tav>
                                        <p:tav tm="100000">
                                          <p:val>
                                            <p:strVal val="#ppt_w"/>
                                          </p:val>
                                        </p:tav>
                                      </p:tavLst>
                                    </p:anim>
                                    <p:anim calcmode="lin" valueType="num">
                                      <p:cBhvr>
                                        <p:cTn id="14" dur="500" fill="hold"/>
                                        <p:tgtEl>
                                          <p:spTgt spid="16"/>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nodeType="click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p:cTn id="19" dur="500" fill="hold"/>
                                        <p:tgtEl>
                                          <p:spTgt spid="17"/>
                                        </p:tgtEl>
                                        <p:attrNameLst>
                                          <p:attrName>ppt_w</p:attrName>
                                        </p:attrNameLst>
                                      </p:cBhvr>
                                      <p:tavLst>
                                        <p:tav tm="0">
                                          <p:val>
                                            <p:fltVal val="0"/>
                                          </p:val>
                                        </p:tav>
                                        <p:tav tm="100000">
                                          <p:val>
                                            <p:strVal val="#ppt_w"/>
                                          </p:val>
                                        </p:tav>
                                      </p:tavLst>
                                    </p:anim>
                                    <p:anim calcmode="lin" valueType="num">
                                      <p:cBhvr>
                                        <p:cTn id="20" dur="500" fill="hold"/>
                                        <p:tgtEl>
                                          <p:spTgt spid="1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7950" y="2530475"/>
            <a:ext cx="4295775" cy="229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TextBox 2"/>
          <p:cNvSpPr txBox="1">
            <a:spLocks noChangeArrowheads="1"/>
          </p:cNvSpPr>
          <p:nvPr/>
        </p:nvSpPr>
        <p:spPr bwMode="auto">
          <a:xfrm>
            <a:off x="-17463" y="765175"/>
            <a:ext cx="4445001"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5400" b="1"/>
              <a:t>Questions !</a:t>
            </a:r>
          </a:p>
        </p:txBody>
      </p:sp>
      <p:sp>
        <p:nvSpPr>
          <p:cNvPr id="11268" name="TextBox 3"/>
          <p:cNvSpPr txBox="1">
            <a:spLocks noChangeArrowheads="1"/>
          </p:cNvSpPr>
          <p:nvPr/>
        </p:nvSpPr>
        <p:spPr bwMode="auto">
          <a:xfrm>
            <a:off x="3024188" y="1624013"/>
            <a:ext cx="399573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5400" b="1"/>
              <a:t>Questions!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Picture 6" descr="32388995">
            <a:hlinkClick r:id="rId3" action="ppaction://hlinkpres?slideindex=1&amp;slidetitle="/>
          </p:cNvPr>
          <p:cNvSpPr>
            <a:spLocks noChangeAspect="1" noChangeArrowheads="1"/>
          </p:cNvSpPr>
          <p:nvPr/>
        </p:nvSpPr>
        <p:spPr bwMode="auto">
          <a:xfrm>
            <a:off x="1487488" y="3089275"/>
            <a:ext cx="2444750" cy="160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3" name="AutoShape 7"/>
          <p:cNvSpPr>
            <a:spLocks noChangeArrowheads="1"/>
          </p:cNvSpPr>
          <p:nvPr/>
        </p:nvSpPr>
        <p:spPr bwMode="auto">
          <a:xfrm>
            <a:off x="609600" y="1727200"/>
            <a:ext cx="6067425" cy="1041400"/>
          </a:xfrm>
          <a:prstGeom prst="wedgeRoundRectCallout">
            <a:avLst>
              <a:gd name="adj1" fmla="val -17083"/>
              <a:gd name="adj2" fmla="val 130083"/>
              <a:gd name="adj3" fmla="val 16667"/>
            </a:avLst>
          </a:prstGeom>
          <a:solidFill>
            <a:schemeClr val="bg1"/>
          </a:solidFill>
          <a:ln w="9525">
            <a:solidFill>
              <a:schemeClr val="tx1"/>
            </a:solidFill>
            <a:miter lim="800000"/>
            <a:headEnd/>
            <a:tailEnd/>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3600" b="1"/>
              <a:t>Tu as un ?            </a:t>
            </a:r>
          </a:p>
        </p:txBody>
      </p:sp>
      <p:sp>
        <p:nvSpPr>
          <p:cNvPr id="4" name="AutoShape 7"/>
          <p:cNvSpPr>
            <a:spLocks noChangeArrowheads="1"/>
          </p:cNvSpPr>
          <p:nvPr/>
        </p:nvSpPr>
        <p:spPr bwMode="auto">
          <a:xfrm>
            <a:off x="4021138" y="3243263"/>
            <a:ext cx="4437062" cy="1447800"/>
          </a:xfrm>
          <a:prstGeom prst="wedgeRoundRectCallout">
            <a:avLst>
              <a:gd name="adj1" fmla="val -70477"/>
              <a:gd name="adj2" fmla="val 20991"/>
              <a:gd name="adj3" fmla="val 16667"/>
            </a:avLst>
          </a:prstGeom>
          <a:solidFill>
            <a:schemeClr val="bg1"/>
          </a:solidFill>
          <a:ln w="9525">
            <a:solidFill>
              <a:schemeClr val="tx1"/>
            </a:solidFill>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3600" b="1"/>
              <a:t>Oui, J’ai un</a:t>
            </a:r>
            <a:br>
              <a:rPr lang="en-GB" altLang="en-US" sz="3600" b="1"/>
            </a:br>
            <a:r>
              <a:rPr lang="en-GB" altLang="en-US" sz="3600" b="1"/>
              <a:t>Tu as une        ?           </a:t>
            </a:r>
          </a:p>
        </p:txBody>
      </p:sp>
      <p:sp>
        <p:nvSpPr>
          <p:cNvPr id="6" name="AutoShape 7"/>
          <p:cNvSpPr>
            <a:spLocks noChangeArrowheads="1"/>
          </p:cNvSpPr>
          <p:nvPr/>
        </p:nvSpPr>
        <p:spPr bwMode="auto">
          <a:xfrm>
            <a:off x="1331913" y="5013325"/>
            <a:ext cx="6985000" cy="969963"/>
          </a:xfrm>
          <a:prstGeom prst="wedgeRoundRectCallout">
            <a:avLst>
              <a:gd name="adj1" fmla="val -13597"/>
              <a:gd name="adj2" fmla="val -99995"/>
              <a:gd name="adj3" fmla="val 16667"/>
            </a:avLst>
          </a:prstGeom>
          <a:solidFill>
            <a:schemeClr val="bg1"/>
          </a:solidFill>
          <a:ln w="9525">
            <a:solidFill>
              <a:schemeClr val="tx1"/>
            </a:solidFill>
            <a:miter lim="800000"/>
            <a:headEnd/>
            <a:tailEnd/>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3600" b="1"/>
              <a:t>Non, je n’ai pas de règle </a:t>
            </a:r>
          </a:p>
        </p:txBody>
      </p:sp>
      <p:pic>
        <p:nvPicPr>
          <p:cNvPr id="8" name="Picture 15" descr="USE_069">
            <a:hlinkClick r:id="" action="ppaction://noaction">
              <a:snd r:embed="rId4" name="sacapuntas.wav"/>
            </a:hlinkClick>
          </p:cNvPr>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948193" y="1404938"/>
            <a:ext cx="1301750" cy="130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5" descr="USE_069">
            <a:hlinkClick r:id="" action="ppaction://noaction">
              <a:snd r:embed="rId4" name="sacapuntas.wav"/>
            </a:hlinkClick>
          </p:cNvPr>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75463" y="3101975"/>
            <a:ext cx="885825"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7" descr="ruler01a">
            <a:hlinkClick r:id="" action="ppaction://noaction">
              <a:snd r:embed="rId6" name="regla.wav"/>
            </a:hlinkClick>
          </p:cNvPr>
          <p:cNvPicPr>
            <a:picLocks noChangeAspect="1" noChangeArrowheads="1"/>
          </p:cNvPicPr>
          <p:nvPr/>
        </p:nvPicPr>
        <p:blipFill>
          <a:blip r:embed="rId7"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623050" y="4052888"/>
            <a:ext cx="993775"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7" descr="ruler01a">
            <a:hlinkClick r:id="" action="ppaction://noaction">
              <a:snd r:embed="rId6" name="regla.wav"/>
            </a:hlinkClick>
          </p:cNvPr>
          <p:cNvPicPr>
            <a:picLocks noChangeAspect="1" noChangeArrowheads="1"/>
          </p:cNvPicPr>
          <p:nvPr/>
        </p:nvPicPr>
        <p:blipFill>
          <a:blip r:embed="rId7"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33615" y="5159853"/>
            <a:ext cx="993775"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p:cNvPicPr>
            <a:picLocks noChangeAspect="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028045" y="-261588"/>
            <a:ext cx="2986132" cy="212648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1" presetClass="entr" presetSubtype="0" fill="hold" nodeType="clickEffect">
                                  <p:stCondLst>
                                    <p:cond delay="0"/>
                                  </p:stCondLst>
                                  <p:childTnLst>
                                    <p:set>
                                      <p:cBhvr>
                                        <p:cTn id="25" dur="1" fill="hold">
                                          <p:stCondLst>
                                            <p:cond delay="0"/>
                                          </p:stCondLst>
                                        </p:cTn>
                                        <p:tgtEl>
                                          <p:spTgt spid="9"/>
                                        </p:tgtEl>
                                        <p:attrNameLst>
                                          <p:attrName>style.visibility</p:attrName>
                                        </p:attrNameLst>
                                      </p:cBhvr>
                                      <p:to>
                                        <p:strVal val="visible"/>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ntr" presetSubtype="0" fill="hold" nodeType="clickEffect">
                                  <p:stCondLst>
                                    <p:cond delay="0"/>
                                  </p:stCondLst>
                                  <p:childTnLst>
                                    <p:set>
                                      <p:cBhvr>
                                        <p:cTn id="29" dur="1" fill="hold">
                                          <p:stCondLst>
                                            <p:cond delay="0"/>
                                          </p:stCondLst>
                                        </p:cTn>
                                        <p:tgtEl>
                                          <p:spTgt spid="10"/>
                                        </p:tgtEl>
                                        <p:attrNameLst>
                                          <p:attrName>style.visibility</p:attrName>
                                        </p:attrNameLst>
                                      </p:cBhvr>
                                      <p:to>
                                        <p:strVal val="visible"/>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1" presetClass="entr" presetSubtype="0" fill="hold" nodeType="clickEffect">
                                  <p:stCondLst>
                                    <p:cond delay="0"/>
                                  </p:stCondLst>
                                  <p:childTnLst>
                                    <p:set>
                                      <p:cBhvr>
                                        <p:cTn id="33"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0" y="0"/>
          <a:ext cx="9144000" cy="6858000"/>
        </p:xfrm>
        <a:graphic>
          <a:graphicData uri="http://schemas.openxmlformats.org/drawingml/2006/table">
            <a:tbl>
              <a:tblPr firstRow="1" bandRow="1">
                <a:tableStyleId>{5940675A-B579-460E-94D1-54222C63F5DA}</a:tableStyleId>
              </a:tblPr>
              <a:tblGrid>
                <a:gridCol w="3048000"/>
                <a:gridCol w="3048000"/>
                <a:gridCol w="3048000"/>
              </a:tblGrid>
              <a:tr h="2286000">
                <a:tc>
                  <a:txBody>
                    <a:bodyPr/>
                    <a:lstStyle/>
                    <a:p>
                      <a:endParaRPr lang="en-GB" dirty="0"/>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endParaRPr lang="en-GB" dirty="0"/>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endParaRPr lang="en-GB" dirty="0"/>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r>
              <a:tr h="2286000">
                <a:tc>
                  <a:txBody>
                    <a:bodyPr/>
                    <a:lstStyle/>
                    <a:p>
                      <a:endParaRPr lang="en-GB" dirty="0"/>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endParaRPr lang="en-GB" dirty="0"/>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endParaRPr lang="en-GB" dirty="0"/>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r>
              <a:tr h="2286000">
                <a:tc>
                  <a:txBody>
                    <a:bodyPr/>
                    <a:lstStyle/>
                    <a:p>
                      <a:endParaRPr lang="en-GB" dirty="0"/>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endParaRPr lang="en-GB" dirty="0"/>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endParaRPr lang="en-GB" dirty="0"/>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r>
            </a:tbl>
          </a:graphicData>
        </a:graphic>
      </p:graphicFrame>
      <p:pic>
        <p:nvPicPr>
          <p:cNvPr id="13332" name="Picture 2" descr="tijeras"/>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1938648">
            <a:off x="6383338" y="3016250"/>
            <a:ext cx="2203450" cy="1198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3333" name="Group 4"/>
          <p:cNvGrpSpPr>
            <a:grpSpLocks/>
          </p:cNvGrpSpPr>
          <p:nvPr/>
        </p:nvGrpSpPr>
        <p:grpSpPr bwMode="auto">
          <a:xfrm>
            <a:off x="642938" y="2674938"/>
            <a:ext cx="1512887" cy="1606550"/>
            <a:chOff x="1655" y="2205"/>
            <a:chExt cx="2722" cy="1996"/>
          </a:xfrm>
        </p:grpSpPr>
        <p:pic>
          <p:nvPicPr>
            <p:cNvPr id="13341" name="Picture 5" descr="boligrafo"/>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31" y="2252"/>
              <a:ext cx="2555" cy="1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42" name="Rectangle 6"/>
            <p:cNvSpPr>
              <a:spLocks noChangeArrowheads="1"/>
            </p:cNvSpPr>
            <p:nvPr/>
          </p:nvSpPr>
          <p:spPr bwMode="auto">
            <a:xfrm>
              <a:off x="4241" y="2205"/>
              <a:ext cx="136" cy="1996"/>
            </a:xfrm>
            <a:prstGeom prst="rect">
              <a:avLst/>
            </a:prstGeom>
            <a:solidFill>
              <a:srgbClr val="3366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solidFill>
                  <a:srgbClr val="000000"/>
                </a:solidFill>
              </a:endParaRPr>
            </a:p>
          </p:txBody>
        </p:sp>
        <p:sp>
          <p:nvSpPr>
            <p:cNvPr id="13343" name="Rectangle 7"/>
            <p:cNvSpPr>
              <a:spLocks noChangeArrowheads="1"/>
            </p:cNvSpPr>
            <p:nvPr/>
          </p:nvSpPr>
          <p:spPr bwMode="auto">
            <a:xfrm>
              <a:off x="1655" y="4110"/>
              <a:ext cx="2722" cy="91"/>
            </a:xfrm>
            <a:prstGeom prst="rect">
              <a:avLst/>
            </a:prstGeom>
            <a:solidFill>
              <a:srgbClr val="3366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solidFill>
                  <a:srgbClr val="000000"/>
                </a:solidFill>
              </a:endParaRPr>
            </a:p>
          </p:txBody>
        </p:sp>
      </p:grpSp>
      <p:pic>
        <p:nvPicPr>
          <p:cNvPr id="13334" name="Picture 4" descr="pegamento"/>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708400" y="4818063"/>
            <a:ext cx="1865313" cy="186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35" name="Picture 4" descr="sacapuntas1"/>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910388" y="457200"/>
            <a:ext cx="1411287" cy="156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36" name="Picture 4" descr="school clipart pencil"/>
          <p:cNvPicPr>
            <a:picLocks noChangeAspect="1" noChangeArrowheads="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3298040">
            <a:off x="977106" y="10319"/>
            <a:ext cx="1163638" cy="25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37" name="Picture 4" descr="goma"/>
          <p:cNvPicPr>
            <a:picLocks noChangeAspect="1" noChangeArrowheads="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563938" y="333375"/>
            <a:ext cx="2463800" cy="152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31" descr="11949856731276210523usb_memory_stick_0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421063" y="2781300"/>
            <a:ext cx="2014537" cy="151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24" descr="pen"/>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659563" y="5084763"/>
            <a:ext cx="1728787" cy="134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29" descr="ruler01a"/>
          <p:cNvPicPr>
            <a:picLocks noChangeAspect="1" noChangeArrowheads="1"/>
          </p:cNvPicPr>
          <p:nvPr/>
        </p:nvPicPr>
        <p:blipFill>
          <a:blip r:embed="rId11">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55650" y="5229225"/>
            <a:ext cx="1736725"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 descr="Framed_Mirro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00113" y="-71438"/>
            <a:ext cx="6813551" cy="6813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WordArt 10"/>
          <p:cNvSpPr>
            <a:spLocks noChangeArrowheads="1" noChangeShapeType="1" noTextEdit="1"/>
          </p:cNvSpPr>
          <p:nvPr/>
        </p:nvSpPr>
        <p:spPr bwMode="auto">
          <a:xfrm flipH="1">
            <a:off x="976313" y="3284538"/>
            <a:ext cx="3019425" cy="1079500"/>
          </a:xfrm>
          <a:prstGeom prst="rect">
            <a:avLst/>
          </a:prstGeom>
        </p:spPr>
        <p:txBody>
          <a:bodyPr wrap="none" fromWordArt="1">
            <a:prstTxWarp prst="textPlain">
              <a:avLst>
                <a:gd name="adj" fmla="val 50000"/>
              </a:avLst>
            </a:prstTxWarp>
          </a:bodyPr>
          <a:lstStyle/>
          <a:p>
            <a:pPr algn="ctr"/>
            <a:r>
              <a:rPr lang="en-GB" sz="3200" kern="10" dirty="0" err="1">
                <a:ln w="9525">
                  <a:solidFill>
                    <a:srgbClr val="000000"/>
                  </a:solidFill>
                  <a:round/>
                  <a:headEnd/>
                  <a:tailEnd/>
                </a:ln>
                <a:latin typeface="Arial Black" panose="020B0A04020102020204" pitchFamily="34" charset="0"/>
              </a:rPr>
              <a:t>Dans</a:t>
            </a:r>
            <a:r>
              <a:rPr lang="en-GB" sz="3200" kern="10" dirty="0">
                <a:ln w="9525">
                  <a:solidFill>
                    <a:srgbClr val="000000"/>
                  </a:solidFill>
                  <a:round/>
                  <a:headEnd/>
                  <a:tailEnd/>
                </a:ln>
                <a:latin typeface="Arial Black" panose="020B0A04020102020204" pitchFamily="34" charset="0"/>
              </a:rPr>
              <a:t> le </a:t>
            </a:r>
            <a:r>
              <a:rPr lang="en-GB" sz="3200" kern="10" dirty="0" err="1" smtClean="0">
                <a:ln w="9525">
                  <a:solidFill>
                    <a:srgbClr val="000000"/>
                  </a:solidFill>
                  <a:round/>
                  <a:headEnd/>
                  <a:tailEnd/>
                </a:ln>
                <a:latin typeface="Arial Black" panose="020B0A04020102020204" pitchFamily="34" charset="0"/>
              </a:rPr>
              <a:t>miroir</a:t>
            </a:r>
            <a:endParaRPr lang="en-GB" sz="3200" kern="10" dirty="0">
              <a:ln w="9525">
                <a:solidFill>
                  <a:srgbClr val="000000"/>
                </a:solidFill>
                <a:round/>
                <a:headEnd/>
                <a:tailEnd/>
              </a:ln>
              <a:latin typeface="Arial Black" panose="020B0A04020102020204" pitchFamily="34" charset="0"/>
            </a:endParaRPr>
          </a:p>
        </p:txBody>
      </p:sp>
      <p:sp>
        <p:nvSpPr>
          <p:cNvPr id="6" name="WordArt 10"/>
          <p:cNvSpPr>
            <a:spLocks noChangeArrowheads="1" noChangeShapeType="1" noTextEdit="1"/>
          </p:cNvSpPr>
          <p:nvPr/>
        </p:nvSpPr>
        <p:spPr bwMode="auto">
          <a:xfrm>
            <a:off x="4644008" y="3290278"/>
            <a:ext cx="3852936" cy="1079500"/>
          </a:xfrm>
          <a:prstGeom prst="rect">
            <a:avLst/>
          </a:prstGeom>
        </p:spPr>
        <p:txBody>
          <a:bodyPr wrap="none" fromWordArt="1">
            <a:prstTxWarp prst="textPlain">
              <a:avLst>
                <a:gd name="adj" fmla="val 50000"/>
              </a:avLst>
            </a:prstTxWarp>
          </a:bodyPr>
          <a:lstStyle/>
          <a:p>
            <a:pPr algn="ctr"/>
            <a:r>
              <a:rPr lang="en-GB" sz="3600" kern="10" dirty="0" err="1">
                <a:ln w="9525">
                  <a:solidFill>
                    <a:srgbClr val="000000"/>
                  </a:solidFill>
                  <a:round/>
                  <a:headEnd/>
                  <a:tailEnd/>
                </a:ln>
                <a:latin typeface="Arial Black" panose="020B0A04020102020204" pitchFamily="34" charset="0"/>
              </a:rPr>
              <a:t>Dans</a:t>
            </a:r>
            <a:r>
              <a:rPr lang="en-GB" sz="3600" kern="10" dirty="0">
                <a:ln w="9525">
                  <a:solidFill>
                    <a:srgbClr val="000000"/>
                  </a:solidFill>
                  <a:round/>
                  <a:headEnd/>
                  <a:tailEnd/>
                </a:ln>
                <a:latin typeface="Arial Black" panose="020B0A04020102020204" pitchFamily="34" charset="0"/>
              </a:rPr>
              <a:t> le </a:t>
            </a:r>
            <a:r>
              <a:rPr lang="en-GB" sz="3600" kern="10" dirty="0" err="1" smtClean="0">
                <a:ln w="9525">
                  <a:solidFill>
                    <a:srgbClr val="000000"/>
                  </a:solidFill>
                  <a:round/>
                  <a:headEnd/>
                  <a:tailEnd/>
                </a:ln>
                <a:latin typeface="Arial Black" panose="020B0A04020102020204" pitchFamily="34" charset="0"/>
              </a:rPr>
              <a:t>miroir</a:t>
            </a:r>
            <a:endParaRPr lang="en-GB" sz="3600" kern="10" dirty="0">
              <a:ln w="9525">
                <a:solidFill>
                  <a:srgbClr val="000000"/>
                </a:solidFill>
                <a:round/>
                <a:headEnd/>
                <a:tailEnd/>
              </a:ln>
              <a:latin typeface="Arial Black" panose="020B0A0402010202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NVTech_vc019104"/>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572404">
            <a:off x="4260850" y="6165850"/>
            <a:ext cx="815975"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WordArt 3"/>
          <p:cNvSpPr>
            <a:spLocks noChangeArrowheads="1" noChangeShapeType="1" noTextEdit="1"/>
          </p:cNvSpPr>
          <p:nvPr/>
        </p:nvSpPr>
        <p:spPr bwMode="auto">
          <a:xfrm flipH="1">
            <a:off x="539750" y="44450"/>
            <a:ext cx="3648075" cy="647700"/>
          </a:xfrm>
          <a:prstGeom prst="rect">
            <a:avLst/>
          </a:prstGeom>
        </p:spPr>
        <p:txBody>
          <a:bodyPr wrap="none" fromWordArt="1">
            <a:prstTxWarp prst="textPlain">
              <a:avLst>
                <a:gd name="adj" fmla="val 50000"/>
              </a:avLst>
            </a:prstTxWarp>
          </a:bodyPr>
          <a:lstStyle/>
          <a:p>
            <a:pPr algn="ctr"/>
            <a:r>
              <a:rPr lang="en-GB" sz="3600" kern="10">
                <a:ln w="9525">
                  <a:solidFill>
                    <a:srgbClr val="000000"/>
                  </a:solidFill>
                  <a:round/>
                  <a:headEnd/>
                  <a:tailEnd/>
                </a:ln>
                <a:solidFill>
                  <a:srgbClr val="3366FF"/>
                </a:solidFill>
                <a:latin typeface="Arial Black" panose="020B0A04020102020204" pitchFamily="34" charset="0"/>
              </a:rPr>
              <a:t>Un taille-crayon</a:t>
            </a:r>
          </a:p>
        </p:txBody>
      </p:sp>
      <p:sp>
        <p:nvSpPr>
          <p:cNvPr id="3076" name="WordArt 4">
            <a:hlinkClick r:id="" action="ppaction://noaction">
              <a:snd r:embed="rId4" name="sacapuntas.wav"/>
            </a:hlinkClick>
          </p:cNvPr>
          <p:cNvSpPr>
            <a:spLocks noChangeArrowheads="1" noChangeShapeType="1" noTextEdit="1"/>
          </p:cNvSpPr>
          <p:nvPr/>
        </p:nvSpPr>
        <p:spPr bwMode="auto">
          <a:xfrm>
            <a:off x="4932363" y="44450"/>
            <a:ext cx="3648075" cy="647700"/>
          </a:xfrm>
          <a:prstGeom prst="rect">
            <a:avLst/>
          </a:prstGeom>
        </p:spPr>
        <p:txBody>
          <a:bodyPr wrap="none" fromWordArt="1">
            <a:prstTxWarp prst="textPlain">
              <a:avLst>
                <a:gd name="adj" fmla="val 50000"/>
              </a:avLst>
            </a:prstTxWarp>
          </a:bodyPr>
          <a:lstStyle/>
          <a:p>
            <a:pPr algn="ctr"/>
            <a:r>
              <a:rPr lang="en-GB" sz="3600" kern="10">
                <a:ln w="9525">
                  <a:solidFill>
                    <a:srgbClr val="000000"/>
                  </a:solidFill>
                  <a:round/>
                  <a:headEnd/>
                  <a:tailEnd/>
                </a:ln>
                <a:solidFill>
                  <a:srgbClr val="3366FF"/>
                </a:solidFill>
                <a:latin typeface="Arial Black" panose="020B0A04020102020204" pitchFamily="34" charset="0"/>
              </a:rPr>
              <a:t>Un taille-crayon</a:t>
            </a:r>
          </a:p>
        </p:txBody>
      </p:sp>
      <p:sp>
        <p:nvSpPr>
          <p:cNvPr id="3077" name="WordArt 5">
            <a:hlinkClick r:id="" action="ppaction://noaction">
              <a:snd r:embed="rId5" name="boli.wav"/>
            </a:hlinkClick>
          </p:cNvPr>
          <p:cNvSpPr>
            <a:spLocks noChangeArrowheads="1" noChangeShapeType="1" noTextEdit="1"/>
          </p:cNvSpPr>
          <p:nvPr/>
        </p:nvSpPr>
        <p:spPr bwMode="auto">
          <a:xfrm>
            <a:off x="4932363" y="692150"/>
            <a:ext cx="2971800" cy="647700"/>
          </a:xfrm>
          <a:prstGeom prst="rect">
            <a:avLst/>
          </a:prstGeom>
        </p:spPr>
        <p:txBody>
          <a:bodyPr wrap="none" fromWordArt="1">
            <a:prstTxWarp prst="textPlain">
              <a:avLst>
                <a:gd name="adj" fmla="val 50000"/>
              </a:avLst>
            </a:prstTxWarp>
          </a:bodyPr>
          <a:lstStyle/>
          <a:p>
            <a:pPr algn="ctr"/>
            <a:r>
              <a:rPr lang="en-GB" sz="3600" kern="10">
                <a:ln w="9525">
                  <a:solidFill>
                    <a:srgbClr val="000000"/>
                  </a:solidFill>
                  <a:round/>
                  <a:headEnd/>
                  <a:tailEnd/>
                </a:ln>
                <a:solidFill>
                  <a:srgbClr val="3366FF"/>
                </a:solidFill>
                <a:latin typeface="Arial Black" panose="020B0A04020102020204" pitchFamily="34" charset="0"/>
              </a:rPr>
              <a:t>un stylo</a:t>
            </a:r>
          </a:p>
        </p:txBody>
      </p:sp>
      <p:sp>
        <p:nvSpPr>
          <p:cNvPr id="3078" name="WordArt 6"/>
          <p:cNvSpPr>
            <a:spLocks noChangeArrowheads="1" noChangeShapeType="1" noTextEdit="1"/>
          </p:cNvSpPr>
          <p:nvPr/>
        </p:nvSpPr>
        <p:spPr bwMode="auto">
          <a:xfrm flipH="1">
            <a:off x="1258888" y="692150"/>
            <a:ext cx="2971800" cy="647700"/>
          </a:xfrm>
          <a:prstGeom prst="rect">
            <a:avLst/>
          </a:prstGeom>
        </p:spPr>
        <p:txBody>
          <a:bodyPr wrap="none" fromWordArt="1">
            <a:prstTxWarp prst="textPlain">
              <a:avLst>
                <a:gd name="adj" fmla="val 50000"/>
              </a:avLst>
            </a:prstTxWarp>
          </a:bodyPr>
          <a:lstStyle/>
          <a:p>
            <a:pPr algn="ctr"/>
            <a:r>
              <a:rPr lang="en-GB" sz="3600" kern="10">
                <a:ln w="9525">
                  <a:solidFill>
                    <a:srgbClr val="000000"/>
                  </a:solidFill>
                  <a:round/>
                  <a:headEnd/>
                  <a:tailEnd/>
                </a:ln>
                <a:solidFill>
                  <a:srgbClr val="3366FF"/>
                </a:solidFill>
                <a:latin typeface="Arial Black" panose="020B0A04020102020204" pitchFamily="34" charset="0"/>
              </a:rPr>
              <a:t>Un stylo</a:t>
            </a:r>
          </a:p>
        </p:txBody>
      </p:sp>
      <p:sp>
        <p:nvSpPr>
          <p:cNvPr id="3079" name="WordArt 7">
            <a:hlinkClick r:id="" action="ppaction://noaction">
              <a:snd r:embed="rId6" name="lapiz.wav"/>
            </a:hlinkClick>
          </p:cNvPr>
          <p:cNvSpPr>
            <a:spLocks noChangeArrowheads="1" noChangeShapeType="1" noTextEdit="1"/>
          </p:cNvSpPr>
          <p:nvPr/>
        </p:nvSpPr>
        <p:spPr bwMode="auto">
          <a:xfrm>
            <a:off x="4932363" y="3573463"/>
            <a:ext cx="1933575" cy="647700"/>
          </a:xfrm>
          <a:prstGeom prst="rect">
            <a:avLst/>
          </a:prstGeom>
        </p:spPr>
        <p:txBody>
          <a:bodyPr wrap="none" fromWordArt="1">
            <a:prstTxWarp prst="textPlain">
              <a:avLst>
                <a:gd name="adj" fmla="val 50000"/>
              </a:avLst>
            </a:prstTxWarp>
          </a:bodyPr>
          <a:lstStyle/>
          <a:p>
            <a:pPr algn="ctr"/>
            <a:r>
              <a:rPr lang="en-GB" sz="3600" kern="10">
                <a:ln w="9525">
                  <a:solidFill>
                    <a:srgbClr val="000000"/>
                  </a:solidFill>
                  <a:round/>
                  <a:headEnd/>
                  <a:tailEnd/>
                </a:ln>
                <a:solidFill>
                  <a:srgbClr val="3366FF"/>
                </a:solidFill>
                <a:latin typeface="Arial Black" panose="020B0A04020102020204" pitchFamily="34" charset="0"/>
              </a:rPr>
              <a:t>Un crayon</a:t>
            </a:r>
          </a:p>
        </p:txBody>
      </p:sp>
      <p:sp>
        <p:nvSpPr>
          <p:cNvPr id="3080" name="WordArt 8"/>
          <p:cNvSpPr>
            <a:spLocks noChangeArrowheads="1" noChangeShapeType="1" noTextEdit="1"/>
          </p:cNvSpPr>
          <p:nvPr/>
        </p:nvSpPr>
        <p:spPr bwMode="auto">
          <a:xfrm flipH="1">
            <a:off x="2268538" y="3573463"/>
            <a:ext cx="1933575" cy="647700"/>
          </a:xfrm>
          <a:prstGeom prst="rect">
            <a:avLst/>
          </a:prstGeom>
        </p:spPr>
        <p:txBody>
          <a:bodyPr wrap="none" fromWordArt="1">
            <a:prstTxWarp prst="textPlain">
              <a:avLst>
                <a:gd name="adj" fmla="val 50000"/>
              </a:avLst>
            </a:prstTxWarp>
          </a:bodyPr>
          <a:lstStyle/>
          <a:p>
            <a:pPr algn="ctr"/>
            <a:r>
              <a:rPr lang="en-GB" sz="3600" kern="10">
                <a:ln w="9525">
                  <a:solidFill>
                    <a:srgbClr val="000000"/>
                  </a:solidFill>
                  <a:round/>
                  <a:headEnd/>
                  <a:tailEnd/>
                </a:ln>
                <a:solidFill>
                  <a:srgbClr val="3366FF"/>
                </a:solidFill>
                <a:latin typeface="Arial Black" panose="020B0A04020102020204" pitchFamily="34" charset="0"/>
              </a:rPr>
              <a:t>Un crayon</a:t>
            </a:r>
          </a:p>
        </p:txBody>
      </p:sp>
      <p:sp>
        <p:nvSpPr>
          <p:cNvPr id="3081" name="WordArt 9">
            <a:hlinkClick r:id="" action="ppaction://noaction">
              <a:snd r:embed="rId7" name="bote_pegamento.wav"/>
            </a:hlinkClick>
          </p:cNvPr>
          <p:cNvSpPr>
            <a:spLocks noChangeArrowheads="1" noChangeShapeType="1" noTextEdit="1"/>
          </p:cNvSpPr>
          <p:nvPr/>
        </p:nvSpPr>
        <p:spPr bwMode="auto">
          <a:xfrm>
            <a:off x="4979988" y="5661025"/>
            <a:ext cx="3984625" cy="647700"/>
          </a:xfrm>
          <a:prstGeom prst="rect">
            <a:avLst/>
          </a:prstGeom>
        </p:spPr>
        <p:txBody>
          <a:bodyPr wrap="none" fromWordArt="1">
            <a:prstTxWarp prst="textPlain">
              <a:avLst>
                <a:gd name="adj" fmla="val 50000"/>
              </a:avLst>
            </a:prstTxWarp>
          </a:bodyPr>
          <a:lstStyle/>
          <a:p>
            <a:pPr algn="ctr"/>
            <a:r>
              <a:rPr lang="en-GB" sz="3600" kern="10" dirty="0">
                <a:ln w="9525">
                  <a:solidFill>
                    <a:srgbClr val="000000"/>
                  </a:solidFill>
                  <a:round/>
                  <a:headEnd/>
                  <a:tailEnd/>
                </a:ln>
                <a:solidFill>
                  <a:srgbClr val="3366FF"/>
                </a:solidFill>
                <a:latin typeface="Arial Black" panose="020B0A04020102020204" pitchFamily="34" charset="0"/>
              </a:rPr>
              <a:t>un </a:t>
            </a:r>
            <a:r>
              <a:rPr lang="en-GB" sz="3600" kern="10" dirty="0" err="1" smtClean="0">
                <a:ln w="9525">
                  <a:solidFill>
                    <a:srgbClr val="000000"/>
                  </a:solidFill>
                  <a:round/>
                  <a:headEnd/>
                  <a:tailEnd/>
                </a:ln>
                <a:solidFill>
                  <a:srgbClr val="3366FF"/>
                </a:solidFill>
                <a:latin typeface="Arial Black" panose="020B0A04020102020204" pitchFamily="34" charset="0"/>
              </a:rPr>
              <a:t>bâton</a:t>
            </a:r>
            <a:r>
              <a:rPr lang="en-GB" sz="3600" kern="10" dirty="0" smtClean="0">
                <a:ln w="9525">
                  <a:solidFill>
                    <a:srgbClr val="000000"/>
                  </a:solidFill>
                  <a:round/>
                  <a:headEnd/>
                  <a:tailEnd/>
                </a:ln>
                <a:solidFill>
                  <a:srgbClr val="3366FF"/>
                </a:solidFill>
                <a:latin typeface="Arial Black" panose="020B0A04020102020204" pitchFamily="34" charset="0"/>
              </a:rPr>
              <a:t> </a:t>
            </a:r>
            <a:r>
              <a:rPr lang="en-GB" sz="3600" kern="10" dirty="0">
                <a:ln w="9525">
                  <a:solidFill>
                    <a:srgbClr val="000000"/>
                  </a:solidFill>
                  <a:round/>
                  <a:headEnd/>
                  <a:tailEnd/>
                </a:ln>
                <a:solidFill>
                  <a:srgbClr val="3366FF"/>
                </a:solidFill>
                <a:latin typeface="Arial Black" panose="020B0A04020102020204" pitchFamily="34" charset="0"/>
              </a:rPr>
              <a:t>de </a:t>
            </a:r>
            <a:r>
              <a:rPr lang="en-GB" sz="3600" kern="10" dirty="0" err="1">
                <a:ln w="9525">
                  <a:solidFill>
                    <a:srgbClr val="000000"/>
                  </a:solidFill>
                  <a:round/>
                  <a:headEnd/>
                  <a:tailEnd/>
                </a:ln>
                <a:solidFill>
                  <a:srgbClr val="3366FF"/>
                </a:solidFill>
                <a:latin typeface="Arial Black" panose="020B0A04020102020204" pitchFamily="34" charset="0"/>
              </a:rPr>
              <a:t>colle</a:t>
            </a:r>
            <a:endParaRPr lang="en-GB" sz="3600" kern="10" dirty="0">
              <a:ln w="9525">
                <a:solidFill>
                  <a:srgbClr val="000000"/>
                </a:solidFill>
                <a:round/>
                <a:headEnd/>
                <a:tailEnd/>
              </a:ln>
              <a:solidFill>
                <a:srgbClr val="3366FF"/>
              </a:solidFill>
              <a:latin typeface="Arial Black" panose="020B0A04020102020204" pitchFamily="34" charset="0"/>
            </a:endParaRPr>
          </a:p>
        </p:txBody>
      </p:sp>
      <p:sp>
        <p:nvSpPr>
          <p:cNvPr id="3082" name="WordArt 10"/>
          <p:cNvSpPr>
            <a:spLocks noChangeArrowheads="1" noChangeShapeType="1" noTextEdit="1"/>
          </p:cNvSpPr>
          <p:nvPr/>
        </p:nvSpPr>
        <p:spPr bwMode="auto">
          <a:xfrm flipH="1">
            <a:off x="179388" y="5661025"/>
            <a:ext cx="4032250" cy="647700"/>
          </a:xfrm>
          <a:prstGeom prst="rect">
            <a:avLst/>
          </a:prstGeom>
        </p:spPr>
        <p:txBody>
          <a:bodyPr wrap="none" fromWordArt="1">
            <a:prstTxWarp prst="textPlain">
              <a:avLst>
                <a:gd name="adj" fmla="val 50000"/>
              </a:avLst>
            </a:prstTxWarp>
          </a:bodyPr>
          <a:lstStyle/>
          <a:p>
            <a:pPr algn="ctr"/>
            <a:r>
              <a:rPr lang="en-GB" sz="3600" kern="10" dirty="0">
                <a:ln w="9525">
                  <a:solidFill>
                    <a:srgbClr val="000000"/>
                  </a:solidFill>
                  <a:round/>
                  <a:headEnd/>
                  <a:tailEnd/>
                </a:ln>
                <a:solidFill>
                  <a:srgbClr val="3366FF"/>
                </a:solidFill>
                <a:latin typeface="Arial Black" panose="020B0A04020102020204" pitchFamily="34" charset="0"/>
              </a:rPr>
              <a:t>Un </a:t>
            </a:r>
            <a:r>
              <a:rPr lang="en-GB" sz="3600" kern="10" dirty="0" err="1" smtClean="0">
                <a:ln w="9525">
                  <a:solidFill>
                    <a:srgbClr val="000000"/>
                  </a:solidFill>
                  <a:round/>
                  <a:headEnd/>
                  <a:tailEnd/>
                </a:ln>
                <a:solidFill>
                  <a:srgbClr val="3366FF"/>
                </a:solidFill>
                <a:latin typeface="Arial Black" panose="020B0A04020102020204" pitchFamily="34" charset="0"/>
              </a:rPr>
              <a:t>bâton</a:t>
            </a:r>
            <a:r>
              <a:rPr lang="en-GB" sz="3600" kern="10" dirty="0" smtClean="0">
                <a:ln w="9525">
                  <a:solidFill>
                    <a:srgbClr val="000000"/>
                  </a:solidFill>
                  <a:round/>
                  <a:headEnd/>
                  <a:tailEnd/>
                </a:ln>
                <a:solidFill>
                  <a:srgbClr val="3366FF"/>
                </a:solidFill>
                <a:latin typeface="Arial Black" panose="020B0A04020102020204" pitchFamily="34" charset="0"/>
              </a:rPr>
              <a:t> </a:t>
            </a:r>
            <a:r>
              <a:rPr lang="en-GB" sz="3600" kern="10" dirty="0">
                <a:ln w="9525">
                  <a:solidFill>
                    <a:srgbClr val="000000"/>
                  </a:solidFill>
                  <a:round/>
                  <a:headEnd/>
                  <a:tailEnd/>
                </a:ln>
                <a:solidFill>
                  <a:srgbClr val="3366FF"/>
                </a:solidFill>
                <a:latin typeface="Arial Black" panose="020B0A04020102020204" pitchFamily="34" charset="0"/>
              </a:rPr>
              <a:t>de </a:t>
            </a:r>
            <a:r>
              <a:rPr lang="en-GB" sz="3600" kern="10" dirty="0" err="1">
                <a:ln w="9525">
                  <a:solidFill>
                    <a:srgbClr val="000000"/>
                  </a:solidFill>
                  <a:round/>
                  <a:headEnd/>
                  <a:tailEnd/>
                </a:ln>
                <a:solidFill>
                  <a:srgbClr val="3366FF"/>
                </a:solidFill>
                <a:latin typeface="Arial Black" panose="020B0A04020102020204" pitchFamily="34" charset="0"/>
              </a:rPr>
              <a:t>colle</a:t>
            </a:r>
            <a:endParaRPr lang="en-GB" sz="3600" kern="10" dirty="0">
              <a:ln w="9525">
                <a:solidFill>
                  <a:srgbClr val="000000"/>
                </a:solidFill>
                <a:round/>
                <a:headEnd/>
                <a:tailEnd/>
              </a:ln>
              <a:solidFill>
                <a:srgbClr val="3366FF"/>
              </a:solidFill>
              <a:latin typeface="Arial Black" panose="020B0A04020102020204" pitchFamily="34" charset="0"/>
            </a:endParaRPr>
          </a:p>
        </p:txBody>
      </p:sp>
      <p:sp>
        <p:nvSpPr>
          <p:cNvPr id="3083" name="WordArt 11">
            <a:hlinkClick r:id="" action="ppaction://noaction">
              <a:snd r:embed="rId8" name="lapiz_de_memoria.wav"/>
            </a:hlinkClick>
          </p:cNvPr>
          <p:cNvSpPr>
            <a:spLocks noChangeArrowheads="1" noChangeShapeType="1" noTextEdit="1"/>
          </p:cNvSpPr>
          <p:nvPr/>
        </p:nvSpPr>
        <p:spPr bwMode="auto">
          <a:xfrm>
            <a:off x="4932363" y="2852738"/>
            <a:ext cx="4164012" cy="576262"/>
          </a:xfrm>
          <a:prstGeom prst="rect">
            <a:avLst/>
          </a:prstGeom>
        </p:spPr>
        <p:txBody>
          <a:bodyPr wrap="none" fromWordArt="1">
            <a:prstTxWarp prst="textPlain">
              <a:avLst>
                <a:gd name="adj" fmla="val 50000"/>
              </a:avLst>
            </a:prstTxWarp>
          </a:bodyPr>
          <a:lstStyle/>
          <a:p>
            <a:pPr algn="ctr"/>
            <a:r>
              <a:rPr lang="en-GB" sz="3600" kern="10">
                <a:ln w="9525">
                  <a:solidFill>
                    <a:srgbClr val="000000"/>
                  </a:solidFill>
                  <a:round/>
                  <a:headEnd/>
                  <a:tailEnd/>
                </a:ln>
                <a:solidFill>
                  <a:srgbClr val="3366FF"/>
                </a:solidFill>
                <a:latin typeface="Arial Black" panose="020B0A04020102020204" pitchFamily="34" charset="0"/>
              </a:rPr>
              <a:t>Un usb</a:t>
            </a:r>
          </a:p>
        </p:txBody>
      </p:sp>
      <p:sp>
        <p:nvSpPr>
          <p:cNvPr id="3084" name="WordArt 12"/>
          <p:cNvSpPr>
            <a:spLocks noChangeArrowheads="1" noChangeShapeType="1" noTextEdit="1"/>
          </p:cNvSpPr>
          <p:nvPr/>
        </p:nvSpPr>
        <p:spPr bwMode="auto">
          <a:xfrm flipH="1">
            <a:off x="120650" y="2852738"/>
            <a:ext cx="4164013" cy="576262"/>
          </a:xfrm>
          <a:prstGeom prst="rect">
            <a:avLst/>
          </a:prstGeom>
        </p:spPr>
        <p:txBody>
          <a:bodyPr wrap="none" fromWordArt="1">
            <a:prstTxWarp prst="textPlain">
              <a:avLst>
                <a:gd name="adj" fmla="val 50000"/>
              </a:avLst>
            </a:prstTxWarp>
          </a:bodyPr>
          <a:lstStyle/>
          <a:p>
            <a:pPr algn="ctr"/>
            <a:r>
              <a:rPr lang="en-GB" sz="3600" kern="10">
                <a:ln w="9525">
                  <a:solidFill>
                    <a:srgbClr val="000000"/>
                  </a:solidFill>
                  <a:round/>
                  <a:headEnd/>
                  <a:tailEnd/>
                </a:ln>
                <a:solidFill>
                  <a:srgbClr val="3366FF"/>
                </a:solidFill>
                <a:latin typeface="Arial Black" panose="020B0A04020102020204" pitchFamily="34" charset="0"/>
              </a:rPr>
              <a:t>Un usb</a:t>
            </a:r>
          </a:p>
        </p:txBody>
      </p:sp>
      <p:sp>
        <p:nvSpPr>
          <p:cNvPr id="3085" name="WordArt 13">
            <a:hlinkClick r:id="" action="ppaction://noaction">
              <a:snd r:embed="rId9" name="goma.wav"/>
            </a:hlinkClick>
          </p:cNvPr>
          <p:cNvSpPr>
            <a:spLocks noChangeArrowheads="1" noChangeShapeType="1" noTextEdit="1"/>
          </p:cNvSpPr>
          <p:nvPr/>
        </p:nvSpPr>
        <p:spPr bwMode="auto">
          <a:xfrm>
            <a:off x="4941888" y="5084763"/>
            <a:ext cx="2438400" cy="576262"/>
          </a:xfrm>
          <a:prstGeom prst="rect">
            <a:avLst/>
          </a:prstGeom>
        </p:spPr>
        <p:txBody>
          <a:bodyPr wrap="none" fromWordArt="1">
            <a:prstTxWarp prst="textPlain">
              <a:avLst>
                <a:gd name="adj" fmla="val 50000"/>
              </a:avLst>
            </a:prstTxWarp>
          </a:bodyPr>
          <a:lstStyle/>
          <a:p>
            <a:pPr algn="ctr"/>
            <a:r>
              <a:rPr lang="en-GB" sz="3600" kern="10">
                <a:ln w="9525">
                  <a:solidFill>
                    <a:srgbClr val="000000"/>
                  </a:solidFill>
                  <a:round/>
                  <a:headEnd/>
                  <a:tailEnd/>
                </a:ln>
                <a:solidFill>
                  <a:srgbClr val="FF0000"/>
                </a:solidFill>
                <a:latin typeface="Arial Black" panose="020B0A04020102020204" pitchFamily="34" charset="0"/>
              </a:rPr>
              <a:t>une gomme</a:t>
            </a:r>
          </a:p>
        </p:txBody>
      </p:sp>
      <p:sp>
        <p:nvSpPr>
          <p:cNvPr id="3086" name="WordArt 14"/>
          <p:cNvSpPr>
            <a:spLocks noChangeArrowheads="1" noChangeShapeType="1" noTextEdit="1"/>
          </p:cNvSpPr>
          <p:nvPr/>
        </p:nvSpPr>
        <p:spPr bwMode="auto">
          <a:xfrm flipH="1">
            <a:off x="1846263" y="5083175"/>
            <a:ext cx="2438400" cy="576263"/>
          </a:xfrm>
          <a:prstGeom prst="rect">
            <a:avLst/>
          </a:prstGeom>
        </p:spPr>
        <p:txBody>
          <a:bodyPr wrap="none" fromWordArt="1">
            <a:prstTxWarp prst="textPlain">
              <a:avLst>
                <a:gd name="adj" fmla="val 50000"/>
              </a:avLst>
            </a:prstTxWarp>
          </a:bodyPr>
          <a:lstStyle/>
          <a:p>
            <a:pPr algn="ctr"/>
            <a:r>
              <a:rPr lang="en-GB" sz="3600" kern="10">
                <a:ln w="9525">
                  <a:solidFill>
                    <a:srgbClr val="000000"/>
                  </a:solidFill>
                  <a:round/>
                  <a:headEnd/>
                  <a:tailEnd/>
                </a:ln>
                <a:solidFill>
                  <a:srgbClr val="FF0000"/>
                </a:solidFill>
                <a:latin typeface="Arial Black" panose="020B0A04020102020204" pitchFamily="34" charset="0"/>
              </a:rPr>
              <a:t>Une gomme</a:t>
            </a:r>
          </a:p>
        </p:txBody>
      </p:sp>
      <p:sp>
        <p:nvSpPr>
          <p:cNvPr id="3087" name="WordArt 15">
            <a:hlinkClick r:id="" action="ppaction://noaction">
              <a:snd r:embed="rId10" name="regla.wav"/>
            </a:hlinkClick>
          </p:cNvPr>
          <p:cNvSpPr>
            <a:spLocks noChangeArrowheads="1" noChangeShapeType="1" noTextEdit="1"/>
          </p:cNvSpPr>
          <p:nvPr/>
        </p:nvSpPr>
        <p:spPr bwMode="auto">
          <a:xfrm>
            <a:off x="4975225" y="1412875"/>
            <a:ext cx="2333625" cy="647700"/>
          </a:xfrm>
          <a:prstGeom prst="rect">
            <a:avLst/>
          </a:prstGeom>
        </p:spPr>
        <p:txBody>
          <a:bodyPr wrap="none" fromWordArt="1">
            <a:prstTxWarp prst="textPlain">
              <a:avLst>
                <a:gd name="adj" fmla="val 50000"/>
              </a:avLst>
            </a:prstTxWarp>
          </a:bodyPr>
          <a:lstStyle/>
          <a:p>
            <a:pPr algn="ctr"/>
            <a:r>
              <a:rPr lang="en-GB" sz="3600" kern="10">
                <a:ln w="9525">
                  <a:solidFill>
                    <a:srgbClr val="000000"/>
                  </a:solidFill>
                  <a:round/>
                  <a:headEnd/>
                  <a:tailEnd/>
                </a:ln>
                <a:solidFill>
                  <a:srgbClr val="FF0000"/>
                </a:solidFill>
                <a:latin typeface="Arial Black" panose="020B0A04020102020204" pitchFamily="34" charset="0"/>
              </a:rPr>
              <a:t>une règle</a:t>
            </a:r>
          </a:p>
        </p:txBody>
      </p:sp>
      <p:sp>
        <p:nvSpPr>
          <p:cNvPr id="3088" name="WordArt 16"/>
          <p:cNvSpPr>
            <a:spLocks noChangeArrowheads="1" noChangeShapeType="1" noTextEdit="1"/>
          </p:cNvSpPr>
          <p:nvPr/>
        </p:nvSpPr>
        <p:spPr bwMode="auto">
          <a:xfrm flipH="1">
            <a:off x="1979613" y="1411288"/>
            <a:ext cx="2333625" cy="647700"/>
          </a:xfrm>
          <a:prstGeom prst="rect">
            <a:avLst/>
          </a:prstGeom>
        </p:spPr>
        <p:txBody>
          <a:bodyPr wrap="none" fromWordArt="1">
            <a:prstTxWarp prst="textPlain">
              <a:avLst>
                <a:gd name="adj" fmla="val 50000"/>
              </a:avLst>
            </a:prstTxWarp>
          </a:bodyPr>
          <a:lstStyle/>
          <a:p>
            <a:pPr algn="ctr"/>
            <a:r>
              <a:rPr lang="en-GB" sz="3600" kern="10">
                <a:ln w="9525">
                  <a:solidFill>
                    <a:srgbClr val="000000"/>
                  </a:solidFill>
                  <a:round/>
                  <a:headEnd/>
                  <a:tailEnd/>
                </a:ln>
                <a:solidFill>
                  <a:srgbClr val="FF0000"/>
                </a:solidFill>
                <a:latin typeface="Arial Black" panose="020B0A04020102020204" pitchFamily="34" charset="0"/>
              </a:rPr>
              <a:t>Une règle</a:t>
            </a:r>
          </a:p>
        </p:txBody>
      </p:sp>
      <p:sp>
        <p:nvSpPr>
          <p:cNvPr id="3089" name="WordArt 17">
            <a:hlinkClick r:id="" action="ppaction://noaction">
              <a:snd r:embed="rId11" name="rotuladores.wav"/>
            </a:hlinkClick>
          </p:cNvPr>
          <p:cNvSpPr>
            <a:spLocks noChangeArrowheads="1" noChangeShapeType="1" noTextEdit="1"/>
          </p:cNvSpPr>
          <p:nvPr/>
        </p:nvSpPr>
        <p:spPr bwMode="auto">
          <a:xfrm>
            <a:off x="4943475" y="2060575"/>
            <a:ext cx="4021138" cy="576263"/>
          </a:xfrm>
          <a:prstGeom prst="rect">
            <a:avLst/>
          </a:prstGeom>
        </p:spPr>
        <p:txBody>
          <a:bodyPr wrap="none" fromWordArt="1">
            <a:prstTxWarp prst="textPlain">
              <a:avLst>
                <a:gd name="adj" fmla="val 50000"/>
              </a:avLst>
            </a:prstTxWarp>
          </a:bodyPr>
          <a:lstStyle/>
          <a:p>
            <a:pPr algn="ctr"/>
            <a:r>
              <a:rPr lang="en-GB" sz="3600" kern="10">
                <a:ln w="9525">
                  <a:solidFill>
                    <a:srgbClr val="000000"/>
                  </a:solidFill>
                  <a:round/>
                  <a:headEnd/>
                  <a:tailEnd/>
                </a:ln>
                <a:gradFill rotWithShape="1">
                  <a:gsLst>
                    <a:gs pos="0">
                      <a:srgbClr val="3366FF"/>
                    </a:gs>
                    <a:gs pos="100000">
                      <a:srgbClr val="00FF00"/>
                    </a:gs>
                  </a:gsLst>
                  <a:lin ang="5400000" scaled="1"/>
                </a:gradFill>
                <a:latin typeface="Arial Black" panose="020B0A04020102020204" pitchFamily="34" charset="0"/>
              </a:rPr>
              <a:t>Des feutres</a:t>
            </a:r>
          </a:p>
        </p:txBody>
      </p:sp>
      <p:sp>
        <p:nvSpPr>
          <p:cNvPr id="3090" name="WordArt 18"/>
          <p:cNvSpPr>
            <a:spLocks noChangeArrowheads="1" noChangeShapeType="1" noTextEdit="1"/>
          </p:cNvSpPr>
          <p:nvPr/>
        </p:nvSpPr>
        <p:spPr bwMode="auto">
          <a:xfrm flipH="1">
            <a:off x="323850" y="2060575"/>
            <a:ext cx="4021138" cy="576263"/>
          </a:xfrm>
          <a:prstGeom prst="rect">
            <a:avLst/>
          </a:prstGeom>
        </p:spPr>
        <p:txBody>
          <a:bodyPr wrap="none" fromWordArt="1">
            <a:prstTxWarp prst="textPlain">
              <a:avLst>
                <a:gd name="adj" fmla="val 50000"/>
              </a:avLst>
            </a:prstTxWarp>
          </a:bodyPr>
          <a:lstStyle/>
          <a:p>
            <a:pPr algn="ctr"/>
            <a:r>
              <a:rPr lang="en-GB" sz="3600" kern="10">
                <a:ln w="9525">
                  <a:solidFill>
                    <a:srgbClr val="000000"/>
                  </a:solidFill>
                  <a:round/>
                  <a:headEnd/>
                  <a:tailEnd/>
                </a:ln>
                <a:gradFill rotWithShape="1">
                  <a:gsLst>
                    <a:gs pos="0">
                      <a:srgbClr val="3366FF"/>
                    </a:gs>
                    <a:gs pos="100000">
                      <a:srgbClr val="00FF00"/>
                    </a:gs>
                  </a:gsLst>
                  <a:lin ang="5400000" scaled="1"/>
                </a:gradFill>
                <a:latin typeface="Arial Black" panose="020B0A04020102020204" pitchFamily="34" charset="0"/>
              </a:rPr>
              <a:t>des feutres</a:t>
            </a:r>
          </a:p>
        </p:txBody>
      </p:sp>
      <p:sp>
        <p:nvSpPr>
          <p:cNvPr id="3091" name="WordArt 19">
            <a:hlinkClick r:id="" action="ppaction://noaction">
              <a:snd r:embed="rId12" name="tijeras.wav"/>
            </a:hlinkClick>
          </p:cNvPr>
          <p:cNvSpPr>
            <a:spLocks noChangeArrowheads="1" noChangeShapeType="1" noTextEdit="1"/>
          </p:cNvSpPr>
          <p:nvPr/>
        </p:nvSpPr>
        <p:spPr bwMode="auto">
          <a:xfrm>
            <a:off x="4932363" y="4292600"/>
            <a:ext cx="2933700" cy="647700"/>
          </a:xfrm>
          <a:prstGeom prst="rect">
            <a:avLst/>
          </a:prstGeom>
        </p:spPr>
        <p:txBody>
          <a:bodyPr wrap="none" fromWordArt="1">
            <a:prstTxWarp prst="textPlain">
              <a:avLst>
                <a:gd name="adj" fmla="val 50000"/>
              </a:avLst>
            </a:prstTxWarp>
          </a:bodyPr>
          <a:lstStyle/>
          <a:p>
            <a:pPr algn="ctr"/>
            <a:r>
              <a:rPr lang="en-GB" sz="3600" kern="10">
                <a:ln w="9525">
                  <a:solidFill>
                    <a:srgbClr val="000000"/>
                  </a:solidFill>
                  <a:round/>
                  <a:headEnd/>
                  <a:tailEnd/>
                </a:ln>
                <a:gradFill rotWithShape="1">
                  <a:gsLst>
                    <a:gs pos="0">
                      <a:srgbClr val="FF0000"/>
                    </a:gs>
                    <a:gs pos="100000">
                      <a:srgbClr val="00FF00"/>
                    </a:gs>
                  </a:gsLst>
                  <a:lin ang="5400000" scaled="1"/>
                </a:gradFill>
                <a:latin typeface="Arial Black" panose="020B0A04020102020204" pitchFamily="34" charset="0"/>
              </a:rPr>
              <a:t>Des ciseaux</a:t>
            </a:r>
          </a:p>
        </p:txBody>
      </p:sp>
      <p:sp>
        <p:nvSpPr>
          <p:cNvPr id="3092" name="WordArt 20"/>
          <p:cNvSpPr>
            <a:spLocks noChangeArrowheads="1" noChangeShapeType="1" noTextEdit="1"/>
          </p:cNvSpPr>
          <p:nvPr/>
        </p:nvSpPr>
        <p:spPr bwMode="auto">
          <a:xfrm flipH="1">
            <a:off x="1331913" y="4292600"/>
            <a:ext cx="2933700" cy="647700"/>
          </a:xfrm>
          <a:prstGeom prst="rect">
            <a:avLst/>
          </a:prstGeom>
        </p:spPr>
        <p:txBody>
          <a:bodyPr wrap="none" fromWordArt="1">
            <a:prstTxWarp prst="textPlain">
              <a:avLst>
                <a:gd name="adj" fmla="val 50000"/>
              </a:avLst>
            </a:prstTxWarp>
          </a:bodyPr>
          <a:lstStyle/>
          <a:p>
            <a:pPr algn="ctr"/>
            <a:r>
              <a:rPr lang="en-GB" sz="3600" kern="10">
                <a:ln w="9525">
                  <a:solidFill>
                    <a:srgbClr val="000000"/>
                  </a:solidFill>
                  <a:round/>
                  <a:headEnd/>
                  <a:tailEnd/>
                </a:ln>
                <a:gradFill rotWithShape="1">
                  <a:gsLst>
                    <a:gs pos="0">
                      <a:srgbClr val="FF0000"/>
                    </a:gs>
                    <a:gs pos="100000">
                      <a:srgbClr val="00FF00"/>
                    </a:gs>
                  </a:gsLst>
                  <a:lin ang="5400000" scaled="1"/>
                </a:gradFill>
                <a:latin typeface="Arial Black" panose="020B0A04020102020204" pitchFamily="34" charset="0"/>
              </a:rPr>
              <a:t>Des ciseaux</a:t>
            </a:r>
          </a:p>
        </p:txBody>
      </p:sp>
      <p:sp>
        <p:nvSpPr>
          <p:cNvPr id="3093" name="WordArt 21">
            <a:hlinkClick r:id="" action="ppaction://noaction">
              <a:snd r:embed="rId13" name="estuche.wav"/>
            </a:hlinkClick>
          </p:cNvPr>
          <p:cNvSpPr>
            <a:spLocks noChangeArrowheads="1" noChangeShapeType="1" noTextEdit="1"/>
          </p:cNvSpPr>
          <p:nvPr/>
        </p:nvSpPr>
        <p:spPr bwMode="auto">
          <a:xfrm>
            <a:off x="5003800" y="6346825"/>
            <a:ext cx="2762250" cy="476250"/>
          </a:xfrm>
          <a:prstGeom prst="rect">
            <a:avLst/>
          </a:prstGeom>
        </p:spPr>
        <p:txBody>
          <a:bodyPr wrap="none" fromWordArt="1">
            <a:prstTxWarp prst="textPlain">
              <a:avLst>
                <a:gd name="adj" fmla="val 50000"/>
              </a:avLst>
            </a:prstTxWarp>
          </a:bodyPr>
          <a:lstStyle/>
          <a:p>
            <a:pPr algn="ctr"/>
            <a:r>
              <a:rPr lang="en-GB" sz="3600" kern="10">
                <a:ln w="9525">
                  <a:solidFill>
                    <a:srgbClr val="000000"/>
                  </a:solidFill>
                  <a:round/>
                  <a:headEnd/>
                  <a:tailEnd/>
                </a:ln>
                <a:solidFill>
                  <a:srgbClr val="FF0000"/>
                </a:solidFill>
                <a:latin typeface="Arial Black" panose="020B0A04020102020204" pitchFamily="34" charset="0"/>
              </a:rPr>
              <a:t>une trousse</a:t>
            </a:r>
          </a:p>
        </p:txBody>
      </p:sp>
      <p:sp>
        <p:nvSpPr>
          <p:cNvPr id="3094" name="WordArt 22"/>
          <p:cNvSpPr>
            <a:spLocks noChangeArrowheads="1" noChangeShapeType="1" noTextEdit="1"/>
          </p:cNvSpPr>
          <p:nvPr/>
        </p:nvSpPr>
        <p:spPr bwMode="auto">
          <a:xfrm flipH="1">
            <a:off x="1476375" y="6337300"/>
            <a:ext cx="2762250" cy="476250"/>
          </a:xfrm>
          <a:prstGeom prst="rect">
            <a:avLst/>
          </a:prstGeom>
        </p:spPr>
        <p:txBody>
          <a:bodyPr wrap="none" fromWordArt="1">
            <a:prstTxWarp prst="textPlain">
              <a:avLst>
                <a:gd name="adj" fmla="val 50000"/>
              </a:avLst>
            </a:prstTxWarp>
          </a:bodyPr>
          <a:lstStyle/>
          <a:p>
            <a:pPr algn="ctr"/>
            <a:r>
              <a:rPr lang="en-GB" sz="3600" kern="10">
                <a:ln w="9525">
                  <a:solidFill>
                    <a:srgbClr val="000000"/>
                  </a:solidFill>
                  <a:round/>
                  <a:headEnd/>
                  <a:tailEnd/>
                </a:ln>
                <a:solidFill>
                  <a:srgbClr val="FF0000"/>
                </a:solidFill>
                <a:latin typeface="Arial Black" panose="020B0A04020102020204" pitchFamily="34" charset="0"/>
              </a:rPr>
              <a:t>Une trousse</a:t>
            </a:r>
          </a:p>
        </p:txBody>
      </p:sp>
      <p:pic>
        <p:nvPicPr>
          <p:cNvPr id="3095" name="Picture 23" descr="erase"/>
          <p:cNvPicPr>
            <a:picLocks noChangeAspect="1" noChangeArrowheads="1"/>
          </p:cNvPicPr>
          <p:nvPr/>
        </p:nvPicPr>
        <p:blipFill>
          <a:blip r:embed="rId1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1091656">
            <a:off x="4213225" y="5157788"/>
            <a:ext cx="863600"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6" name="Picture 24" descr="pen"/>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271963" y="549275"/>
            <a:ext cx="731837" cy="83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7" name="Picture 25" descr="school clipart pencil"/>
          <p:cNvPicPr>
            <a:picLocks noChangeAspect="1" noChangeArrowheads="1"/>
          </p:cNvPicPr>
          <p:nvPr/>
        </p:nvPicPr>
        <p:blipFill>
          <a:blip r:embed="rId1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921646">
            <a:off x="4356100" y="3357563"/>
            <a:ext cx="436563" cy="96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8" name="Picture 26" descr="gluestik"/>
          <p:cNvPicPr>
            <a:picLocks noChangeAspect="1" noChangeArrowheads="1"/>
          </p:cNvPicPr>
          <p:nvPr/>
        </p:nvPicPr>
        <p:blipFill>
          <a:blip r:embed="rId17"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781425" y="5405438"/>
            <a:ext cx="1295400" cy="10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9" name="Picture 27" descr="USE_069"/>
          <p:cNvPicPr>
            <a:picLocks noChangeAspect="1" noChangeArrowheads="1"/>
          </p:cNvPicPr>
          <p:nvPr/>
        </p:nvPicPr>
        <p:blipFill>
          <a:blip r:embed="rId18"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283075" y="44450"/>
            <a:ext cx="576263"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0" name="Picture 28" descr="education clipart, scissors"/>
          <p:cNvPicPr>
            <a:picLocks noChangeAspect="1" noChangeArrowheads="1"/>
          </p:cNvPicPr>
          <p:nvPr/>
        </p:nvPicPr>
        <p:blipFill>
          <a:blip r:embed="rId19">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6910258">
            <a:off x="4065588" y="4371975"/>
            <a:ext cx="1050925"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1" name="Picture 29" descr="ruler01a"/>
          <p:cNvPicPr>
            <a:picLocks noChangeAspect="1" noChangeArrowheads="1"/>
          </p:cNvPicPr>
          <p:nvPr/>
        </p:nvPicPr>
        <p:blipFill>
          <a:blip r:embed="rId20"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140200" y="1268413"/>
            <a:ext cx="792163"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2" name="Picture 30" descr="Paper-Mate-Flair-Felt-Tip-Pen-8-Clr-Pk-1-1-mm-Assorted-Ink_130062"/>
          <p:cNvPicPr>
            <a:picLocks noChangeAspect="1" noChangeArrowheads="1"/>
          </p:cNvPicPr>
          <p:nvPr/>
        </p:nvPicPr>
        <p:blipFill>
          <a:blip r:embed="rId21">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140200" y="1773238"/>
            <a:ext cx="1008063" cy="1008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3" name="Picture 31" descr="11949856731276210523usb_memory_stick_01"/>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4284663" y="2781300"/>
            <a:ext cx="6477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075"/>
                                        </p:tgtEl>
                                        <p:attrNameLst>
                                          <p:attrName>style.visibility</p:attrName>
                                        </p:attrNameLst>
                                      </p:cBhvr>
                                      <p:to>
                                        <p:strVal val="visible"/>
                                      </p:to>
                                    </p:set>
                                    <p:anim calcmode="lin" valueType="num">
                                      <p:cBhvr>
                                        <p:cTn id="7" dur="1000" fill="hold"/>
                                        <p:tgtEl>
                                          <p:spTgt spid="3075"/>
                                        </p:tgtEl>
                                        <p:attrNameLst>
                                          <p:attrName>ppt_x</p:attrName>
                                        </p:attrNameLst>
                                      </p:cBhvr>
                                      <p:tavLst>
                                        <p:tav tm="0">
                                          <p:val>
                                            <p:strVal val="#ppt_x-.2"/>
                                          </p:val>
                                        </p:tav>
                                        <p:tav tm="100000">
                                          <p:val>
                                            <p:strVal val="#ppt_x"/>
                                          </p:val>
                                        </p:tav>
                                      </p:tavLst>
                                    </p:anim>
                                    <p:anim calcmode="lin" valueType="num">
                                      <p:cBhvr>
                                        <p:cTn id="8" dur="1000" fill="hold"/>
                                        <p:tgtEl>
                                          <p:spTgt spid="3075"/>
                                        </p:tgtEl>
                                        <p:attrNameLst>
                                          <p:attrName>ppt_y</p:attrName>
                                        </p:attrNameLst>
                                      </p:cBhvr>
                                      <p:tavLst>
                                        <p:tav tm="0">
                                          <p:val>
                                            <p:strVal val="#ppt_y"/>
                                          </p:val>
                                        </p:tav>
                                        <p:tav tm="100000">
                                          <p:val>
                                            <p:strVal val="#ppt_y"/>
                                          </p:val>
                                        </p:tav>
                                      </p:tavLst>
                                    </p:anim>
                                    <p:animEffect transition="in" filter="wipe(right)" prLst="gradientSize: 0.1">
                                      <p:cBhvr>
                                        <p:cTn id="9" dur="1000"/>
                                        <p:tgtEl>
                                          <p:spTgt spid="3075"/>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076"/>
                                        </p:tgtEl>
                                        <p:attrNameLst>
                                          <p:attrName>style.visibility</p:attrName>
                                        </p:attrNameLst>
                                      </p:cBhvr>
                                      <p:to>
                                        <p:strVal val="visible"/>
                                      </p:to>
                                    </p:set>
                                    <p:anim calcmode="lin" valueType="num">
                                      <p:cBhvr>
                                        <p:cTn id="14" dur="1000" fill="hold"/>
                                        <p:tgtEl>
                                          <p:spTgt spid="3076"/>
                                        </p:tgtEl>
                                        <p:attrNameLst>
                                          <p:attrName>ppt_x</p:attrName>
                                        </p:attrNameLst>
                                      </p:cBhvr>
                                      <p:tavLst>
                                        <p:tav tm="0">
                                          <p:val>
                                            <p:strVal val="#ppt_x-.2"/>
                                          </p:val>
                                        </p:tav>
                                        <p:tav tm="100000">
                                          <p:val>
                                            <p:strVal val="#ppt_x"/>
                                          </p:val>
                                        </p:tav>
                                      </p:tavLst>
                                    </p:anim>
                                    <p:anim calcmode="lin" valueType="num">
                                      <p:cBhvr>
                                        <p:cTn id="15" dur="1000" fill="hold"/>
                                        <p:tgtEl>
                                          <p:spTgt spid="3076"/>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076"/>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3" presetClass="entr" presetSubtype="16" fill="hold" nodeType="clickEffect">
                                  <p:stCondLst>
                                    <p:cond delay="0"/>
                                  </p:stCondLst>
                                  <p:childTnLst>
                                    <p:set>
                                      <p:cBhvr>
                                        <p:cTn id="20" dur="1" fill="hold">
                                          <p:stCondLst>
                                            <p:cond delay="0"/>
                                          </p:stCondLst>
                                        </p:cTn>
                                        <p:tgtEl>
                                          <p:spTgt spid="3099"/>
                                        </p:tgtEl>
                                        <p:attrNameLst>
                                          <p:attrName>style.visibility</p:attrName>
                                        </p:attrNameLst>
                                      </p:cBhvr>
                                      <p:to>
                                        <p:strVal val="visible"/>
                                      </p:to>
                                    </p:set>
                                    <p:anim calcmode="lin" valueType="num">
                                      <p:cBhvr>
                                        <p:cTn id="21" dur="500" fill="hold"/>
                                        <p:tgtEl>
                                          <p:spTgt spid="3099"/>
                                        </p:tgtEl>
                                        <p:attrNameLst>
                                          <p:attrName>ppt_w</p:attrName>
                                        </p:attrNameLst>
                                      </p:cBhvr>
                                      <p:tavLst>
                                        <p:tav tm="0">
                                          <p:val>
                                            <p:fltVal val="0"/>
                                          </p:val>
                                        </p:tav>
                                        <p:tav tm="100000">
                                          <p:val>
                                            <p:strVal val="#ppt_w"/>
                                          </p:val>
                                        </p:tav>
                                      </p:tavLst>
                                    </p:anim>
                                    <p:anim calcmode="lin" valueType="num">
                                      <p:cBhvr>
                                        <p:cTn id="22" dur="500" fill="hold"/>
                                        <p:tgtEl>
                                          <p:spTgt spid="3099"/>
                                        </p:tgtEl>
                                        <p:attrNameLst>
                                          <p:attrName>ppt_h</p:attrName>
                                        </p:attrNameLst>
                                      </p:cBhvr>
                                      <p:tavLst>
                                        <p:tav tm="0">
                                          <p:val>
                                            <p:fltVal val="0"/>
                                          </p:val>
                                        </p:tav>
                                        <p:tav tm="100000">
                                          <p:val>
                                            <p:strVal val="#ppt_h"/>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9" presetClass="entr" presetSubtype="0" fill="hold" grpId="0" nodeType="clickEffect">
                                  <p:stCondLst>
                                    <p:cond delay="0"/>
                                  </p:stCondLst>
                                  <p:childTnLst>
                                    <p:set>
                                      <p:cBhvr>
                                        <p:cTn id="26" dur="1" fill="hold">
                                          <p:stCondLst>
                                            <p:cond delay="0"/>
                                          </p:stCondLst>
                                        </p:cTn>
                                        <p:tgtEl>
                                          <p:spTgt spid="3078"/>
                                        </p:tgtEl>
                                        <p:attrNameLst>
                                          <p:attrName>style.visibility</p:attrName>
                                        </p:attrNameLst>
                                      </p:cBhvr>
                                      <p:to>
                                        <p:strVal val="visible"/>
                                      </p:to>
                                    </p:set>
                                    <p:anim calcmode="lin" valueType="num">
                                      <p:cBhvr>
                                        <p:cTn id="27" dur="1000" fill="hold"/>
                                        <p:tgtEl>
                                          <p:spTgt spid="3078"/>
                                        </p:tgtEl>
                                        <p:attrNameLst>
                                          <p:attrName>ppt_x</p:attrName>
                                        </p:attrNameLst>
                                      </p:cBhvr>
                                      <p:tavLst>
                                        <p:tav tm="0">
                                          <p:val>
                                            <p:strVal val="#ppt_x-.2"/>
                                          </p:val>
                                        </p:tav>
                                        <p:tav tm="100000">
                                          <p:val>
                                            <p:strVal val="#ppt_x"/>
                                          </p:val>
                                        </p:tav>
                                      </p:tavLst>
                                    </p:anim>
                                    <p:anim calcmode="lin" valueType="num">
                                      <p:cBhvr>
                                        <p:cTn id="28" dur="1000" fill="hold"/>
                                        <p:tgtEl>
                                          <p:spTgt spid="3078"/>
                                        </p:tgtEl>
                                        <p:attrNameLst>
                                          <p:attrName>ppt_y</p:attrName>
                                        </p:attrNameLst>
                                      </p:cBhvr>
                                      <p:tavLst>
                                        <p:tav tm="0">
                                          <p:val>
                                            <p:strVal val="#ppt_y"/>
                                          </p:val>
                                        </p:tav>
                                        <p:tav tm="100000">
                                          <p:val>
                                            <p:strVal val="#ppt_y"/>
                                          </p:val>
                                        </p:tav>
                                      </p:tavLst>
                                    </p:anim>
                                    <p:animEffect transition="in" filter="wipe(right)" prLst="gradientSize: 0.1">
                                      <p:cBhvr>
                                        <p:cTn id="29" dur="1000"/>
                                        <p:tgtEl>
                                          <p:spTgt spid="3078"/>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9" presetClass="entr" presetSubtype="0" fill="hold" grpId="0" nodeType="clickEffect">
                                  <p:stCondLst>
                                    <p:cond delay="0"/>
                                  </p:stCondLst>
                                  <p:childTnLst>
                                    <p:set>
                                      <p:cBhvr>
                                        <p:cTn id="33" dur="1" fill="hold">
                                          <p:stCondLst>
                                            <p:cond delay="0"/>
                                          </p:stCondLst>
                                        </p:cTn>
                                        <p:tgtEl>
                                          <p:spTgt spid="3077"/>
                                        </p:tgtEl>
                                        <p:attrNameLst>
                                          <p:attrName>style.visibility</p:attrName>
                                        </p:attrNameLst>
                                      </p:cBhvr>
                                      <p:to>
                                        <p:strVal val="visible"/>
                                      </p:to>
                                    </p:set>
                                    <p:anim calcmode="lin" valueType="num">
                                      <p:cBhvr>
                                        <p:cTn id="34" dur="1000" fill="hold"/>
                                        <p:tgtEl>
                                          <p:spTgt spid="3077"/>
                                        </p:tgtEl>
                                        <p:attrNameLst>
                                          <p:attrName>ppt_x</p:attrName>
                                        </p:attrNameLst>
                                      </p:cBhvr>
                                      <p:tavLst>
                                        <p:tav tm="0">
                                          <p:val>
                                            <p:strVal val="#ppt_x-.2"/>
                                          </p:val>
                                        </p:tav>
                                        <p:tav tm="100000">
                                          <p:val>
                                            <p:strVal val="#ppt_x"/>
                                          </p:val>
                                        </p:tav>
                                      </p:tavLst>
                                    </p:anim>
                                    <p:anim calcmode="lin" valueType="num">
                                      <p:cBhvr>
                                        <p:cTn id="35" dur="1000" fill="hold"/>
                                        <p:tgtEl>
                                          <p:spTgt spid="3077"/>
                                        </p:tgtEl>
                                        <p:attrNameLst>
                                          <p:attrName>ppt_y</p:attrName>
                                        </p:attrNameLst>
                                      </p:cBhvr>
                                      <p:tavLst>
                                        <p:tav tm="0">
                                          <p:val>
                                            <p:strVal val="#ppt_y"/>
                                          </p:val>
                                        </p:tav>
                                        <p:tav tm="100000">
                                          <p:val>
                                            <p:strVal val="#ppt_y"/>
                                          </p:val>
                                        </p:tav>
                                      </p:tavLst>
                                    </p:anim>
                                    <p:animEffect transition="in" filter="wipe(right)" prLst="gradientSize: 0.1">
                                      <p:cBhvr>
                                        <p:cTn id="36" dur="1000"/>
                                        <p:tgtEl>
                                          <p:spTgt spid="3077"/>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3" presetClass="entr" presetSubtype="16" fill="hold" nodeType="clickEffect">
                                  <p:stCondLst>
                                    <p:cond delay="0"/>
                                  </p:stCondLst>
                                  <p:childTnLst>
                                    <p:set>
                                      <p:cBhvr>
                                        <p:cTn id="40" dur="1" fill="hold">
                                          <p:stCondLst>
                                            <p:cond delay="0"/>
                                          </p:stCondLst>
                                        </p:cTn>
                                        <p:tgtEl>
                                          <p:spTgt spid="3096"/>
                                        </p:tgtEl>
                                        <p:attrNameLst>
                                          <p:attrName>style.visibility</p:attrName>
                                        </p:attrNameLst>
                                      </p:cBhvr>
                                      <p:to>
                                        <p:strVal val="visible"/>
                                      </p:to>
                                    </p:set>
                                    <p:anim calcmode="lin" valueType="num">
                                      <p:cBhvr>
                                        <p:cTn id="41" dur="500" fill="hold"/>
                                        <p:tgtEl>
                                          <p:spTgt spid="3096"/>
                                        </p:tgtEl>
                                        <p:attrNameLst>
                                          <p:attrName>ppt_w</p:attrName>
                                        </p:attrNameLst>
                                      </p:cBhvr>
                                      <p:tavLst>
                                        <p:tav tm="0">
                                          <p:val>
                                            <p:fltVal val="0"/>
                                          </p:val>
                                        </p:tav>
                                        <p:tav tm="100000">
                                          <p:val>
                                            <p:strVal val="#ppt_w"/>
                                          </p:val>
                                        </p:tav>
                                      </p:tavLst>
                                    </p:anim>
                                    <p:anim calcmode="lin" valueType="num">
                                      <p:cBhvr>
                                        <p:cTn id="42" dur="500" fill="hold"/>
                                        <p:tgtEl>
                                          <p:spTgt spid="3096"/>
                                        </p:tgtEl>
                                        <p:attrNameLst>
                                          <p:attrName>ppt_h</p:attrName>
                                        </p:attrNameLst>
                                      </p:cBhvr>
                                      <p:tavLst>
                                        <p:tav tm="0">
                                          <p:val>
                                            <p:fltVal val="0"/>
                                          </p:val>
                                        </p:tav>
                                        <p:tav tm="100000">
                                          <p:val>
                                            <p:strVal val="#ppt_h"/>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9" presetClass="entr" presetSubtype="0" fill="hold" grpId="0" nodeType="clickEffect">
                                  <p:stCondLst>
                                    <p:cond delay="0"/>
                                  </p:stCondLst>
                                  <p:childTnLst>
                                    <p:set>
                                      <p:cBhvr>
                                        <p:cTn id="46" dur="1" fill="hold">
                                          <p:stCondLst>
                                            <p:cond delay="0"/>
                                          </p:stCondLst>
                                        </p:cTn>
                                        <p:tgtEl>
                                          <p:spTgt spid="3088"/>
                                        </p:tgtEl>
                                        <p:attrNameLst>
                                          <p:attrName>style.visibility</p:attrName>
                                        </p:attrNameLst>
                                      </p:cBhvr>
                                      <p:to>
                                        <p:strVal val="visible"/>
                                      </p:to>
                                    </p:set>
                                    <p:anim calcmode="lin" valueType="num">
                                      <p:cBhvr>
                                        <p:cTn id="47" dur="1000" fill="hold"/>
                                        <p:tgtEl>
                                          <p:spTgt spid="3088"/>
                                        </p:tgtEl>
                                        <p:attrNameLst>
                                          <p:attrName>ppt_x</p:attrName>
                                        </p:attrNameLst>
                                      </p:cBhvr>
                                      <p:tavLst>
                                        <p:tav tm="0">
                                          <p:val>
                                            <p:strVal val="#ppt_x-.2"/>
                                          </p:val>
                                        </p:tav>
                                        <p:tav tm="100000">
                                          <p:val>
                                            <p:strVal val="#ppt_x"/>
                                          </p:val>
                                        </p:tav>
                                      </p:tavLst>
                                    </p:anim>
                                    <p:anim calcmode="lin" valueType="num">
                                      <p:cBhvr>
                                        <p:cTn id="48" dur="1000" fill="hold"/>
                                        <p:tgtEl>
                                          <p:spTgt spid="3088"/>
                                        </p:tgtEl>
                                        <p:attrNameLst>
                                          <p:attrName>ppt_y</p:attrName>
                                        </p:attrNameLst>
                                      </p:cBhvr>
                                      <p:tavLst>
                                        <p:tav tm="0">
                                          <p:val>
                                            <p:strVal val="#ppt_y"/>
                                          </p:val>
                                        </p:tav>
                                        <p:tav tm="100000">
                                          <p:val>
                                            <p:strVal val="#ppt_y"/>
                                          </p:val>
                                        </p:tav>
                                      </p:tavLst>
                                    </p:anim>
                                    <p:animEffect transition="in" filter="wipe(right)" prLst="gradientSize: 0.1">
                                      <p:cBhvr>
                                        <p:cTn id="49" dur="1000"/>
                                        <p:tgtEl>
                                          <p:spTgt spid="3088"/>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9" presetClass="entr" presetSubtype="0" fill="hold" grpId="0" nodeType="clickEffect">
                                  <p:stCondLst>
                                    <p:cond delay="0"/>
                                  </p:stCondLst>
                                  <p:childTnLst>
                                    <p:set>
                                      <p:cBhvr>
                                        <p:cTn id="53" dur="1" fill="hold">
                                          <p:stCondLst>
                                            <p:cond delay="0"/>
                                          </p:stCondLst>
                                        </p:cTn>
                                        <p:tgtEl>
                                          <p:spTgt spid="3087"/>
                                        </p:tgtEl>
                                        <p:attrNameLst>
                                          <p:attrName>style.visibility</p:attrName>
                                        </p:attrNameLst>
                                      </p:cBhvr>
                                      <p:to>
                                        <p:strVal val="visible"/>
                                      </p:to>
                                    </p:set>
                                    <p:anim calcmode="lin" valueType="num">
                                      <p:cBhvr>
                                        <p:cTn id="54" dur="1000" fill="hold"/>
                                        <p:tgtEl>
                                          <p:spTgt spid="3087"/>
                                        </p:tgtEl>
                                        <p:attrNameLst>
                                          <p:attrName>ppt_x</p:attrName>
                                        </p:attrNameLst>
                                      </p:cBhvr>
                                      <p:tavLst>
                                        <p:tav tm="0">
                                          <p:val>
                                            <p:strVal val="#ppt_x-.2"/>
                                          </p:val>
                                        </p:tav>
                                        <p:tav tm="100000">
                                          <p:val>
                                            <p:strVal val="#ppt_x"/>
                                          </p:val>
                                        </p:tav>
                                      </p:tavLst>
                                    </p:anim>
                                    <p:anim calcmode="lin" valueType="num">
                                      <p:cBhvr>
                                        <p:cTn id="55" dur="1000" fill="hold"/>
                                        <p:tgtEl>
                                          <p:spTgt spid="3087"/>
                                        </p:tgtEl>
                                        <p:attrNameLst>
                                          <p:attrName>ppt_y</p:attrName>
                                        </p:attrNameLst>
                                      </p:cBhvr>
                                      <p:tavLst>
                                        <p:tav tm="0">
                                          <p:val>
                                            <p:strVal val="#ppt_y"/>
                                          </p:val>
                                        </p:tav>
                                        <p:tav tm="100000">
                                          <p:val>
                                            <p:strVal val="#ppt_y"/>
                                          </p:val>
                                        </p:tav>
                                      </p:tavLst>
                                    </p:anim>
                                    <p:animEffect transition="in" filter="wipe(right)" prLst="gradientSize: 0.1">
                                      <p:cBhvr>
                                        <p:cTn id="56" dur="1000"/>
                                        <p:tgtEl>
                                          <p:spTgt spid="3087"/>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23" presetClass="entr" presetSubtype="16" fill="hold" nodeType="clickEffect">
                                  <p:stCondLst>
                                    <p:cond delay="0"/>
                                  </p:stCondLst>
                                  <p:childTnLst>
                                    <p:set>
                                      <p:cBhvr>
                                        <p:cTn id="60" dur="1" fill="hold">
                                          <p:stCondLst>
                                            <p:cond delay="0"/>
                                          </p:stCondLst>
                                        </p:cTn>
                                        <p:tgtEl>
                                          <p:spTgt spid="3101"/>
                                        </p:tgtEl>
                                        <p:attrNameLst>
                                          <p:attrName>style.visibility</p:attrName>
                                        </p:attrNameLst>
                                      </p:cBhvr>
                                      <p:to>
                                        <p:strVal val="visible"/>
                                      </p:to>
                                    </p:set>
                                    <p:anim calcmode="lin" valueType="num">
                                      <p:cBhvr>
                                        <p:cTn id="61" dur="500" fill="hold"/>
                                        <p:tgtEl>
                                          <p:spTgt spid="3101"/>
                                        </p:tgtEl>
                                        <p:attrNameLst>
                                          <p:attrName>ppt_w</p:attrName>
                                        </p:attrNameLst>
                                      </p:cBhvr>
                                      <p:tavLst>
                                        <p:tav tm="0">
                                          <p:val>
                                            <p:fltVal val="0"/>
                                          </p:val>
                                        </p:tav>
                                        <p:tav tm="100000">
                                          <p:val>
                                            <p:strVal val="#ppt_w"/>
                                          </p:val>
                                        </p:tav>
                                      </p:tavLst>
                                    </p:anim>
                                    <p:anim calcmode="lin" valueType="num">
                                      <p:cBhvr>
                                        <p:cTn id="62" dur="500" fill="hold"/>
                                        <p:tgtEl>
                                          <p:spTgt spid="3101"/>
                                        </p:tgtEl>
                                        <p:attrNameLst>
                                          <p:attrName>ppt_h</p:attrName>
                                        </p:attrNameLst>
                                      </p:cBhvr>
                                      <p:tavLst>
                                        <p:tav tm="0">
                                          <p:val>
                                            <p:fltVal val="0"/>
                                          </p:val>
                                        </p:tav>
                                        <p:tav tm="100000">
                                          <p:val>
                                            <p:strVal val="#ppt_h"/>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9" presetClass="entr" presetSubtype="0" fill="hold" grpId="0" nodeType="clickEffect">
                                  <p:stCondLst>
                                    <p:cond delay="0"/>
                                  </p:stCondLst>
                                  <p:childTnLst>
                                    <p:set>
                                      <p:cBhvr>
                                        <p:cTn id="66" dur="1" fill="hold">
                                          <p:stCondLst>
                                            <p:cond delay="0"/>
                                          </p:stCondLst>
                                        </p:cTn>
                                        <p:tgtEl>
                                          <p:spTgt spid="3090"/>
                                        </p:tgtEl>
                                        <p:attrNameLst>
                                          <p:attrName>style.visibility</p:attrName>
                                        </p:attrNameLst>
                                      </p:cBhvr>
                                      <p:to>
                                        <p:strVal val="visible"/>
                                      </p:to>
                                    </p:set>
                                    <p:anim calcmode="lin" valueType="num">
                                      <p:cBhvr>
                                        <p:cTn id="67" dur="1000" fill="hold"/>
                                        <p:tgtEl>
                                          <p:spTgt spid="3090"/>
                                        </p:tgtEl>
                                        <p:attrNameLst>
                                          <p:attrName>ppt_x</p:attrName>
                                        </p:attrNameLst>
                                      </p:cBhvr>
                                      <p:tavLst>
                                        <p:tav tm="0">
                                          <p:val>
                                            <p:strVal val="#ppt_x-.2"/>
                                          </p:val>
                                        </p:tav>
                                        <p:tav tm="100000">
                                          <p:val>
                                            <p:strVal val="#ppt_x"/>
                                          </p:val>
                                        </p:tav>
                                      </p:tavLst>
                                    </p:anim>
                                    <p:anim calcmode="lin" valueType="num">
                                      <p:cBhvr>
                                        <p:cTn id="68" dur="1000" fill="hold"/>
                                        <p:tgtEl>
                                          <p:spTgt spid="3090"/>
                                        </p:tgtEl>
                                        <p:attrNameLst>
                                          <p:attrName>ppt_y</p:attrName>
                                        </p:attrNameLst>
                                      </p:cBhvr>
                                      <p:tavLst>
                                        <p:tav tm="0">
                                          <p:val>
                                            <p:strVal val="#ppt_y"/>
                                          </p:val>
                                        </p:tav>
                                        <p:tav tm="100000">
                                          <p:val>
                                            <p:strVal val="#ppt_y"/>
                                          </p:val>
                                        </p:tav>
                                      </p:tavLst>
                                    </p:anim>
                                    <p:animEffect transition="in" filter="wipe(right)" prLst="gradientSize: 0.1">
                                      <p:cBhvr>
                                        <p:cTn id="69" dur="1000"/>
                                        <p:tgtEl>
                                          <p:spTgt spid="3090"/>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29" presetClass="entr" presetSubtype="0" fill="hold" grpId="0" nodeType="clickEffect">
                                  <p:stCondLst>
                                    <p:cond delay="0"/>
                                  </p:stCondLst>
                                  <p:childTnLst>
                                    <p:set>
                                      <p:cBhvr>
                                        <p:cTn id="73" dur="1" fill="hold">
                                          <p:stCondLst>
                                            <p:cond delay="0"/>
                                          </p:stCondLst>
                                        </p:cTn>
                                        <p:tgtEl>
                                          <p:spTgt spid="3089"/>
                                        </p:tgtEl>
                                        <p:attrNameLst>
                                          <p:attrName>style.visibility</p:attrName>
                                        </p:attrNameLst>
                                      </p:cBhvr>
                                      <p:to>
                                        <p:strVal val="visible"/>
                                      </p:to>
                                    </p:set>
                                    <p:anim calcmode="lin" valueType="num">
                                      <p:cBhvr>
                                        <p:cTn id="74" dur="1000" fill="hold"/>
                                        <p:tgtEl>
                                          <p:spTgt spid="3089"/>
                                        </p:tgtEl>
                                        <p:attrNameLst>
                                          <p:attrName>ppt_x</p:attrName>
                                        </p:attrNameLst>
                                      </p:cBhvr>
                                      <p:tavLst>
                                        <p:tav tm="0">
                                          <p:val>
                                            <p:strVal val="#ppt_x-.2"/>
                                          </p:val>
                                        </p:tav>
                                        <p:tav tm="100000">
                                          <p:val>
                                            <p:strVal val="#ppt_x"/>
                                          </p:val>
                                        </p:tav>
                                      </p:tavLst>
                                    </p:anim>
                                    <p:anim calcmode="lin" valueType="num">
                                      <p:cBhvr>
                                        <p:cTn id="75" dur="1000" fill="hold"/>
                                        <p:tgtEl>
                                          <p:spTgt spid="3089"/>
                                        </p:tgtEl>
                                        <p:attrNameLst>
                                          <p:attrName>ppt_y</p:attrName>
                                        </p:attrNameLst>
                                      </p:cBhvr>
                                      <p:tavLst>
                                        <p:tav tm="0">
                                          <p:val>
                                            <p:strVal val="#ppt_y"/>
                                          </p:val>
                                        </p:tav>
                                        <p:tav tm="100000">
                                          <p:val>
                                            <p:strVal val="#ppt_y"/>
                                          </p:val>
                                        </p:tav>
                                      </p:tavLst>
                                    </p:anim>
                                    <p:animEffect transition="in" filter="wipe(right)" prLst="gradientSize: 0.1">
                                      <p:cBhvr>
                                        <p:cTn id="76" dur="1000"/>
                                        <p:tgtEl>
                                          <p:spTgt spid="3089"/>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23" presetClass="entr" presetSubtype="16" fill="hold" nodeType="clickEffect">
                                  <p:stCondLst>
                                    <p:cond delay="0"/>
                                  </p:stCondLst>
                                  <p:childTnLst>
                                    <p:set>
                                      <p:cBhvr>
                                        <p:cTn id="80" dur="1" fill="hold">
                                          <p:stCondLst>
                                            <p:cond delay="0"/>
                                          </p:stCondLst>
                                        </p:cTn>
                                        <p:tgtEl>
                                          <p:spTgt spid="3102"/>
                                        </p:tgtEl>
                                        <p:attrNameLst>
                                          <p:attrName>style.visibility</p:attrName>
                                        </p:attrNameLst>
                                      </p:cBhvr>
                                      <p:to>
                                        <p:strVal val="visible"/>
                                      </p:to>
                                    </p:set>
                                    <p:anim calcmode="lin" valueType="num">
                                      <p:cBhvr>
                                        <p:cTn id="81" dur="500" fill="hold"/>
                                        <p:tgtEl>
                                          <p:spTgt spid="3102"/>
                                        </p:tgtEl>
                                        <p:attrNameLst>
                                          <p:attrName>ppt_w</p:attrName>
                                        </p:attrNameLst>
                                      </p:cBhvr>
                                      <p:tavLst>
                                        <p:tav tm="0">
                                          <p:val>
                                            <p:fltVal val="0"/>
                                          </p:val>
                                        </p:tav>
                                        <p:tav tm="100000">
                                          <p:val>
                                            <p:strVal val="#ppt_w"/>
                                          </p:val>
                                        </p:tav>
                                      </p:tavLst>
                                    </p:anim>
                                    <p:anim calcmode="lin" valueType="num">
                                      <p:cBhvr>
                                        <p:cTn id="82" dur="500" fill="hold"/>
                                        <p:tgtEl>
                                          <p:spTgt spid="3102"/>
                                        </p:tgtEl>
                                        <p:attrNameLst>
                                          <p:attrName>ppt_h</p:attrName>
                                        </p:attrNameLst>
                                      </p:cBhvr>
                                      <p:tavLst>
                                        <p:tav tm="0">
                                          <p:val>
                                            <p:fltVal val="0"/>
                                          </p:val>
                                        </p:tav>
                                        <p:tav tm="100000">
                                          <p:val>
                                            <p:strVal val="#ppt_h"/>
                                          </p:val>
                                        </p:tav>
                                      </p:tavLst>
                                    </p:anim>
                                  </p:childTnLst>
                                </p:cTn>
                              </p:par>
                            </p:childTnLst>
                          </p:cTn>
                        </p:par>
                      </p:childTnLst>
                    </p:cTn>
                  </p:par>
                  <p:par>
                    <p:cTn id="83" fill="hold" nodeType="clickPar">
                      <p:stCondLst>
                        <p:cond delay="indefinite"/>
                      </p:stCondLst>
                      <p:childTnLst>
                        <p:par>
                          <p:cTn id="84" fill="hold" nodeType="withGroup">
                            <p:stCondLst>
                              <p:cond delay="0"/>
                            </p:stCondLst>
                            <p:childTnLst>
                              <p:par>
                                <p:cTn id="85" presetID="29" presetClass="entr" presetSubtype="0" fill="hold" grpId="0" nodeType="clickEffect">
                                  <p:stCondLst>
                                    <p:cond delay="0"/>
                                  </p:stCondLst>
                                  <p:childTnLst>
                                    <p:set>
                                      <p:cBhvr>
                                        <p:cTn id="86" dur="1" fill="hold">
                                          <p:stCondLst>
                                            <p:cond delay="0"/>
                                          </p:stCondLst>
                                        </p:cTn>
                                        <p:tgtEl>
                                          <p:spTgt spid="3084"/>
                                        </p:tgtEl>
                                        <p:attrNameLst>
                                          <p:attrName>style.visibility</p:attrName>
                                        </p:attrNameLst>
                                      </p:cBhvr>
                                      <p:to>
                                        <p:strVal val="visible"/>
                                      </p:to>
                                    </p:set>
                                    <p:anim calcmode="lin" valueType="num">
                                      <p:cBhvr>
                                        <p:cTn id="87" dur="1000" fill="hold"/>
                                        <p:tgtEl>
                                          <p:spTgt spid="3084"/>
                                        </p:tgtEl>
                                        <p:attrNameLst>
                                          <p:attrName>ppt_x</p:attrName>
                                        </p:attrNameLst>
                                      </p:cBhvr>
                                      <p:tavLst>
                                        <p:tav tm="0">
                                          <p:val>
                                            <p:strVal val="#ppt_x-.2"/>
                                          </p:val>
                                        </p:tav>
                                        <p:tav tm="100000">
                                          <p:val>
                                            <p:strVal val="#ppt_x"/>
                                          </p:val>
                                        </p:tav>
                                      </p:tavLst>
                                    </p:anim>
                                    <p:anim calcmode="lin" valueType="num">
                                      <p:cBhvr>
                                        <p:cTn id="88" dur="1000" fill="hold"/>
                                        <p:tgtEl>
                                          <p:spTgt spid="3084"/>
                                        </p:tgtEl>
                                        <p:attrNameLst>
                                          <p:attrName>ppt_y</p:attrName>
                                        </p:attrNameLst>
                                      </p:cBhvr>
                                      <p:tavLst>
                                        <p:tav tm="0">
                                          <p:val>
                                            <p:strVal val="#ppt_y"/>
                                          </p:val>
                                        </p:tav>
                                        <p:tav tm="100000">
                                          <p:val>
                                            <p:strVal val="#ppt_y"/>
                                          </p:val>
                                        </p:tav>
                                      </p:tavLst>
                                    </p:anim>
                                    <p:animEffect transition="in" filter="wipe(right)" prLst="gradientSize: 0.1">
                                      <p:cBhvr>
                                        <p:cTn id="89" dur="1000"/>
                                        <p:tgtEl>
                                          <p:spTgt spid="3084"/>
                                        </p:tgtEl>
                                      </p:cBhvr>
                                    </p:animEffect>
                                  </p:childTnLst>
                                </p:cTn>
                              </p:par>
                            </p:childTnLst>
                          </p:cTn>
                        </p:par>
                      </p:childTnLst>
                    </p:cTn>
                  </p:par>
                  <p:par>
                    <p:cTn id="90" fill="hold" nodeType="clickPar">
                      <p:stCondLst>
                        <p:cond delay="indefinite"/>
                      </p:stCondLst>
                      <p:childTnLst>
                        <p:par>
                          <p:cTn id="91" fill="hold" nodeType="withGroup">
                            <p:stCondLst>
                              <p:cond delay="0"/>
                            </p:stCondLst>
                            <p:childTnLst>
                              <p:par>
                                <p:cTn id="92" presetID="29" presetClass="entr" presetSubtype="0" fill="hold" grpId="0" nodeType="clickEffect">
                                  <p:stCondLst>
                                    <p:cond delay="0"/>
                                  </p:stCondLst>
                                  <p:childTnLst>
                                    <p:set>
                                      <p:cBhvr>
                                        <p:cTn id="93" dur="1" fill="hold">
                                          <p:stCondLst>
                                            <p:cond delay="0"/>
                                          </p:stCondLst>
                                        </p:cTn>
                                        <p:tgtEl>
                                          <p:spTgt spid="3083"/>
                                        </p:tgtEl>
                                        <p:attrNameLst>
                                          <p:attrName>style.visibility</p:attrName>
                                        </p:attrNameLst>
                                      </p:cBhvr>
                                      <p:to>
                                        <p:strVal val="visible"/>
                                      </p:to>
                                    </p:set>
                                    <p:anim calcmode="lin" valueType="num">
                                      <p:cBhvr>
                                        <p:cTn id="94" dur="1000" fill="hold"/>
                                        <p:tgtEl>
                                          <p:spTgt spid="3083"/>
                                        </p:tgtEl>
                                        <p:attrNameLst>
                                          <p:attrName>ppt_x</p:attrName>
                                        </p:attrNameLst>
                                      </p:cBhvr>
                                      <p:tavLst>
                                        <p:tav tm="0">
                                          <p:val>
                                            <p:strVal val="#ppt_x-.2"/>
                                          </p:val>
                                        </p:tav>
                                        <p:tav tm="100000">
                                          <p:val>
                                            <p:strVal val="#ppt_x"/>
                                          </p:val>
                                        </p:tav>
                                      </p:tavLst>
                                    </p:anim>
                                    <p:anim calcmode="lin" valueType="num">
                                      <p:cBhvr>
                                        <p:cTn id="95" dur="1000" fill="hold"/>
                                        <p:tgtEl>
                                          <p:spTgt spid="3083"/>
                                        </p:tgtEl>
                                        <p:attrNameLst>
                                          <p:attrName>ppt_y</p:attrName>
                                        </p:attrNameLst>
                                      </p:cBhvr>
                                      <p:tavLst>
                                        <p:tav tm="0">
                                          <p:val>
                                            <p:strVal val="#ppt_y"/>
                                          </p:val>
                                        </p:tav>
                                        <p:tav tm="100000">
                                          <p:val>
                                            <p:strVal val="#ppt_y"/>
                                          </p:val>
                                        </p:tav>
                                      </p:tavLst>
                                    </p:anim>
                                    <p:animEffect transition="in" filter="wipe(right)" prLst="gradientSize: 0.1">
                                      <p:cBhvr>
                                        <p:cTn id="96" dur="1000"/>
                                        <p:tgtEl>
                                          <p:spTgt spid="3083"/>
                                        </p:tgtEl>
                                      </p:cBhvr>
                                    </p:animEffect>
                                  </p:childTnLst>
                                </p:cTn>
                              </p:par>
                            </p:childTnLst>
                          </p:cTn>
                        </p:par>
                      </p:childTnLst>
                    </p:cTn>
                  </p:par>
                  <p:par>
                    <p:cTn id="97" fill="hold" nodeType="clickPar">
                      <p:stCondLst>
                        <p:cond delay="indefinite"/>
                      </p:stCondLst>
                      <p:childTnLst>
                        <p:par>
                          <p:cTn id="98" fill="hold" nodeType="withGroup">
                            <p:stCondLst>
                              <p:cond delay="0"/>
                            </p:stCondLst>
                            <p:childTnLst>
                              <p:par>
                                <p:cTn id="99" presetID="23" presetClass="entr" presetSubtype="16" fill="hold" nodeType="clickEffect">
                                  <p:stCondLst>
                                    <p:cond delay="0"/>
                                  </p:stCondLst>
                                  <p:childTnLst>
                                    <p:set>
                                      <p:cBhvr>
                                        <p:cTn id="100" dur="1" fill="hold">
                                          <p:stCondLst>
                                            <p:cond delay="0"/>
                                          </p:stCondLst>
                                        </p:cTn>
                                        <p:tgtEl>
                                          <p:spTgt spid="3103"/>
                                        </p:tgtEl>
                                        <p:attrNameLst>
                                          <p:attrName>style.visibility</p:attrName>
                                        </p:attrNameLst>
                                      </p:cBhvr>
                                      <p:to>
                                        <p:strVal val="visible"/>
                                      </p:to>
                                    </p:set>
                                    <p:anim calcmode="lin" valueType="num">
                                      <p:cBhvr>
                                        <p:cTn id="101" dur="500" fill="hold"/>
                                        <p:tgtEl>
                                          <p:spTgt spid="3103"/>
                                        </p:tgtEl>
                                        <p:attrNameLst>
                                          <p:attrName>ppt_w</p:attrName>
                                        </p:attrNameLst>
                                      </p:cBhvr>
                                      <p:tavLst>
                                        <p:tav tm="0">
                                          <p:val>
                                            <p:fltVal val="0"/>
                                          </p:val>
                                        </p:tav>
                                        <p:tav tm="100000">
                                          <p:val>
                                            <p:strVal val="#ppt_w"/>
                                          </p:val>
                                        </p:tav>
                                      </p:tavLst>
                                    </p:anim>
                                    <p:anim calcmode="lin" valueType="num">
                                      <p:cBhvr>
                                        <p:cTn id="102" dur="500" fill="hold"/>
                                        <p:tgtEl>
                                          <p:spTgt spid="3103"/>
                                        </p:tgtEl>
                                        <p:attrNameLst>
                                          <p:attrName>ppt_h</p:attrName>
                                        </p:attrNameLst>
                                      </p:cBhvr>
                                      <p:tavLst>
                                        <p:tav tm="0">
                                          <p:val>
                                            <p:fltVal val="0"/>
                                          </p:val>
                                        </p:tav>
                                        <p:tav tm="100000">
                                          <p:val>
                                            <p:strVal val="#ppt_h"/>
                                          </p:val>
                                        </p:tav>
                                      </p:tavLst>
                                    </p:anim>
                                  </p:childTnLst>
                                </p:cTn>
                              </p:par>
                            </p:childTnLst>
                          </p:cTn>
                        </p:par>
                      </p:childTnLst>
                    </p:cTn>
                  </p:par>
                  <p:par>
                    <p:cTn id="103" fill="hold" nodeType="clickPar">
                      <p:stCondLst>
                        <p:cond delay="indefinite"/>
                      </p:stCondLst>
                      <p:childTnLst>
                        <p:par>
                          <p:cTn id="104" fill="hold" nodeType="withGroup">
                            <p:stCondLst>
                              <p:cond delay="0"/>
                            </p:stCondLst>
                            <p:childTnLst>
                              <p:par>
                                <p:cTn id="105" presetID="29" presetClass="entr" presetSubtype="0" fill="hold" grpId="0" nodeType="clickEffect">
                                  <p:stCondLst>
                                    <p:cond delay="0"/>
                                  </p:stCondLst>
                                  <p:childTnLst>
                                    <p:set>
                                      <p:cBhvr>
                                        <p:cTn id="106" dur="1" fill="hold">
                                          <p:stCondLst>
                                            <p:cond delay="0"/>
                                          </p:stCondLst>
                                        </p:cTn>
                                        <p:tgtEl>
                                          <p:spTgt spid="3080"/>
                                        </p:tgtEl>
                                        <p:attrNameLst>
                                          <p:attrName>style.visibility</p:attrName>
                                        </p:attrNameLst>
                                      </p:cBhvr>
                                      <p:to>
                                        <p:strVal val="visible"/>
                                      </p:to>
                                    </p:set>
                                    <p:anim calcmode="lin" valueType="num">
                                      <p:cBhvr>
                                        <p:cTn id="107" dur="1000" fill="hold"/>
                                        <p:tgtEl>
                                          <p:spTgt spid="3080"/>
                                        </p:tgtEl>
                                        <p:attrNameLst>
                                          <p:attrName>ppt_x</p:attrName>
                                        </p:attrNameLst>
                                      </p:cBhvr>
                                      <p:tavLst>
                                        <p:tav tm="0">
                                          <p:val>
                                            <p:strVal val="#ppt_x-.2"/>
                                          </p:val>
                                        </p:tav>
                                        <p:tav tm="100000">
                                          <p:val>
                                            <p:strVal val="#ppt_x"/>
                                          </p:val>
                                        </p:tav>
                                      </p:tavLst>
                                    </p:anim>
                                    <p:anim calcmode="lin" valueType="num">
                                      <p:cBhvr>
                                        <p:cTn id="108" dur="1000" fill="hold"/>
                                        <p:tgtEl>
                                          <p:spTgt spid="3080"/>
                                        </p:tgtEl>
                                        <p:attrNameLst>
                                          <p:attrName>ppt_y</p:attrName>
                                        </p:attrNameLst>
                                      </p:cBhvr>
                                      <p:tavLst>
                                        <p:tav tm="0">
                                          <p:val>
                                            <p:strVal val="#ppt_y"/>
                                          </p:val>
                                        </p:tav>
                                        <p:tav tm="100000">
                                          <p:val>
                                            <p:strVal val="#ppt_y"/>
                                          </p:val>
                                        </p:tav>
                                      </p:tavLst>
                                    </p:anim>
                                    <p:animEffect transition="in" filter="wipe(right)" prLst="gradientSize: 0.1">
                                      <p:cBhvr>
                                        <p:cTn id="109" dur="1000"/>
                                        <p:tgtEl>
                                          <p:spTgt spid="3080"/>
                                        </p:tgtEl>
                                      </p:cBhvr>
                                    </p:animEffect>
                                  </p:childTnLst>
                                </p:cTn>
                              </p:par>
                            </p:childTnLst>
                          </p:cTn>
                        </p:par>
                      </p:childTnLst>
                    </p:cTn>
                  </p:par>
                  <p:par>
                    <p:cTn id="110" fill="hold" nodeType="clickPar">
                      <p:stCondLst>
                        <p:cond delay="indefinite"/>
                      </p:stCondLst>
                      <p:childTnLst>
                        <p:par>
                          <p:cTn id="111" fill="hold" nodeType="withGroup">
                            <p:stCondLst>
                              <p:cond delay="0"/>
                            </p:stCondLst>
                            <p:childTnLst>
                              <p:par>
                                <p:cTn id="112" presetID="29" presetClass="entr" presetSubtype="0" fill="hold" grpId="0" nodeType="clickEffect">
                                  <p:stCondLst>
                                    <p:cond delay="0"/>
                                  </p:stCondLst>
                                  <p:childTnLst>
                                    <p:set>
                                      <p:cBhvr>
                                        <p:cTn id="113" dur="1" fill="hold">
                                          <p:stCondLst>
                                            <p:cond delay="0"/>
                                          </p:stCondLst>
                                        </p:cTn>
                                        <p:tgtEl>
                                          <p:spTgt spid="3079"/>
                                        </p:tgtEl>
                                        <p:attrNameLst>
                                          <p:attrName>style.visibility</p:attrName>
                                        </p:attrNameLst>
                                      </p:cBhvr>
                                      <p:to>
                                        <p:strVal val="visible"/>
                                      </p:to>
                                    </p:set>
                                    <p:anim calcmode="lin" valueType="num">
                                      <p:cBhvr>
                                        <p:cTn id="114" dur="1000" fill="hold"/>
                                        <p:tgtEl>
                                          <p:spTgt spid="3079"/>
                                        </p:tgtEl>
                                        <p:attrNameLst>
                                          <p:attrName>ppt_x</p:attrName>
                                        </p:attrNameLst>
                                      </p:cBhvr>
                                      <p:tavLst>
                                        <p:tav tm="0">
                                          <p:val>
                                            <p:strVal val="#ppt_x-.2"/>
                                          </p:val>
                                        </p:tav>
                                        <p:tav tm="100000">
                                          <p:val>
                                            <p:strVal val="#ppt_x"/>
                                          </p:val>
                                        </p:tav>
                                      </p:tavLst>
                                    </p:anim>
                                    <p:anim calcmode="lin" valueType="num">
                                      <p:cBhvr>
                                        <p:cTn id="115" dur="1000" fill="hold"/>
                                        <p:tgtEl>
                                          <p:spTgt spid="3079"/>
                                        </p:tgtEl>
                                        <p:attrNameLst>
                                          <p:attrName>ppt_y</p:attrName>
                                        </p:attrNameLst>
                                      </p:cBhvr>
                                      <p:tavLst>
                                        <p:tav tm="0">
                                          <p:val>
                                            <p:strVal val="#ppt_y"/>
                                          </p:val>
                                        </p:tav>
                                        <p:tav tm="100000">
                                          <p:val>
                                            <p:strVal val="#ppt_y"/>
                                          </p:val>
                                        </p:tav>
                                      </p:tavLst>
                                    </p:anim>
                                    <p:animEffect transition="in" filter="wipe(right)" prLst="gradientSize: 0.1">
                                      <p:cBhvr>
                                        <p:cTn id="116" dur="1000"/>
                                        <p:tgtEl>
                                          <p:spTgt spid="3079"/>
                                        </p:tgtEl>
                                      </p:cBhvr>
                                    </p:animEffect>
                                  </p:childTnLst>
                                </p:cTn>
                              </p:par>
                            </p:childTnLst>
                          </p:cTn>
                        </p:par>
                      </p:childTnLst>
                    </p:cTn>
                  </p:par>
                  <p:par>
                    <p:cTn id="117" fill="hold" nodeType="clickPar">
                      <p:stCondLst>
                        <p:cond delay="indefinite"/>
                      </p:stCondLst>
                      <p:childTnLst>
                        <p:par>
                          <p:cTn id="118" fill="hold" nodeType="withGroup">
                            <p:stCondLst>
                              <p:cond delay="0"/>
                            </p:stCondLst>
                            <p:childTnLst>
                              <p:par>
                                <p:cTn id="119" presetID="23" presetClass="entr" presetSubtype="16" fill="hold" nodeType="clickEffect">
                                  <p:stCondLst>
                                    <p:cond delay="0"/>
                                  </p:stCondLst>
                                  <p:childTnLst>
                                    <p:set>
                                      <p:cBhvr>
                                        <p:cTn id="120" dur="1" fill="hold">
                                          <p:stCondLst>
                                            <p:cond delay="0"/>
                                          </p:stCondLst>
                                        </p:cTn>
                                        <p:tgtEl>
                                          <p:spTgt spid="3097"/>
                                        </p:tgtEl>
                                        <p:attrNameLst>
                                          <p:attrName>style.visibility</p:attrName>
                                        </p:attrNameLst>
                                      </p:cBhvr>
                                      <p:to>
                                        <p:strVal val="visible"/>
                                      </p:to>
                                    </p:set>
                                    <p:anim calcmode="lin" valueType="num">
                                      <p:cBhvr>
                                        <p:cTn id="121" dur="500" fill="hold"/>
                                        <p:tgtEl>
                                          <p:spTgt spid="3097"/>
                                        </p:tgtEl>
                                        <p:attrNameLst>
                                          <p:attrName>ppt_w</p:attrName>
                                        </p:attrNameLst>
                                      </p:cBhvr>
                                      <p:tavLst>
                                        <p:tav tm="0">
                                          <p:val>
                                            <p:fltVal val="0"/>
                                          </p:val>
                                        </p:tav>
                                        <p:tav tm="100000">
                                          <p:val>
                                            <p:strVal val="#ppt_w"/>
                                          </p:val>
                                        </p:tav>
                                      </p:tavLst>
                                    </p:anim>
                                    <p:anim calcmode="lin" valueType="num">
                                      <p:cBhvr>
                                        <p:cTn id="122" dur="500" fill="hold"/>
                                        <p:tgtEl>
                                          <p:spTgt spid="3097"/>
                                        </p:tgtEl>
                                        <p:attrNameLst>
                                          <p:attrName>ppt_h</p:attrName>
                                        </p:attrNameLst>
                                      </p:cBhvr>
                                      <p:tavLst>
                                        <p:tav tm="0">
                                          <p:val>
                                            <p:fltVal val="0"/>
                                          </p:val>
                                        </p:tav>
                                        <p:tav tm="100000">
                                          <p:val>
                                            <p:strVal val="#ppt_h"/>
                                          </p:val>
                                        </p:tav>
                                      </p:tavLst>
                                    </p:anim>
                                  </p:childTnLst>
                                </p:cTn>
                              </p:par>
                            </p:childTnLst>
                          </p:cTn>
                        </p:par>
                      </p:childTnLst>
                    </p:cTn>
                  </p:par>
                  <p:par>
                    <p:cTn id="123" fill="hold" nodeType="clickPar">
                      <p:stCondLst>
                        <p:cond delay="indefinite"/>
                      </p:stCondLst>
                      <p:childTnLst>
                        <p:par>
                          <p:cTn id="124" fill="hold" nodeType="withGroup">
                            <p:stCondLst>
                              <p:cond delay="0"/>
                            </p:stCondLst>
                            <p:childTnLst>
                              <p:par>
                                <p:cTn id="125" presetID="29" presetClass="entr" presetSubtype="0" fill="hold" grpId="0" nodeType="clickEffect">
                                  <p:stCondLst>
                                    <p:cond delay="0"/>
                                  </p:stCondLst>
                                  <p:childTnLst>
                                    <p:set>
                                      <p:cBhvr>
                                        <p:cTn id="126" dur="1" fill="hold">
                                          <p:stCondLst>
                                            <p:cond delay="0"/>
                                          </p:stCondLst>
                                        </p:cTn>
                                        <p:tgtEl>
                                          <p:spTgt spid="3092"/>
                                        </p:tgtEl>
                                        <p:attrNameLst>
                                          <p:attrName>style.visibility</p:attrName>
                                        </p:attrNameLst>
                                      </p:cBhvr>
                                      <p:to>
                                        <p:strVal val="visible"/>
                                      </p:to>
                                    </p:set>
                                    <p:anim calcmode="lin" valueType="num">
                                      <p:cBhvr>
                                        <p:cTn id="127" dur="1000" fill="hold"/>
                                        <p:tgtEl>
                                          <p:spTgt spid="3092"/>
                                        </p:tgtEl>
                                        <p:attrNameLst>
                                          <p:attrName>ppt_x</p:attrName>
                                        </p:attrNameLst>
                                      </p:cBhvr>
                                      <p:tavLst>
                                        <p:tav tm="0">
                                          <p:val>
                                            <p:strVal val="#ppt_x-.2"/>
                                          </p:val>
                                        </p:tav>
                                        <p:tav tm="100000">
                                          <p:val>
                                            <p:strVal val="#ppt_x"/>
                                          </p:val>
                                        </p:tav>
                                      </p:tavLst>
                                    </p:anim>
                                    <p:anim calcmode="lin" valueType="num">
                                      <p:cBhvr>
                                        <p:cTn id="128" dur="1000" fill="hold"/>
                                        <p:tgtEl>
                                          <p:spTgt spid="3092"/>
                                        </p:tgtEl>
                                        <p:attrNameLst>
                                          <p:attrName>ppt_y</p:attrName>
                                        </p:attrNameLst>
                                      </p:cBhvr>
                                      <p:tavLst>
                                        <p:tav tm="0">
                                          <p:val>
                                            <p:strVal val="#ppt_y"/>
                                          </p:val>
                                        </p:tav>
                                        <p:tav tm="100000">
                                          <p:val>
                                            <p:strVal val="#ppt_y"/>
                                          </p:val>
                                        </p:tav>
                                      </p:tavLst>
                                    </p:anim>
                                    <p:animEffect transition="in" filter="wipe(right)" prLst="gradientSize: 0.1">
                                      <p:cBhvr>
                                        <p:cTn id="129" dur="1000"/>
                                        <p:tgtEl>
                                          <p:spTgt spid="3092"/>
                                        </p:tgtEl>
                                      </p:cBhvr>
                                    </p:animEffect>
                                  </p:childTnLst>
                                </p:cTn>
                              </p:par>
                            </p:childTnLst>
                          </p:cTn>
                        </p:par>
                      </p:childTnLst>
                    </p:cTn>
                  </p:par>
                  <p:par>
                    <p:cTn id="130" fill="hold" nodeType="clickPar">
                      <p:stCondLst>
                        <p:cond delay="indefinite"/>
                      </p:stCondLst>
                      <p:childTnLst>
                        <p:par>
                          <p:cTn id="131" fill="hold" nodeType="withGroup">
                            <p:stCondLst>
                              <p:cond delay="0"/>
                            </p:stCondLst>
                            <p:childTnLst>
                              <p:par>
                                <p:cTn id="132" presetID="29" presetClass="entr" presetSubtype="0" fill="hold" grpId="0" nodeType="clickEffect">
                                  <p:stCondLst>
                                    <p:cond delay="0"/>
                                  </p:stCondLst>
                                  <p:childTnLst>
                                    <p:set>
                                      <p:cBhvr>
                                        <p:cTn id="133" dur="1" fill="hold">
                                          <p:stCondLst>
                                            <p:cond delay="0"/>
                                          </p:stCondLst>
                                        </p:cTn>
                                        <p:tgtEl>
                                          <p:spTgt spid="3091"/>
                                        </p:tgtEl>
                                        <p:attrNameLst>
                                          <p:attrName>style.visibility</p:attrName>
                                        </p:attrNameLst>
                                      </p:cBhvr>
                                      <p:to>
                                        <p:strVal val="visible"/>
                                      </p:to>
                                    </p:set>
                                    <p:anim calcmode="lin" valueType="num">
                                      <p:cBhvr>
                                        <p:cTn id="134" dur="1000" fill="hold"/>
                                        <p:tgtEl>
                                          <p:spTgt spid="3091"/>
                                        </p:tgtEl>
                                        <p:attrNameLst>
                                          <p:attrName>ppt_x</p:attrName>
                                        </p:attrNameLst>
                                      </p:cBhvr>
                                      <p:tavLst>
                                        <p:tav tm="0">
                                          <p:val>
                                            <p:strVal val="#ppt_x-.2"/>
                                          </p:val>
                                        </p:tav>
                                        <p:tav tm="100000">
                                          <p:val>
                                            <p:strVal val="#ppt_x"/>
                                          </p:val>
                                        </p:tav>
                                      </p:tavLst>
                                    </p:anim>
                                    <p:anim calcmode="lin" valueType="num">
                                      <p:cBhvr>
                                        <p:cTn id="135" dur="1000" fill="hold"/>
                                        <p:tgtEl>
                                          <p:spTgt spid="3091"/>
                                        </p:tgtEl>
                                        <p:attrNameLst>
                                          <p:attrName>ppt_y</p:attrName>
                                        </p:attrNameLst>
                                      </p:cBhvr>
                                      <p:tavLst>
                                        <p:tav tm="0">
                                          <p:val>
                                            <p:strVal val="#ppt_y"/>
                                          </p:val>
                                        </p:tav>
                                        <p:tav tm="100000">
                                          <p:val>
                                            <p:strVal val="#ppt_y"/>
                                          </p:val>
                                        </p:tav>
                                      </p:tavLst>
                                    </p:anim>
                                    <p:animEffect transition="in" filter="wipe(right)" prLst="gradientSize: 0.1">
                                      <p:cBhvr>
                                        <p:cTn id="136" dur="1000"/>
                                        <p:tgtEl>
                                          <p:spTgt spid="3091"/>
                                        </p:tgtEl>
                                      </p:cBhvr>
                                    </p:animEffect>
                                  </p:childTnLst>
                                </p:cTn>
                              </p:par>
                            </p:childTnLst>
                          </p:cTn>
                        </p:par>
                      </p:childTnLst>
                    </p:cTn>
                  </p:par>
                  <p:par>
                    <p:cTn id="137" fill="hold" nodeType="clickPar">
                      <p:stCondLst>
                        <p:cond delay="indefinite"/>
                      </p:stCondLst>
                      <p:childTnLst>
                        <p:par>
                          <p:cTn id="138" fill="hold" nodeType="withGroup">
                            <p:stCondLst>
                              <p:cond delay="0"/>
                            </p:stCondLst>
                            <p:childTnLst>
                              <p:par>
                                <p:cTn id="139" presetID="23" presetClass="entr" presetSubtype="16" fill="hold" nodeType="clickEffect">
                                  <p:stCondLst>
                                    <p:cond delay="0"/>
                                  </p:stCondLst>
                                  <p:childTnLst>
                                    <p:set>
                                      <p:cBhvr>
                                        <p:cTn id="140" dur="1" fill="hold">
                                          <p:stCondLst>
                                            <p:cond delay="0"/>
                                          </p:stCondLst>
                                        </p:cTn>
                                        <p:tgtEl>
                                          <p:spTgt spid="3100"/>
                                        </p:tgtEl>
                                        <p:attrNameLst>
                                          <p:attrName>style.visibility</p:attrName>
                                        </p:attrNameLst>
                                      </p:cBhvr>
                                      <p:to>
                                        <p:strVal val="visible"/>
                                      </p:to>
                                    </p:set>
                                    <p:anim calcmode="lin" valueType="num">
                                      <p:cBhvr>
                                        <p:cTn id="141" dur="500" fill="hold"/>
                                        <p:tgtEl>
                                          <p:spTgt spid="3100"/>
                                        </p:tgtEl>
                                        <p:attrNameLst>
                                          <p:attrName>ppt_w</p:attrName>
                                        </p:attrNameLst>
                                      </p:cBhvr>
                                      <p:tavLst>
                                        <p:tav tm="0">
                                          <p:val>
                                            <p:fltVal val="0"/>
                                          </p:val>
                                        </p:tav>
                                        <p:tav tm="100000">
                                          <p:val>
                                            <p:strVal val="#ppt_w"/>
                                          </p:val>
                                        </p:tav>
                                      </p:tavLst>
                                    </p:anim>
                                    <p:anim calcmode="lin" valueType="num">
                                      <p:cBhvr>
                                        <p:cTn id="142" dur="500" fill="hold"/>
                                        <p:tgtEl>
                                          <p:spTgt spid="3100"/>
                                        </p:tgtEl>
                                        <p:attrNameLst>
                                          <p:attrName>ppt_h</p:attrName>
                                        </p:attrNameLst>
                                      </p:cBhvr>
                                      <p:tavLst>
                                        <p:tav tm="0">
                                          <p:val>
                                            <p:fltVal val="0"/>
                                          </p:val>
                                        </p:tav>
                                        <p:tav tm="100000">
                                          <p:val>
                                            <p:strVal val="#ppt_h"/>
                                          </p:val>
                                        </p:tav>
                                      </p:tavLst>
                                    </p:anim>
                                  </p:childTnLst>
                                </p:cTn>
                              </p:par>
                            </p:childTnLst>
                          </p:cTn>
                        </p:par>
                      </p:childTnLst>
                    </p:cTn>
                  </p:par>
                  <p:par>
                    <p:cTn id="143" fill="hold" nodeType="clickPar">
                      <p:stCondLst>
                        <p:cond delay="indefinite"/>
                      </p:stCondLst>
                      <p:childTnLst>
                        <p:par>
                          <p:cTn id="144" fill="hold" nodeType="withGroup">
                            <p:stCondLst>
                              <p:cond delay="0"/>
                            </p:stCondLst>
                            <p:childTnLst>
                              <p:par>
                                <p:cTn id="145" presetID="29" presetClass="entr" presetSubtype="0" fill="hold" grpId="0" nodeType="clickEffect">
                                  <p:stCondLst>
                                    <p:cond delay="0"/>
                                  </p:stCondLst>
                                  <p:childTnLst>
                                    <p:set>
                                      <p:cBhvr>
                                        <p:cTn id="146" dur="1" fill="hold">
                                          <p:stCondLst>
                                            <p:cond delay="0"/>
                                          </p:stCondLst>
                                        </p:cTn>
                                        <p:tgtEl>
                                          <p:spTgt spid="3086"/>
                                        </p:tgtEl>
                                        <p:attrNameLst>
                                          <p:attrName>style.visibility</p:attrName>
                                        </p:attrNameLst>
                                      </p:cBhvr>
                                      <p:to>
                                        <p:strVal val="visible"/>
                                      </p:to>
                                    </p:set>
                                    <p:anim calcmode="lin" valueType="num">
                                      <p:cBhvr>
                                        <p:cTn id="147" dur="1000" fill="hold"/>
                                        <p:tgtEl>
                                          <p:spTgt spid="3086"/>
                                        </p:tgtEl>
                                        <p:attrNameLst>
                                          <p:attrName>ppt_x</p:attrName>
                                        </p:attrNameLst>
                                      </p:cBhvr>
                                      <p:tavLst>
                                        <p:tav tm="0">
                                          <p:val>
                                            <p:strVal val="#ppt_x-.2"/>
                                          </p:val>
                                        </p:tav>
                                        <p:tav tm="100000">
                                          <p:val>
                                            <p:strVal val="#ppt_x"/>
                                          </p:val>
                                        </p:tav>
                                      </p:tavLst>
                                    </p:anim>
                                    <p:anim calcmode="lin" valueType="num">
                                      <p:cBhvr>
                                        <p:cTn id="148" dur="1000" fill="hold"/>
                                        <p:tgtEl>
                                          <p:spTgt spid="3086"/>
                                        </p:tgtEl>
                                        <p:attrNameLst>
                                          <p:attrName>ppt_y</p:attrName>
                                        </p:attrNameLst>
                                      </p:cBhvr>
                                      <p:tavLst>
                                        <p:tav tm="0">
                                          <p:val>
                                            <p:strVal val="#ppt_y"/>
                                          </p:val>
                                        </p:tav>
                                        <p:tav tm="100000">
                                          <p:val>
                                            <p:strVal val="#ppt_y"/>
                                          </p:val>
                                        </p:tav>
                                      </p:tavLst>
                                    </p:anim>
                                    <p:animEffect transition="in" filter="wipe(right)" prLst="gradientSize: 0.1">
                                      <p:cBhvr>
                                        <p:cTn id="149" dur="1000"/>
                                        <p:tgtEl>
                                          <p:spTgt spid="3086"/>
                                        </p:tgtEl>
                                      </p:cBhvr>
                                    </p:animEffect>
                                  </p:childTnLst>
                                </p:cTn>
                              </p:par>
                            </p:childTnLst>
                          </p:cTn>
                        </p:par>
                      </p:childTnLst>
                    </p:cTn>
                  </p:par>
                  <p:par>
                    <p:cTn id="150" fill="hold" nodeType="clickPar">
                      <p:stCondLst>
                        <p:cond delay="indefinite"/>
                      </p:stCondLst>
                      <p:childTnLst>
                        <p:par>
                          <p:cTn id="151" fill="hold" nodeType="withGroup">
                            <p:stCondLst>
                              <p:cond delay="0"/>
                            </p:stCondLst>
                            <p:childTnLst>
                              <p:par>
                                <p:cTn id="152" presetID="29" presetClass="entr" presetSubtype="0" fill="hold" grpId="0" nodeType="clickEffect">
                                  <p:stCondLst>
                                    <p:cond delay="0"/>
                                  </p:stCondLst>
                                  <p:childTnLst>
                                    <p:set>
                                      <p:cBhvr>
                                        <p:cTn id="153" dur="1" fill="hold">
                                          <p:stCondLst>
                                            <p:cond delay="0"/>
                                          </p:stCondLst>
                                        </p:cTn>
                                        <p:tgtEl>
                                          <p:spTgt spid="3085"/>
                                        </p:tgtEl>
                                        <p:attrNameLst>
                                          <p:attrName>style.visibility</p:attrName>
                                        </p:attrNameLst>
                                      </p:cBhvr>
                                      <p:to>
                                        <p:strVal val="visible"/>
                                      </p:to>
                                    </p:set>
                                    <p:anim calcmode="lin" valueType="num">
                                      <p:cBhvr>
                                        <p:cTn id="154" dur="1000" fill="hold"/>
                                        <p:tgtEl>
                                          <p:spTgt spid="3085"/>
                                        </p:tgtEl>
                                        <p:attrNameLst>
                                          <p:attrName>ppt_x</p:attrName>
                                        </p:attrNameLst>
                                      </p:cBhvr>
                                      <p:tavLst>
                                        <p:tav tm="0">
                                          <p:val>
                                            <p:strVal val="#ppt_x-.2"/>
                                          </p:val>
                                        </p:tav>
                                        <p:tav tm="100000">
                                          <p:val>
                                            <p:strVal val="#ppt_x"/>
                                          </p:val>
                                        </p:tav>
                                      </p:tavLst>
                                    </p:anim>
                                    <p:anim calcmode="lin" valueType="num">
                                      <p:cBhvr>
                                        <p:cTn id="155" dur="1000" fill="hold"/>
                                        <p:tgtEl>
                                          <p:spTgt spid="3085"/>
                                        </p:tgtEl>
                                        <p:attrNameLst>
                                          <p:attrName>ppt_y</p:attrName>
                                        </p:attrNameLst>
                                      </p:cBhvr>
                                      <p:tavLst>
                                        <p:tav tm="0">
                                          <p:val>
                                            <p:strVal val="#ppt_y"/>
                                          </p:val>
                                        </p:tav>
                                        <p:tav tm="100000">
                                          <p:val>
                                            <p:strVal val="#ppt_y"/>
                                          </p:val>
                                        </p:tav>
                                      </p:tavLst>
                                    </p:anim>
                                    <p:animEffect transition="in" filter="wipe(right)" prLst="gradientSize: 0.1">
                                      <p:cBhvr>
                                        <p:cTn id="156" dur="1000"/>
                                        <p:tgtEl>
                                          <p:spTgt spid="3085"/>
                                        </p:tgtEl>
                                      </p:cBhvr>
                                    </p:animEffect>
                                  </p:childTnLst>
                                </p:cTn>
                              </p:par>
                            </p:childTnLst>
                          </p:cTn>
                        </p:par>
                      </p:childTnLst>
                    </p:cTn>
                  </p:par>
                  <p:par>
                    <p:cTn id="157" fill="hold" nodeType="clickPar">
                      <p:stCondLst>
                        <p:cond delay="indefinite"/>
                      </p:stCondLst>
                      <p:childTnLst>
                        <p:par>
                          <p:cTn id="158" fill="hold" nodeType="withGroup">
                            <p:stCondLst>
                              <p:cond delay="0"/>
                            </p:stCondLst>
                            <p:childTnLst>
                              <p:par>
                                <p:cTn id="159" presetID="23" presetClass="entr" presetSubtype="16" fill="hold" nodeType="clickEffect">
                                  <p:stCondLst>
                                    <p:cond delay="0"/>
                                  </p:stCondLst>
                                  <p:childTnLst>
                                    <p:set>
                                      <p:cBhvr>
                                        <p:cTn id="160" dur="1" fill="hold">
                                          <p:stCondLst>
                                            <p:cond delay="0"/>
                                          </p:stCondLst>
                                        </p:cTn>
                                        <p:tgtEl>
                                          <p:spTgt spid="3095"/>
                                        </p:tgtEl>
                                        <p:attrNameLst>
                                          <p:attrName>style.visibility</p:attrName>
                                        </p:attrNameLst>
                                      </p:cBhvr>
                                      <p:to>
                                        <p:strVal val="visible"/>
                                      </p:to>
                                    </p:set>
                                    <p:anim calcmode="lin" valueType="num">
                                      <p:cBhvr>
                                        <p:cTn id="161" dur="500" fill="hold"/>
                                        <p:tgtEl>
                                          <p:spTgt spid="3095"/>
                                        </p:tgtEl>
                                        <p:attrNameLst>
                                          <p:attrName>ppt_w</p:attrName>
                                        </p:attrNameLst>
                                      </p:cBhvr>
                                      <p:tavLst>
                                        <p:tav tm="0">
                                          <p:val>
                                            <p:fltVal val="0"/>
                                          </p:val>
                                        </p:tav>
                                        <p:tav tm="100000">
                                          <p:val>
                                            <p:strVal val="#ppt_w"/>
                                          </p:val>
                                        </p:tav>
                                      </p:tavLst>
                                    </p:anim>
                                    <p:anim calcmode="lin" valueType="num">
                                      <p:cBhvr>
                                        <p:cTn id="162" dur="500" fill="hold"/>
                                        <p:tgtEl>
                                          <p:spTgt spid="3095"/>
                                        </p:tgtEl>
                                        <p:attrNameLst>
                                          <p:attrName>ppt_h</p:attrName>
                                        </p:attrNameLst>
                                      </p:cBhvr>
                                      <p:tavLst>
                                        <p:tav tm="0">
                                          <p:val>
                                            <p:fltVal val="0"/>
                                          </p:val>
                                        </p:tav>
                                        <p:tav tm="100000">
                                          <p:val>
                                            <p:strVal val="#ppt_h"/>
                                          </p:val>
                                        </p:tav>
                                      </p:tavLst>
                                    </p:anim>
                                  </p:childTnLst>
                                </p:cTn>
                              </p:par>
                            </p:childTnLst>
                          </p:cTn>
                        </p:par>
                      </p:childTnLst>
                    </p:cTn>
                  </p:par>
                  <p:par>
                    <p:cTn id="163" fill="hold" nodeType="clickPar">
                      <p:stCondLst>
                        <p:cond delay="indefinite"/>
                      </p:stCondLst>
                      <p:childTnLst>
                        <p:par>
                          <p:cTn id="164" fill="hold" nodeType="withGroup">
                            <p:stCondLst>
                              <p:cond delay="0"/>
                            </p:stCondLst>
                            <p:childTnLst>
                              <p:par>
                                <p:cTn id="165" presetID="29" presetClass="entr" presetSubtype="0" fill="hold" grpId="0" nodeType="clickEffect">
                                  <p:stCondLst>
                                    <p:cond delay="0"/>
                                  </p:stCondLst>
                                  <p:childTnLst>
                                    <p:set>
                                      <p:cBhvr>
                                        <p:cTn id="166" dur="1" fill="hold">
                                          <p:stCondLst>
                                            <p:cond delay="0"/>
                                          </p:stCondLst>
                                        </p:cTn>
                                        <p:tgtEl>
                                          <p:spTgt spid="3082"/>
                                        </p:tgtEl>
                                        <p:attrNameLst>
                                          <p:attrName>style.visibility</p:attrName>
                                        </p:attrNameLst>
                                      </p:cBhvr>
                                      <p:to>
                                        <p:strVal val="visible"/>
                                      </p:to>
                                    </p:set>
                                    <p:anim calcmode="lin" valueType="num">
                                      <p:cBhvr>
                                        <p:cTn id="167" dur="1000" fill="hold"/>
                                        <p:tgtEl>
                                          <p:spTgt spid="3082"/>
                                        </p:tgtEl>
                                        <p:attrNameLst>
                                          <p:attrName>ppt_x</p:attrName>
                                        </p:attrNameLst>
                                      </p:cBhvr>
                                      <p:tavLst>
                                        <p:tav tm="0">
                                          <p:val>
                                            <p:strVal val="#ppt_x-.2"/>
                                          </p:val>
                                        </p:tav>
                                        <p:tav tm="100000">
                                          <p:val>
                                            <p:strVal val="#ppt_x"/>
                                          </p:val>
                                        </p:tav>
                                      </p:tavLst>
                                    </p:anim>
                                    <p:anim calcmode="lin" valueType="num">
                                      <p:cBhvr>
                                        <p:cTn id="168" dur="1000" fill="hold"/>
                                        <p:tgtEl>
                                          <p:spTgt spid="3082"/>
                                        </p:tgtEl>
                                        <p:attrNameLst>
                                          <p:attrName>ppt_y</p:attrName>
                                        </p:attrNameLst>
                                      </p:cBhvr>
                                      <p:tavLst>
                                        <p:tav tm="0">
                                          <p:val>
                                            <p:strVal val="#ppt_y"/>
                                          </p:val>
                                        </p:tav>
                                        <p:tav tm="100000">
                                          <p:val>
                                            <p:strVal val="#ppt_y"/>
                                          </p:val>
                                        </p:tav>
                                      </p:tavLst>
                                    </p:anim>
                                    <p:animEffect transition="in" filter="wipe(right)" prLst="gradientSize: 0.1">
                                      <p:cBhvr>
                                        <p:cTn id="169" dur="1000"/>
                                        <p:tgtEl>
                                          <p:spTgt spid="3082"/>
                                        </p:tgtEl>
                                      </p:cBhvr>
                                    </p:animEffect>
                                  </p:childTnLst>
                                </p:cTn>
                              </p:par>
                            </p:childTnLst>
                          </p:cTn>
                        </p:par>
                      </p:childTnLst>
                    </p:cTn>
                  </p:par>
                  <p:par>
                    <p:cTn id="170" fill="hold" nodeType="clickPar">
                      <p:stCondLst>
                        <p:cond delay="indefinite"/>
                      </p:stCondLst>
                      <p:childTnLst>
                        <p:par>
                          <p:cTn id="171" fill="hold" nodeType="withGroup">
                            <p:stCondLst>
                              <p:cond delay="0"/>
                            </p:stCondLst>
                            <p:childTnLst>
                              <p:par>
                                <p:cTn id="172" presetID="29" presetClass="entr" presetSubtype="0" fill="hold" grpId="0" nodeType="clickEffect">
                                  <p:stCondLst>
                                    <p:cond delay="0"/>
                                  </p:stCondLst>
                                  <p:childTnLst>
                                    <p:set>
                                      <p:cBhvr>
                                        <p:cTn id="173" dur="1" fill="hold">
                                          <p:stCondLst>
                                            <p:cond delay="0"/>
                                          </p:stCondLst>
                                        </p:cTn>
                                        <p:tgtEl>
                                          <p:spTgt spid="3081"/>
                                        </p:tgtEl>
                                        <p:attrNameLst>
                                          <p:attrName>style.visibility</p:attrName>
                                        </p:attrNameLst>
                                      </p:cBhvr>
                                      <p:to>
                                        <p:strVal val="visible"/>
                                      </p:to>
                                    </p:set>
                                    <p:anim calcmode="lin" valueType="num">
                                      <p:cBhvr>
                                        <p:cTn id="174" dur="1000" fill="hold"/>
                                        <p:tgtEl>
                                          <p:spTgt spid="3081"/>
                                        </p:tgtEl>
                                        <p:attrNameLst>
                                          <p:attrName>ppt_x</p:attrName>
                                        </p:attrNameLst>
                                      </p:cBhvr>
                                      <p:tavLst>
                                        <p:tav tm="0">
                                          <p:val>
                                            <p:strVal val="#ppt_x-.2"/>
                                          </p:val>
                                        </p:tav>
                                        <p:tav tm="100000">
                                          <p:val>
                                            <p:strVal val="#ppt_x"/>
                                          </p:val>
                                        </p:tav>
                                      </p:tavLst>
                                    </p:anim>
                                    <p:anim calcmode="lin" valueType="num">
                                      <p:cBhvr>
                                        <p:cTn id="175" dur="1000" fill="hold"/>
                                        <p:tgtEl>
                                          <p:spTgt spid="3081"/>
                                        </p:tgtEl>
                                        <p:attrNameLst>
                                          <p:attrName>ppt_y</p:attrName>
                                        </p:attrNameLst>
                                      </p:cBhvr>
                                      <p:tavLst>
                                        <p:tav tm="0">
                                          <p:val>
                                            <p:strVal val="#ppt_y"/>
                                          </p:val>
                                        </p:tav>
                                        <p:tav tm="100000">
                                          <p:val>
                                            <p:strVal val="#ppt_y"/>
                                          </p:val>
                                        </p:tav>
                                      </p:tavLst>
                                    </p:anim>
                                    <p:animEffect transition="in" filter="wipe(right)" prLst="gradientSize: 0.1">
                                      <p:cBhvr>
                                        <p:cTn id="176" dur="1000"/>
                                        <p:tgtEl>
                                          <p:spTgt spid="3081"/>
                                        </p:tgtEl>
                                      </p:cBhvr>
                                    </p:animEffect>
                                  </p:childTnLst>
                                </p:cTn>
                              </p:par>
                            </p:childTnLst>
                          </p:cTn>
                        </p:par>
                      </p:childTnLst>
                    </p:cTn>
                  </p:par>
                  <p:par>
                    <p:cTn id="177" fill="hold" nodeType="clickPar">
                      <p:stCondLst>
                        <p:cond delay="indefinite"/>
                      </p:stCondLst>
                      <p:childTnLst>
                        <p:par>
                          <p:cTn id="178" fill="hold" nodeType="withGroup">
                            <p:stCondLst>
                              <p:cond delay="0"/>
                            </p:stCondLst>
                            <p:childTnLst>
                              <p:par>
                                <p:cTn id="179" presetID="23" presetClass="entr" presetSubtype="16" fill="hold" nodeType="clickEffect">
                                  <p:stCondLst>
                                    <p:cond delay="0"/>
                                  </p:stCondLst>
                                  <p:childTnLst>
                                    <p:set>
                                      <p:cBhvr>
                                        <p:cTn id="180" dur="1" fill="hold">
                                          <p:stCondLst>
                                            <p:cond delay="0"/>
                                          </p:stCondLst>
                                        </p:cTn>
                                        <p:tgtEl>
                                          <p:spTgt spid="3098"/>
                                        </p:tgtEl>
                                        <p:attrNameLst>
                                          <p:attrName>style.visibility</p:attrName>
                                        </p:attrNameLst>
                                      </p:cBhvr>
                                      <p:to>
                                        <p:strVal val="visible"/>
                                      </p:to>
                                    </p:set>
                                    <p:anim calcmode="lin" valueType="num">
                                      <p:cBhvr>
                                        <p:cTn id="181" dur="500" fill="hold"/>
                                        <p:tgtEl>
                                          <p:spTgt spid="3098"/>
                                        </p:tgtEl>
                                        <p:attrNameLst>
                                          <p:attrName>ppt_w</p:attrName>
                                        </p:attrNameLst>
                                      </p:cBhvr>
                                      <p:tavLst>
                                        <p:tav tm="0">
                                          <p:val>
                                            <p:fltVal val="0"/>
                                          </p:val>
                                        </p:tav>
                                        <p:tav tm="100000">
                                          <p:val>
                                            <p:strVal val="#ppt_w"/>
                                          </p:val>
                                        </p:tav>
                                      </p:tavLst>
                                    </p:anim>
                                    <p:anim calcmode="lin" valueType="num">
                                      <p:cBhvr>
                                        <p:cTn id="182" dur="500" fill="hold"/>
                                        <p:tgtEl>
                                          <p:spTgt spid="3098"/>
                                        </p:tgtEl>
                                        <p:attrNameLst>
                                          <p:attrName>ppt_h</p:attrName>
                                        </p:attrNameLst>
                                      </p:cBhvr>
                                      <p:tavLst>
                                        <p:tav tm="0">
                                          <p:val>
                                            <p:fltVal val="0"/>
                                          </p:val>
                                        </p:tav>
                                        <p:tav tm="100000">
                                          <p:val>
                                            <p:strVal val="#ppt_h"/>
                                          </p:val>
                                        </p:tav>
                                      </p:tavLst>
                                    </p:anim>
                                  </p:childTnLst>
                                </p:cTn>
                              </p:par>
                            </p:childTnLst>
                          </p:cTn>
                        </p:par>
                      </p:childTnLst>
                    </p:cTn>
                  </p:par>
                  <p:par>
                    <p:cTn id="183" fill="hold" nodeType="clickPar">
                      <p:stCondLst>
                        <p:cond delay="indefinite"/>
                      </p:stCondLst>
                      <p:childTnLst>
                        <p:par>
                          <p:cTn id="184" fill="hold" nodeType="withGroup">
                            <p:stCondLst>
                              <p:cond delay="0"/>
                            </p:stCondLst>
                            <p:childTnLst>
                              <p:par>
                                <p:cTn id="185" presetID="29" presetClass="entr" presetSubtype="0" fill="hold" grpId="0" nodeType="clickEffect">
                                  <p:stCondLst>
                                    <p:cond delay="0"/>
                                  </p:stCondLst>
                                  <p:childTnLst>
                                    <p:set>
                                      <p:cBhvr>
                                        <p:cTn id="186" dur="1" fill="hold">
                                          <p:stCondLst>
                                            <p:cond delay="0"/>
                                          </p:stCondLst>
                                        </p:cTn>
                                        <p:tgtEl>
                                          <p:spTgt spid="3094"/>
                                        </p:tgtEl>
                                        <p:attrNameLst>
                                          <p:attrName>style.visibility</p:attrName>
                                        </p:attrNameLst>
                                      </p:cBhvr>
                                      <p:to>
                                        <p:strVal val="visible"/>
                                      </p:to>
                                    </p:set>
                                    <p:anim calcmode="lin" valueType="num">
                                      <p:cBhvr>
                                        <p:cTn id="187" dur="1000" fill="hold"/>
                                        <p:tgtEl>
                                          <p:spTgt spid="3094"/>
                                        </p:tgtEl>
                                        <p:attrNameLst>
                                          <p:attrName>ppt_x</p:attrName>
                                        </p:attrNameLst>
                                      </p:cBhvr>
                                      <p:tavLst>
                                        <p:tav tm="0">
                                          <p:val>
                                            <p:strVal val="#ppt_x-.2"/>
                                          </p:val>
                                        </p:tav>
                                        <p:tav tm="100000">
                                          <p:val>
                                            <p:strVal val="#ppt_x"/>
                                          </p:val>
                                        </p:tav>
                                      </p:tavLst>
                                    </p:anim>
                                    <p:anim calcmode="lin" valueType="num">
                                      <p:cBhvr>
                                        <p:cTn id="188" dur="1000" fill="hold"/>
                                        <p:tgtEl>
                                          <p:spTgt spid="3094"/>
                                        </p:tgtEl>
                                        <p:attrNameLst>
                                          <p:attrName>ppt_y</p:attrName>
                                        </p:attrNameLst>
                                      </p:cBhvr>
                                      <p:tavLst>
                                        <p:tav tm="0">
                                          <p:val>
                                            <p:strVal val="#ppt_y"/>
                                          </p:val>
                                        </p:tav>
                                        <p:tav tm="100000">
                                          <p:val>
                                            <p:strVal val="#ppt_y"/>
                                          </p:val>
                                        </p:tav>
                                      </p:tavLst>
                                    </p:anim>
                                    <p:animEffect transition="in" filter="wipe(right)" prLst="gradientSize: 0.1">
                                      <p:cBhvr>
                                        <p:cTn id="189" dur="1000"/>
                                        <p:tgtEl>
                                          <p:spTgt spid="3094"/>
                                        </p:tgtEl>
                                      </p:cBhvr>
                                    </p:animEffect>
                                  </p:childTnLst>
                                </p:cTn>
                              </p:par>
                            </p:childTnLst>
                          </p:cTn>
                        </p:par>
                      </p:childTnLst>
                    </p:cTn>
                  </p:par>
                  <p:par>
                    <p:cTn id="190" fill="hold" nodeType="clickPar">
                      <p:stCondLst>
                        <p:cond delay="indefinite"/>
                      </p:stCondLst>
                      <p:childTnLst>
                        <p:par>
                          <p:cTn id="191" fill="hold" nodeType="withGroup">
                            <p:stCondLst>
                              <p:cond delay="0"/>
                            </p:stCondLst>
                            <p:childTnLst>
                              <p:par>
                                <p:cTn id="192" presetID="29" presetClass="entr" presetSubtype="0" fill="hold" grpId="0" nodeType="clickEffect">
                                  <p:stCondLst>
                                    <p:cond delay="0"/>
                                  </p:stCondLst>
                                  <p:childTnLst>
                                    <p:set>
                                      <p:cBhvr>
                                        <p:cTn id="193" dur="1" fill="hold">
                                          <p:stCondLst>
                                            <p:cond delay="0"/>
                                          </p:stCondLst>
                                        </p:cTn>
                                        <p:tgtEl>
                                          <p:spTgt spid="3093"/>
                                        </p:tgtEl>
                                        <p:attrNameLst>
                                          <p:attrName>style.visibility</p:attrName>
                                        </p:attrNameLst>
                                      </p:cBhvr>
                                      <p:to>
                                        <p:strVal val="visible"/>
                                      </p:to>
                                    </p:set>
                                    <p:anim calcmode="lin" valueType="num">
                                      <p:cBhvr>
                                        <p:cTn id="194" dur="1000" fill="hold"/>
                                        <p:tgtEl>
                                          <p:spTgt spid="3093"/>
                                        </p:tgtEl>
                                        <p:attrNameLst>
                                          <p:attrName>ppt_x</p:attrName>
                                        </p:attrNameLst>
                                      </p:cBhvr>
                                      <p:tavLst>
                                        <p:tav tm="0">
                                          <p:val>
                                            <p:strVal val="#ppt_x-.2"/>
                                          </p:val>
                                        </p:tav>
                                        <p:tav tm="100000">
                                          <p:val>
                                            <p:strVal val="#ppt_x"/>
                                          </p:val>
                                        </p:tav>
                                      </p:tavLst>
                                    </p:anim>
                                    <p:anim calcmode="lin" valueType="num">
                                      <p:cBhvr>
                                        <p:cTn id="195" dur="1000" fill="hold"/>
                                        <p:tgtEl>
                                          <p:spTgt spid="3093"/>
                                        </p:tgtEl>
                                        <p:attrNameLst>
                                          <p:attrName>ppt_y</p:attrName>
                                        </p:attrNameLst>
                                      </p:cBhvr>
                                      <p:tavLst>
                                        <p:tav tm="0">
                                          <p:val>
                                            <p:strVal val="#ppt_y"/>
                                          </p:val>
                                        </p:tav>
                                        <p:tav tm="100000">
                                          <p:val>
                                            <p:strVal val="#ppt_y"/>
                                          </p:val>
                                        </p:tav>
                                      </p:tavLst>
                                    </p:anim>
                                    <p:animEffect transition="in" filter="wipe(right)" prLst="gradientSize: 0.1">
                                      <p:cBhvr>
                                        <p:cTn id="196" dur="1000"/>
                                        <p:tgtEl>
                                          <p:spTgt spid="3093"/>
                                        </p:tgtEl>
                                      </p:cBhvr>
                                    </p:animEffect>
                                  </p:childTnLst>
                                </p:cTn>
                              </p:par>
                            </p:childTnLst>
                          </p:cTn>
                        </p:par>
                      </p:childTnLst>
                    </p:cTn>
                  </p:par>
                  <p:par>
                    <p:cTn id="197" fill="hold" nodeType="clickPar">
                      <p:stCondLst>
                        <p:cond delay="indefinite"/>
                      </p:stCondLst>
                      <p:childTnLst>
                        <p:par>
                          <p:cTn id="198" fill="hold" nodeType="withGroup">
                            <p:stCondLst>
                              <p:cond delay="0"/>
                            </p:stCondLst>
                            <p:childTnLst>
                              <p:par>
                                <p:cTn id="199" presetID="23" presetClass="entr" presetSubtype="16" fill="hold" nodeType="clickEffect">
                                  <p:stCondLst>
                                    <p:cond delay="0"/>
                                  </p:stCondLst>
                                  <p:childTnLst>
                                    <p:set>
                                      <p:cBhvr>
                                        <p:cTn id="200" dur="1" fill="hold">
                                          <p:stCondLst>
                                            <p:cond delay="0"/>
                                          </p:stCondLst>
                                        </p:cTn>
                                        <p:tgtEl>
                                          <p:spTgt spid="3074"/>
                                        </p:tgtEl>
                                        <p:attrNameLst>
                                          <p:attrName>style.visibility</p:attrName>
                                        </p:attrNameLst>
                                      </p:cBhvr>
                                      <p:to>
                                        <p:strVal val="visible"/>
                                      </p:to>
                                    </p:set>
                                    <p:anim calcmode="lin" valueType="num">
                                      <p:cBhvr>
                                        <p:cTn id="201" dur="500" fill="hold"/>
                                        <p:tgtEl>
                                          <p:spTgt spid="3074"/>
                                        </p:tgtEl>
                                        <p:attrNameLst>
                                          <p:attrName>ppt_w</p:attrName>
                                        </p:attrNameLst>
                                      </p:cBhvr>
                                      <p:tavLst>
                                        <p:tav tm="0">
                                          <p:val>
                                            <p:fltVal val="0"/>
                                          </p:val>
                                        </p:tav>
                                        <p:tav tm="100000">
                                          <p:val>
                                            <p:strVal val="#ppt_w"/>
                                          </p:val>
                                        </p:tav>
                                      </p:tavLst>
                                    </p:anim>
                                    <p:anim calcmode="lin" valueType="num">
                                      <p:cBhvr>
                                        <p:cTn id="202" dur="500" fill="hold"/>
                                        <p:tgtEl>
                                          <p:spTgt spid="307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animBg="1"/>
      <p:bldP spid="3076" grpId="0" animBg="1"/>
      <p:bldP spid="3077" grpId="0" animBg="1"/>
      <p:bldP spid="3078" grpId="0" animBg="1"/>
      <p:bldP spid="3079" grpId="0" animBg="1"/>
      <p:bldP spid="3080" grpId="0" animBg="1"/>
      <p:bldP spid="3081" grpId="0" animBg="1"/>
      <p:bldP spid="3082" grpId="0" animBg="1"/>
      <p:bldP spid="3083" grpId="0" animBg="1"/>
      <p:bldP spid="3084" grpId="0" animBg="1"/>
      <p:bldP spid="3085" grpId="0" animBg="1"/>
      <p:bldP spid="3086" grpId="0" animBg="1"/>
      <p:bldP spid="3087" grpId="0" animBg="1"/>
      <p:bldP spid="3088" grpId="0" animBg="1"/>
      <p:bldP spid="3089" grpId="0" animBg="1"/>
      <p:bldP spid="3090" grpId="0" animBg="1"/>
      <p:bldP spid="3091" grpId="0" animBg="1"/>
      <p:bldP spid="3092" grpId="0" animBg="1"/>
      <p:bldP spid="3093" grpId="0" animBg="1"/>
      <p:bldP spid="309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disappear"/>
          <p:cNvPicPr>
            <a:picLocks noChangeAspect="1" noChangeArrowheads="1"/>
          </p:cNvPicPr>
          <p:nvPr/>
        </p:nvPicPr>
        <p:blipFill>
          <a:blip r:embed="rId2">
            <a:extLst>
              <a:ext uri="{28A0092B-C50C-407E-A947-70E740481C1C}">
                <a14:useLocalDpi xmlns:a14="http://schemas.microsoft.com/office/drawing/2010/main" val="0"/>
              </a:ext>
            </a:extLst>
          </a:blip>
          <a:srcRect t="27635" r="52437" b="2480"/>
          <a:stretch>
            <a:fillRect/>
          </a:stretch>
        </p:blipFill>
        <p:spPr bwMode="auto">
          <a:xfrm>
            <a:off x="2916238" y="1412875"/>
            <a:ext cx="2743200" cy="40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5" name="Picture 3" descr="disappear"/>
          <p:cNvPicPr>
            <a:picLocks noChangeAspect="1" noChangeArrowheads="1"/>
          </p:cNvPicPr>
          <p:nvPr/>
        </p:nvPicPr>
        <p:blipFill>
          <a:blip r:embed="rId2">
            <a:extLst>
              <a:ext uri="{28A0092B-C50C-407E-A947-70E740481C1C}">
                <a14:useLocalDpi xmlns:a14="http://schemas.microsoft.com/office/drawing/2010/main" val="0"/>
              </a:ext>
            </a:extLst>
          </a:blip>
          <a:srcRect l="46768" t="27635" r="7086" b="2480"/>
          <a:stretch>
            <a:fillRect/>
          </a:stretch>
        </p:blipFill>
        <p:spPr bwMode="auto">
          <a:xfrm>
            <a:off x="3065463" y="1412875"/>
            <a:ext cx="2659062" cy="40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179512" y="116632"/>
            <a:ext cx="4588115" cy="646331"/>
          </a:xfrm>
          <a:prstGeom prst="rect">
            <a:avLst/>
          </a:prstGeom>
        </p:spPr>
        <p:txBody>
          <a:bodyPr wrap="none">
            <a:spAutoFit/>
          </a:bodyPr>
          <a:lstStyle/>
          <a:p>
            <a:pPr algn="ctr" eaLnBrk="1" hangingPunct="1">
              <a:spcBef>
                <a:spcPct val="50000"/>
              </a:spcBef>
            </a:pPr>
            <a:r>
              <a:rPr lang="en-GB" altLang="en-US" sz="3600" dirty="0" err="1" smtClean="0">
                <a:latin typeface="Tw Cen MT" panose="020B0602020104020603" pitchFamily="34" charset="0"/>
              </a:rPr>
              <a:t>Que’est-ce</a:t>
            </a:r>
            <a:r>
              <a:rPr lang="en-GB" altLang="en-US" sz="3600" dirty="0" smtClean="0">
                <a:latin typeface="Tw Cen MT" panose="020B0602020104020603" pitchFamily="34" charset="0"/>
              </a:rPr>
              <a:t> qui </a:t>
            </a:r>
            <a:r>
              <a:rPr lang="en-GB" altLang="en-US" sz="3600" dirty="0" err="1" smtClean="0">
                <a:latin typeface="Tw Cen MT" panose="020B0602020104020603" pitchFamily="34" charset="0"/>
              </a:rPr>
              <a:t>manque</a:t>
            </a:r>
            <a:r>
              <a:rPr lang="en-GB" altLang="en-US" sz="3600" dirty="0" smtClean="0">
                <a:latin typeface="Tw Cen MT" panose="020B0602020104020603" pitchFamily="34" charset="0"/>
              </a:rPr>
              <a:t>?</a:t>
            </a:r>
            <a:endParaRPr lang="en-GB" altLang="en-US" sz="3600" dirty="0">
              <a:latin typeface="Tw Cen MT" panose="020B0602020104020603"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33795"/>
                                        </p:tgtEl>
                                        <p:attrNameLst>
                                          <p:attrName>style.visibility</p:attrName>
                                        </p:attrNameLst>
                                      </p:cBhvr>
                                      <p:to>
                                        <p:strVal val="visible"/>
                                      </p:to>
                                    </p:set>
                                    <p:animEffect transition="in" filter="dissolve">
                                      <p:cBhvr>
                                        <p:cTn id="7" dur="2000"/>
                                        <p:tgtEl>
                                          <p:spTgt spid="337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Picture 2" descr="regla"/>
          <p:cNvSpPr>
            <a:spLocks noChangeAspect="1" noChangeArrowheads="1"/>
          </p:cNvSpPr>
          <p:nvPr/>
        </p:nvSpPr>
        <p:spPr bwMode="auto">
          <a:xfrm>
            <a:off x="2036763" y="333375"/>
            <a:ext cx="5775325" cy="505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pic>
        <p:nvPicPr>
          <p:cNvPr id="34819" name="Picture 3" descr="tijeras"/>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1938648">
            <a:off x="3132138" y="1906588"/>
            <a:ext cx="5583237" cy="303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0" name="Picture 4" descr="boligrafo"/>
          <p:cNvSpPr>
            <a:spLocks noChangeAspect="1" noChangeArrowheads="1"/>
          </p:cNvSpPr>
          <p:nvPr/>
        </p:nvSpPr>
        <p:spPr bwMode="auto">
          <a:xfrm rot="9907972">
            <a:off x="3348038" y="1711325"/>
            <a:ext cx="3697287"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pic>
        <p:nvPicPr>
          <p:cNvPr id="34821" name="Picture 5" descr="lapiz"/>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1882236">
            <a:off x="1966913" y="1265238"/>
            <a:ext cx="4237037" cy="423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2" name="Picture 6" descr="pegamento"/>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852738" y="2233613"/>
            <a:ext cx="3014662" cy="3014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3" name="Picture 7" descr="Paper-Mate-Flair-Felt-Tip-Pen-8-Clr-Pk-1-1-mm-Assorted-Ink_130062"/>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l="23622" t="7874" r="23622"/>
          <a:stretch>
            <a:fillRect/>
          </a:stretch>
        </p:blipFill>
        <p:spPr bwMode="auto">
          <a:xfrm>
            <a:off x="1897063" y="1992313"/>
            <a:ext cx="2036762" cy="355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4" name="Picture 8" descr="Ballet-Pencil_Case"/>
          <p:cNvSpPr>
            <a:spLocks noChangeAspect="1" noChangeArrowheads="1"/>
          </p:cNvSpPr>
          <p:nvPr/>
        </p:nvSpPr>
        <p:spPr bwMode="auto">
          <a:xfrm>
            <a:off x="1476375" y="3200400"/>
            <a:ext cx="5211763" cy="289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pic>
        <p:nvPicPr>
          <p:cNvPr id="34825" name="Picture 9" descr="goma"/>
          <p:cNvPicPr>
            <a:picLocks noChangeAspect="1" noChangeArrowheads="1"/>
          </p:cNvPicPr>
          <p:nvPr/>
        </p:nvPicPr>
        <p:blipFill>
          <a:blip r:embed="rId7"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5051180">
            <a:off x="5941219" y="4364832"/>
            <a:ext cx="1893887"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6" name="Picture 10" descr="lapiz_de_memoria"/>
          <p:cNvSpPr>
            <a:spLocks noChangeAspect="1" noChangeArrowheads="1"/>
          </p:cNvSpPr>
          <p:nvPr/>
        </p:nvSpPr>
        <p:spPr bwMode="auto">
          <a:xfrm rot="1726826">
            <a:off x="1816100" y="5599113"/>
            <a:ext cx="2324100" cy="157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pic>
        <p:nvPicPr>
          <p:cNvPr id="34827" name="Picture 11" descr="sacapuntas1"/>
          <p:cNvPicPr>
            <a:picLocks noChangeAspect="1" noChangeArrowheads="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4213" y="5159375"/>
            <a:ext cx="97155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30" name="Text Box 14"/>
          <p:cNvSpPr txBox="1">
            <a:spLocks noChangeArrowheads="1"/>
          </p:cNvSpPr>
          <p:nvPr/>
        </p:nvSpPr>
        <p:spPr bwMode="auto">
          <a:xfrm>
            <a:off x="204650" y="1485681"/>
            <a:ext cx="443935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800" dirty="0" err="1" smtClean="0">
                <a:latin typeface="Tw Cen MT" panose="020B0602020104020603" pitchFamily="34" charset="0"/>
              </a:rPr>
              <a:t>il</a:t>
            </a:r>
            <a:r>
              <a:rPr lang="en-GB" altLang="en-US" sz="2800" dirty="0" smtClean="0">
                <a:latin typeface="Tw Cen MT" panose="020B0602020104020603" pitchFamily="34" charset="0"/>
              </a:rPr>
              <a:t> </a:t>
            </a:r>
            <a:r>
              <a:rPr lang="en-GB" altLang="en-US" sz="2800" dirty="0" err="1" smtClean="0">
                <a:latin typeface="Tw Cen MT" panose="020B0602020104020603" pitchFamily="34" charset="0"/>
              </a:rPr>
              <a:t>n’y</a:t>
            </a:r>
            <a:r>
              <a:rPr lang="en-GB" altLang="en-US" sz="2800" dirty="0" smtClean="0">
                <a:latin typeface="Tw Cen MT" panose="020B0602020104020603" pitchFamily="34" charset="0"/>
              </a:rPr>
              <a:t> a pas de </a:t>
            </a:r>
            <a:r>
              <a:rPr lang="en-GB" altLang="en-US" sz="2800" dirty="0" err="1">
                <a:latin typeface="Tw Cen MT" panose="020B0602020104020603" pitchFamily="34" charset="0"/>
              </a:rPr>
              <a:t>gomme</a:t>
            </a:r>
            <a:r>
              <a:rPr lang="en-GB" altLang="en-US" sz="2800" dirty="0">
                <a:latin typeface="Tw Cen MT" panose="020B0602020104020603" pitchFamily="34" charset="0"/>
              </a:rPr>
              <a:t>.</a:t>
            </a:r>
          </a:p>
        </p:txBody>
      </p:sp>
      <p:sp>
        <p:nvSpPr>
          <p:cNvPr id="15" name="Rectangle 14"/>
          <p:cNvSpPr/>
          <p:nvPr/>
        </p:nvSpPr>
        <p:spPr>
          <a:xfrm>
            <a:off x="179512" y="116632"/>
            <a:ext cx="4588115" cy="646331"/>
          </a:xfrm>
          <a:prstGeom prst="rect">
            <a:avLst/>
          </a:prstGeom>
        </p:spPr>
        <p:txBody>
          <a:bodyPr wrap="none">
            <a:spAutoFit/>
          </a:bodyPr>
          <a:lstStyle/>
          <a:p>
            <a:pPr algn="ctr" eaLnBrk="1" hangingPunct="1">
              <a:spcBef>
                <a:spcPct val="50000"/>
              </a:spcBef>
            </a:pPr>
            <a:r>
              <a:rPr lang="en-GB" altLang="en-US" sz="3600" dirty="0" err="1" smtClean="0">
                <a:latin typeface="Tw Cen MT" panose="020B0602020104020603" pitchFamily="34" charset="0"/>
              </a:rPr>
              <a:t>Que’est-ce</a:t>
            </a:r>
            <a:r>
              <a:rPr lang="en-GB" altLang="en-US" sz="3600" dirty="0" smtClean="0">
                <a:latin typeface="Tw Cen MT" panose="020B0602020104020603" pitchFamily="34" charset="0"/>
              </a:rPr>
              <a:t> qui </a:t>
            </a:r>
            <a:r>
              <a:rPr lang="en-GB" altLang="en-US" sz="3600" dirty="0" err="1" smtClean="0">
                <a:latin typeface="Tw Cen MT" panose="020B0602020104020603" pitchFamily="34" charset="0"/>
              </a:rPr>
              <a:t>manque</a:t>
            </a:r>
            <a:r>
              <a:rPr lang="en-GB" altLang="en-US" sz="3600" dirty="0" smtClean="0">
                <a:latin typeface="Tw Cen MT" panose="020B0602020104020603" pitchFamily="34" charset="0"/>
              </a:rPr>
              <a:t>?</a:t>
            </a:r>
            <a:endParaRPr lang="en-GB" altLang="en-US" sz="3600" dirty="0">
              <a:latin typeface="Tw Cen MT" panose="020B0602020104020603" pitchFamily="34" charset="0"/>
            </a:endParaRPr>
          </a:p>
        </p:txBody>
      </p:sp>
      <p:sp>
        <p:nvSpPr>
          <p:cNvPr id="16" name="Rectangle 15"/>
          <p:cNvSpPr/>
          <p:nvPr/>
        </p:nvSpPr>
        <p:spPr>
          <a:xfrm>
            <a:off x="204650" y="824285"/>
            <a:ext cx="1733551" cy="646331"/>
          </a:xfrm>
          <a:prstGeom prst="rect">
            <a:avLst/>
          </a:prstGeom>
          <a:solidFill>
            <a:srgbClr val="FFFF00"/>
          </a:solidFill>
        </p:spPr>
        <p:txBody>
          <a:bodyPr wrap="none">
            <a:spAutoFit/>
          </a:bodyPr>
          <a:lstStyle/>
          <a:p>
            <a:pPr algn="ctr" eaLnBrk="1" hangingPunct="1">
              <a:spcBef>
                <a:spcPct val="50000"/>
              </a:spcBef>
            </a:pPr>
            <a:r>
              <a:rPr lang="en-GB" altLang="en-US" sz="3600" dirty="0" err="1" smtClean="0">
                <a:latin typeface="Tw Cen MT" panose="020B0602020104020603" pitchFamily="34" charset="0"/>
              </a:rPr>
              <a:t>Exemple</a:t>
            </a:r>
            <a:endParaRPr lang="en-GB" altLang="en-US" sz="3600" dirty="0">
              <a:latin typeface="Tw Cen MT" panose="020B0602020104020603"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xit" presetSubtype="0" fill="hold" nodeType="clickEffect">
                                  <p:stCondLst>
                                    <p:cond delay="0"/>
                                  </p:stCondLst>
                                  <p:childTnLst>
                                    <p:set>
                                      <p:cBhvr>
                                        <p:cTn id="6" dur="1" fill="hold">
                                          <p:stCondLst>
                                            <p:cond delay="0"/>
                                          </p:stCondLst>
                                        </p:cTn>
                                        <p:tgtEl>
                                          <p:spTgt spid="34825"/>
                                        </p:tgtEl>
                                        <p:attrNameLst>
                                          <p:attrName>style.visibility</p:attrName>
                                        </p:attrNameLst>
                                      </p:cBhvr>
                                      <p:to>
                                        <p:strVal val="hidden"/>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83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xit" presetSubtype="0" fill="hold" nodeType="clickEffect">
                                  <p:stCondLst>
                                    <p:cond delay="0"/>
                                  </p:stCondLst>
                                  <p:childTnLst>
                                    <p:set>
                                      <p:cBhvr>
                                        <p:cTn id="14" dur="1" fill="hold">
                                          <p:stCondLst>
                                            <p:cond delay="0"/>
                                          </p:stCondLst>
                                        </p:cTn>
                                        <p:tgtEl>
                                          <p:spTgt spid="34821"/>
                                        </p:tgtEl>
                                        <p:attrNameLst>
                                          <p:attrName>style.visibility</p:attrName>
                                        </p:attrNameLst>
                                      </p:cBhvr>
                                      <p:to>
                                        <p:strVal val="hidden"/>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xit" presetSubtype="0" fill="hold" nodeType="clickEffect">
                                  <p:stCondLst>
                                    <p:cond delay="0"/>
                                  </p:stCondLst>
                                  <p:childTnLst>
                                    <p:set>
                                      <p:cBhvr>
                                        <p:cTn id="18" dur="1" fill="hold">
                                          <p:stCondLst>
                                            <p:cond delay="0"/>
                                          </p:stCondLst>
                                        </p:cTn>
                                        <p:tgtEl>
                                          <p:spTgt spid="34827"/>
                                        </p:tgtEl>
                                        <p:attrNameLst>
                                          <p:attrName>style.visibility</p:attrName>
                                        </p:attrNameLst>
                                      </p:cBhvr>
                                      <p:to>
                                        <p:strVal val="hidden"/>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xit" presetSubtype="0" fill="hold" nodeType="clickEffect">
                                  <p:stCondLst>
                                    <p:cond delay="0"/>
                                  </p:stCondLst>
                                  <p:childTnLst>
                                    <p:set>
                                      <p:cBhvr>
                                        <p:cTn id="22" dur="1" fill="hold">
                                          <p:stCondLst>
                                            <p:cond delay="0"/>
                                          </p:stCondLst>
                                        </p:cTn>
                                        <p:tgtEl>
                                          <p:spTgt spid="34822"/>
                                        </p:tgtEl>
                                        <p:attrNameLst>
                                          <p:attrName>style.visibility</p:attrName>
                                        </p:attrNameLst>
                                      </p:cBhvr>
                                      <p:to>
                                        <p:strVal val="hidden"/>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xit" presetSubtype="0" fill="hold" grpId="0" nodeType="clickEffect" nodePh="1">
                                  <p:stCondLst>
                                    <p:cond delay="0"/>
                                  </p:stCondLst>
                                  <p:endCondLst>
                                    <p:cond evt="begin" delay="0">
                                      <p:tn val="25"/>
                                    </p:cond>
                                  </p:endCondLst>
                                  <p:childTnLst>
                                    <p:set>
                                      <p:cBhvr>
                                        <p:cTn id="26" dur="1" fill="hold">
                                          <p:stCondLst>
                                            <p:cond delay="0"/>
                                          </p:stCondLst>
                                        </p:cTn>
                                        <p:tgtEl>
                                          <p:spTgt spid="34826"/>
                                        </p:tgtEl>
                                        <p:attrNameLst>
                                          <p:attrName>style.visibility</p:attrName>
                                        </p:attrNameLst>
                                      </p:cBhvr>
                                      <p:to>
                                        <p:strVal val="hidden"/>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xit" presetSubtype="0" fill="hold" nodeType="clickEffect">
                                  <p:stCondLst>
                                    <p:cond delay="0"/>
                                  </p:stCondLst>
                                  <p:childTnLst>
                                    <p:set>
                                      <p:cBhvr>
                                        <p:cTn id="30" dur="1" fill="hold">
                                          <p:stCondLst>
                                            <p:cond delay="0"/>
                                          </p:stCondLst>
                                        </p:cTn>
                                        <p:tgtEl>
                                          <p:spTgt spid="34819"/>
                                        </p:tgtEl>
                                        <p:attrNameLst>
                                          <p:attrName>style.visibility</p:attrName>
                                        </p:attrNameLst>
                                      </p:cBhvr>
                                      <p:to>
                                        <p:strVal val="hidden"/>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xit" presetSubtype="0" fill="hold" grpId="0" nodeType="clickEffect" nodePh="1">
                                  <p:stCondLst>
                                    <p:cond delay="0"/>
                                  </p:stCondLst>
                                  <p:endCondLst>
                                    <p:cond evt="begin" delay="0">
                                      <p:tn val="33"/>
                                    </p:cond>
                                  </p:endCondLst>
                                  <p:childTnLst>
                                    <p:set>
                                      <p:cBhvr>
                                        <p:cTn id="34" dur="1" fill="hold">
                                          <p:stCondLst>
                                            <p:cond delay="0"/>
                                          </p:stCondLst>
                                        </p:cTn>
                                        <p:tgtEl>
                                          <p:spTgt spid="34818"/>
                                        </p:tgtEl>
                                        <p:attrNameLst>
                                          <p:attrName>style.visibility</p:attrName>
                                        </p:attrNameLst>
                                      </p:cBhvr>
                                      <p:to>
                                        <p:strVal val="hidden"/>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xit" presetSubtype="0" fill="hold" nodeType="clickEffect">
                                  <p:stCondLst>
                                    <p:cond delay="0"/>
                                  </p:stCondLst>
                                  <p:childTnLst>
                                    <p:set>
                                      <p:cBhvr>
                                        <p:cTn id="38" dur="1" fill="hold">
                                          <p:stCondLst>
                                            <p:cond delay="0"/>
                                          </p:stCondLst>
                                        </p:cTn>
                                        <p:tgtEl>
                                          <p:spTgt spid="34823"/>
                                        </p:tgtEl>
                                        <p:attrNameLst>
                                          <p:attrName>style.visibility</p:attrName>
                                        </p:attrNameLst>
                                      </p:cBhvr>
                                      <p:to>
                                        <p:strVal val="hidden"/>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xit" presetSubtype="0" fill="hold" grpId="0" nodeType="clickEffect" nodePh="1">
                                  <p:stCondLst>
                                    <p:cond delay="0"/>
                                  </p:stCondLst>
                                  <p:endCondLst>
                                    <p:cond evt="begin" delay="0">
                                      <p:tn val="41"/>
                                    </p:cond>
                                  </p:endCondLst>
                                  <p:childTnLst>
                                    <p:set>
                                      <p:cBhvr>
                                        <p:cTn id="42" dur="1" fill="hold">
                                          <p:stCondLst>
                                            <p:cond delay="0"/>
                                          </p:stCondLst>
                                        </p:cTn>
                                        <p:tgtEl>
                                          <p:spTgt spid="34820"/>
                                        </p:tgtEl>
                                        <p:attrNameLst>
                                          <p:attrName>style.visibility</p:attrName>
                                        </p:attrNameLst>
                                      </p:cBhvr>
                                      <p:to>
                                        <p:strVal val="hidden"/>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xit" presetSubtype="0" fill="hold" grpId="0" nodeType="clickEffect" nodePh="1">
                                  <p:stCondLst>
                                    <p:cond delay="0"/>
                                  </p:stCondLst>
                                  <p:endCondLst>
                                    <p:cond evt="begin" delay="0">
                                      <p:tn val="45"/>
                                    </p:cond>
                                  </p:endCondLst>
                                  <p:childTnLst>
                                    <p:set>
                                      <p:cBhvr>
                                        <p:cTn id="46" dur="1" fill="hold">
                                          <p:stCondLst>
                                            <p:cond delay="0"/>
                                          </p:stCondLst>
                                        </p:cTn>
                                        <p:tgtEl>
                                          <p:spTgt spid="3482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animBg="1"/>
      <p:bldP spid="34820" grpId="0" animBg="1"/>
      <p:bldP spid="34824" grpId="0" animBg="1"/>
      <p:bldP spid="34826" grpId="0" animBg="1"/>
      <p:bldP spid="3483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Picture 2" descr="Answer_Smurf_Spot_the_Difference"/>
          <p:cNvSpPr>
            <a:spLocks noChangeAspect="1" noChangeArrowheads="1"/>
          </p:cNvSpPr>
          <p:nvPr/>
        </p:nvSpPr>
        <p:spPr bwMode="auto">
          <a:xfrm>
            <a:off x="1619250" y="2420938"/>
            <a:ext cx="5715000" cy="417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4" name="Rectangle 3"/>
          <p:cNvSpPr/>
          <p:nvPr/>
        </p:nvSpPr>
        <p:spPr>
          <a:xfrm>
            <a:off x="1259632" y="260648"/>
            <a:ext cx="6989414" cy="923330"/>
          </a:xfrm>
          <a:prstGeom prst="rect">
            <a:avLst/>
          </a:prstGeom>
        </p:spPr>
        <p:txBody>
          <a:bodyPr wrap="none">
            <a:spAutoFit/>
          </a:bodyPr>
          <a:lstStyle/>
          <a:p>
            <a:pPr algn="ctr" eaLnBrk="1" hangingPunct="1">
              <a:spcBef>
                <a:spcPct val="50000"/>
              </a:spcBef>
            </a:pPr>
            <a:r>
              <a:rPr lang="en-GB" altLang="en-US" sz="5400" dirty="0" err="1" smtClean="0">
                <a:latin typeface="Tw Cen MT" panose="020B0602020104020603" pitchFamily="34" charset="0"/>
              </a:rPr>
              <a:t>Quelle</a:t>
            </a:r>
            <a:r>
              <a:rPr lang="en-GB" altLang="en-US" sz="5400" dirty="0" smtClean="0">
                <a:latin typeface="Tw Cen MT" panose="020B0602020104020603" pitchFamily="34" charset="0"/>
              </a:rPr>
              <a:t> </a:t>
            </a:r>
            <a:r>
              <a:rPr lang="en-GB" altLang="en-US" sz="5400" dirty="0" err="1" smtClean="0">
                <a:latin typeface="Tw Cen MT" panose="020B0602020104020603" pitchFamily="34" charset="0"/>
              </a:rPr>
              <a:t>est</a:t>
            </a:r>
            <a:r>
              <a:rPr lang="en-GB" altLang="en-US" sz="5400" dirty="0" smtClean="0">
                <a:latin typeface="Tw Cen MT" panose="020B0602020104020603" pitchFamily="34" charset="0"/>
              </a:rPr>
              <a:t> la </a:t>
            </a:r>
            <a:r>
              <a:rPr lang="en-GB" altLang="en-US" sz="5400" dirty="0" err="1" smtClean="0">
                <a:latin typeface="Tw Cen MT" panose="020B0602020104020603" pitchFamily="34" charset="0"/>
              </a:rPr>
              <a:t>différence</a:t>
            </a:r>
            <a:r>
              <a:rPr lang="en-GB" altLang="en-US" sz="5400" dirty="0" smtClean="0">
                <a:latin typeface="Tw Cen MT" panose="020B0602020104020603" pitchFamily="34" charset="0"/>
              </a:rPr>
              <a:t>?</a:t>
            </a:r>
            <a:endParaRPr lang="en-GB" altLang="en-US" sz="5400" dirty="0">
              <a:latin typeface="Tw Cen MT" panose="020B0602020104020603"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Picture 2" descr="regla"/>
          <p:cNvSpPr>
            <a:spLocks noChangeAspect="1" noChangeArrowheads="1"/>
          </p:cNvSpPr>
          <p:nvPr/>
        </p:nvSpPr>
        <p:spPr bwMode="auto">
          <a:xfrm>
            <a:off x="36513" y="-26988"/>
            <a:ext cx="4068762" cy="3562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pic>
        <p:nvPicPr>
          <p:cNvPr id="8195" name="Picture 3" descr="tijeras"/>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1938648">
            <a:off x="1397000" y="863600"/>
            <a:ext cx="3506788" cy="190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6" name="Picture 4" descr="boligrafo"/>
          <p:cNvSpPr>
            <a:spLocks noChangeAspect="1" noChangeArrowheads="1"/>
          </p:cNvSpPr>
          <p:nvPr/>
        </p:nvSpPr>
        <p:spPr bwMode="auto">
          <a:xfrm rot="9907972">
            <a:off x="1606550" y="714375"/>
            <a:ext cx="2708275" cy="200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pic>
        <p:nvPicPr>
          <p:cNvPr id="8197" name="Picture 5" descr="lapiz"/>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1882236">
            <a:off x="85725" y="533400"/>
            <a:ext cx="3027363" cy="3027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8" name="Picture 6" descr="pegamento"/>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71550" y="1096963"/>
            <a:ext cx="2124075" cy="212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9" name="Picture 7" descr="Paper-Mate-Flair-Felt-Tip-Pen-8-Clr-Pk-1-1-mm-Assorted-Ink_130062"/>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l="23622" t="7874" r="23622"/>
          <a:stretch>
            <a:fillRect/>
          </a:stretch>
        </p:blipFill>
        <p:spPr bwMode="auto">
          <a:xfrm>
            <a:off x="241300" y="855663"/>
            <a:ext cx="1435100" cy="2506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0" name="Picture 8" descr="Ballet-Pencil_Case"/>
          <p:cNvSpPr>
            <a:spLocks noChangeAspect="1" noChangeArrowheads="1"/>
          </p:cNvSpPr>
          <p:nvPr/>
        </p:nvSpPr>
        <p:spPr bwMode="auto">
          <a:xfrm>
            <a:off x="-107950" y="1844675"/>
            <a:ext cx="3671888" cy="203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pic>
        <p:nvPicPr>
          <p:cNvPr id="8201" name="Picture 9" descr="goma"/>
          <p:cNvPicPr>
            <a:picLocks noChangeAspect="1" noChangeArrowheads="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5051180">
            <a:off x="3017044" y="2609056"/>
            <a:ext cx="1366838"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2" name="Line 10"/>
          <p:cNvSpPr>
            <a:spLocks noChangeShapeType="1"/>
          </p:cNvSpPr>
          <p:nvPr/>
        </p:nvSpPr>
        <p:spPr bwMode="auto">
          <a:xfrm flipV="1">
            <a:off x="0" y="0"/>
            <a:ext cx="9144000" cy="6858000"/>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8203" name="Picture 11" descr="regla"/>
          <p:cNvSpPr>
            <a:spLocks noChangeAspect="1" noChangeArrowheads="1"/>
          </p:cNvSpPr>
          <p:nvPr/>
        </p:nvSpPr>
        <p:spPr bwMode="auto">
          <a:xfrm>
            <a:off x="4384675" y="2492375"/>
            <a:ext cx="4068763" cy="356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pic>
        <p:nvPicPr>
          <p:cNvPr id="8204" name="Picture 12" descr="tijeras"/>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1938648">
            <a:off x="5745163" y="3382963"/>
            <a:ext cx="3506787" cy="1906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5" name="Picture 13" descr="lapiz"/>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1882236">
            <a:off x="4433888" y="3052763"/>
            <a:ext cx="3027362" cy="3027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6" name="Picture 14" descr="Paper-Mate-Flair-Felt-Tip-Pen-8-Clr-Pk-1-1-mm-Assorted-Ink_130062"/>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l="23622" t="7874" r="23622"/>
          <a:stretch>
            <a:fillRect/>
          </a:stretch>
        </p:blipFill>
        <p:spPr bwMode="auto">
          <a:xfrm>
            <a:off x="4589463" y="3375025"/>
            <a:ext cx="1435100" cy="2506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7" name="Picture 15" descr="Ballet-Pencil_Case"/>
          <p:cNvSpPr>
            <a:spLocks noChangeAspect="1" noChangeArrowheads="1"/>
          </p:cNvSpPr>
          <p:nvPr/>
        </p:nvSpPr>
        <p:spPr bwMode="auto">
          <a:xfrm>
            <a:off x="4240213" y="4364038"/>
            <a:ext cx="3671887" cy="203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pic>
        <p:nvPicPr>
          <p:cNvPr id="8208" name="Picture 16" descr="sacapuntas1"/>
          <p:cNvPicPr>
            <a:picLocks noChangeAspect="1" noChangeArrowheads="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72100" y="7000875"/>
            <a:ext cx="803275"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9" name="WordArt 17"/>
          <p:cNvSpPr>
            <a:spLocks noChangeArrowheads="1" noChangeShapeType="1" noTextEdit="1"/>
          </p:cNvSpPr>
          <p:nvPr/>
        </p:nvSpPr>
        <p:spPr bwMode="auto">
          <a:xfrm>
            <a:off x="7146925" y="115888"/>
            <a:ext cx="304800" cy="647700"/>
          </a:xfrm>
          <a:prstGeom prst="rect">
            <a:avLst/>
          </a:prstGeom>
        </p:spPr>
        <p:txBody>
          <a:bodyPr wrap="none" fromWordArt="1">
            <a:prstTxWarp prst="textPlain">
              <a:avLst>
                <a:gd name="adj" fmla="val 50000"/>
              </a:avLst>
            </a:prstTxWarp>
          </a:bodyPr>
          <a:lstStyle/>
          <a:p>
            <a:pPr algn="ctr"/>
            <a:r>
              <a:rPr lang="en-GB" sz="3600" kern="10">
                <a:ln w="9525">
                  <a:solidFill>
                    <a:srgbClr val="000000"/>
                  </a:solidFill>
                  <a:round/>
                  <a:headEnd/>
                  <a:tailEnd/>
                </a:ln>
                <a:solidFill>
                  <a:srgbClr val="333300"/>
                </a:solidFill>
                <a:latin typeface="Arial Black" panose="020B0A04020102020204" pitchFamily="34" charset="0"/>
              </a:rPr>
              <a:t>1</a:t>
            </a:r>
          </a:p>
        </p:txBody>
      </p:sp>
      <p:sp>
        <p:nvSpPr>
          <p:cNvPr id="8210" name="WordArt 18"/>
          <p:cNvSpPr>
            <a:spLocks noChangeArrowheads="1" noChangeShapeType="1" noTextEdit="1"/>
          </p:cNvSpPr>
          <p:nvPr/>
        </p:nvSpPr>
        <p:spPr bwMode="auto">
          <a:xfrm>
            <a:off x="8243888" y="1052513"/>
            <a:ext cx="304800" cy="647700"/>
          </a:xfrm>
          <a:prstGeom prst="rect">
            <a:avLst/>
          </a:prstGeom>
        </p:spPr>
        <p:txBody>
          <a:bodyPr wrap="none" fromWordArt="1">
            <a:prstTxWarp prst="textPlain">
              <a:avLst>
                <a:gd name="adj" fmla="val 50000"/>
              </a:avLst>
            </a:prstTxWarp>
          </a:bodyPr>
          <a:lstStyle/>
          <a:p>
            <a:pPr algn="ctr"/>
            <a:r>
              <a:rPr lang="en-GB" sz="3600" kern="10">
                <a:ln w="9525">
                  <a:solidFill>
                    <a:srgbClr val="000000"/>
                  </a:solidFill>
                  <a:round/>
                  <a:headEnd/>
                  <a:tailEnd/>
                </a:ln>
                <a:latin typeface="Arial Black" panose="020B0A04020102020204" pitchFamily="34" charset="0"/>
              </a:rPr>
              <a:t>2</a:t>
            </a:r>
          </a:p>
        </p:txBody>
      </p:sp>
      <p:sp>
        <p:nvSpPr>
          <p:cNvPr id="22" name="Rectangle 21"/>
          <p:cNvSpPr/>
          <p:nvPr/>
        </p:nvSpPr>
        <p:spPr>
          <a:xfrm rot="19439997">
            <a:off x="-314651" y="4683387"/>
            <a:ext cx="4719562" cy="646331"/>
          </a:xfrm>
          <a:prstGeom prst="rect">
            <a:avLst/>
          </a:prstGeom>
        </p:spPr>
        <p:txBody>
          <a:bodyPr wrap="none">
            <a:spAutoFit/>
          </a:bodyPr>
          <a:lstStyle/>
          <a:p>
            <a:pPr algn="ctr" eaLnBrk="1" hangingPunct="1">
              <a:spcBef>
                <a:spcPct val="50000"/>
              </a:spcBef>
            </a:pPr>
            <a:r>
              <a:rPr lang="en-GB" altLang="en-US" sz="3600" dirty="0" err="1" smtClean="0">
                <a:latin typeface="Tw Cen MT" panose="020B0602020104020603" pitchFamily="34" charset="0"/>
              </a:rPr>
              <a:t>Quelle</a:t>
            </a:r>
            <a:r>
              <a:rPr lang="en-GB" altLang="en-US" sz="3600" dirty="0" smtClean="0">
                <a:latin typeface="Tw Cen MT" panose="020B0602020104020603" pitchFamily="34" charset="0"/>
              </a:rPr>
              <a:t> </a:t>
            </a:r>
            <a:r>
              <a:rPr lang="en-GB" altLang="en-US" sz="3600" dirty="0" err="1" smtClean="0">
                <a:latin typeface="Tw Cen MT" panose="020B0602020104020603" pitchFamily="34" charset="0"/>
              </a:rPr>
              <a:t>est</a:t>
            </a:r>
            <a:r>
              <a:rPr lang="en-GB" altLang="en-US" sz="3600" dirty="0" smtClean="0">
                <a:latin typeface="Tw Cen MT" panose="020B0602020104020603" pitchFamily="34" charset="0"/>
              </a:rPr>
              <a:t> la </a:t>
            </a:r>
            <a:r>
              <a:rPr lang="en-GB" altLang="en-US" sz="3600" dirty="0" err="1" smtClean="0">
                <a:latin typeface="Tw Cen MT" panose="020B0602020104020603" pitchFamily="34" charset="0"/>
              </a:rPr>
              <a:t>différence</a:t>
            </a:r>
            <a:r>
              <a:rPr lang="en-GB" altLang="en-US" sz="3600" dirty="0" smtClean="0">
                <a:latin typeface="Tw Cen MT" panose="020B0602020104020603" pitchFamily="34" charset="0"/>
              </a:rPr>
              <a:t>?</a:t>
            </a:r>
            <a:endParaRPr lang="en-GB" altLang="en-US" sz="3600" dirty="0">
              <a:latin typeface="Tw Cen MT" panose="020B0602020104020603" pitchFamily="34" charset="0"/>
            </a:endParaRPr>
          </a:p>
        </p:txBody>
      </p:sp>
      <p:sp>
        <p:nvSpPr>
          <p:cNvPr id="23" name="Rectangle 22"/>
          <p:cNvSpPr/>
          <p:nvPr/>
        </p:nvSpPr>
        <p:spPr>
          <a:xfrm>
            <a:off x="5397499" y="596697"/>
            <a:ext cx="1733551" cy="646331"/>
          </a:xfrm>
          <a:prstGeom prst="rect">
            <a:avLst/>
          </a:prstGeom>
          <a:solidFill>
            <a:srgbClr val="FFFF00"/>
          </a:solidFill>
        </p:spPr>
        <p:txBody>
          <a:bodyPr wrap="none">
            <a:spAutoFit/>
          </a:bodyPr>
          <a:lstStyle/>
          <a:p>
            <a:pPr algn="ctr" eaLnBrk="1" hangingPunct="1">
              <a:spcBef>
                <a:spcPct val="50000"/>
              </a:spcBef>
            </a:pPr>
            <a:r>
              <a:rPr lang="en-GB" altLang="en-US" sz="3600" dirty="0" err="1" smtClean="0">
                <a:latin typeface="Tw Cen MT" panose="020B0602020104020603" pitchFamily="34" charset="0"/>
              </a:rPr>
              <a:t>Exemple</a:t>
            </a:r>
            <a:endParaRPr lang="en-GB" altLang="en-US" sz="3600" dirty="0">
              <a:latin typeface="Tw Cen MT" panose="020B0602020104020603" pitchFamily="34" charset="0"/>
            </a:endParaRPr>
          </a:p>
        </p:txBody>
      </p:sp>
      <p:sp>
        <p:nvSpPr>
          <p:cNvPr id="24" name="Rectangle 23"/>
          <p:cNvSpPr/>
          <p:nvPr/>
        </p:nvSpPr>
        <p:spPr>
          <a:xfrm>
            <a:off x="7146925" y="1808723"/>
            <a:ext cx="1733551" cy="646331"/>
          </a:xfrm>
          <a:prstGeom prst="rect">
            <a:avLst/>
          </a:prstGeom>
          <a:solidFill>
            <a:srgbClr val="FFFF00"/>
          </a:solidFill>
        </p:spPr>
        <p:txBody>
          <a:bodyPr wrap="none">
            <a:spAutoFit/>
          </a:bodyPr>
          <a:lstStyle/>
          <a:p>
            <a:pPr algn="ctr" eaLnBrk="1" hangingPunct="1">
              <a:spcBef>
                <a:spcPct val="50000"/>
              </a:spcBef>
            </a:pPr>
            <a:r>
              <a:rPr lang="en-GB" altLang="en-US" sz="3600" dirty="0" err="1" smtClean="0">
                <a:latin typeface="Tw Cen MT" panose="020B0602020104020603" pitchFamily="34" charset="0"/>
              </a:rPr>
              <a:t>Exemple</a:t>
            </a:r>
            <a:endParaRPr lang="en-GB" altLang="en-US" sz="3600" dirty="0">
              <a:latin typeface="Tw Cen MT" panose="020B0602020104020603"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lapiz"/>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3698167">
            <a:off x="4254500" y="3332163"/>
            <a:ext cx="2863850" cy="286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Picture 3" descr="regla"/>
          <p:cNvSpPr>
            <a:spLocks noChangeAspect="1" noChangeArrowheads="1"/>
          </p:cNvSpPr>
          <p:nvPr/>
        </p:nvSpPr>
        <p:spPr bwMode="auto">
          <a:xfrm>
            <a:off x="-1588" y="82550"/>
            <a:ext cx="4068763" cy="356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pic>
        <p:nvPicPr>
          <p:cNvPr id="9220" name="Picture 4" descr="tijeras"/>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1938648">
            <a:off x="1397000" y="946150"/>
            <a:ext cx="3506788" cy="190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1" name="Picture 5" descr="boligrafo"/>
          <p:cNvSpPr>
            <a:spLocks noChangeAspect="1" noChangeArrowheads="1"/>
          </p:cNvSpPr>
          <p:nvPr/>
        </p:nvSpPr>
        <p:spPr bwMode="auto">
          <a:xfrm rot="9907972">
            <a:off x="1606550" y="714375"/>
            <a:ext cx="2708275" cy="200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pic>
        <p:nvPicPr>
          <p:cNvPr id="9222" name="Picture 6" descr="lapiz"/>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3698167">
            <a:off x="-317500" y="787400"/>
            <a:ext cx="2811463" cy="281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3" name="Picture 7" descr="pegamento"/>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71550" y="1096963"/>
            <a:ext cx="2124075" cy="212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4" name="Picture 8" descr="Ballet-Pencil_Case"/>
          <p:cNvSpPr>
            <a:spLocks noChangeAspect="1" noChangeArrowheads="1"/>
          </p:cNvSpPr>
          <p:nvPr/>
        </p:nvSpPr>
        <p:spPr bwMode="auto">
          <a:xfrm>
            <a:off x="-107950" y="1844675"/>
            <a:ext cx="3671888" cy="203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9225" name="Line 9"/>
          <p:cNvSpPr>
            <a:spLocks noChangeShapeType="1"/>
          </p:cNvSpPr>
          <p:nvPr/>
        </p:nvSpPr>
        <p:spPr bwMode="auto">
          <a:xfrm flipV="1">
            <a:off x="0" y="0"/>
            <a:ext cx="9144000" cy="6858000"/>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pic>
        <p:nvPicPr>
          <p:cNvPr id="9226" name="Picture 10" descr="sacapuntas1"/>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72100" y="7000875"/>
            <a:ext cx="803275"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7" name="Picture 11" descr="regla"/>
          <p:cNvSpPr>
            <a:spLocks noChangeAspect="1" noChangeArrowheads="1"/>
          </p:cNvSpPr>
          <p:nvPr/>
        </p:nvSpPr>
        <p:spPr bwMode="auto">
          <a:xfrm>
            <a:off x="4384675" y="2614613"/>
            <a:ext cx="4068763" cy="356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pic>
        <p:nvPicPr>
          <p:cNvPr id="9228" name="Picture 12" descr="tijeras"/>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1938648">
            <a:off x="5745163" y="3587750"/>
            <a:ext cx="3506787" cy="190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9" name="Picture 13" descr="Ballet-Pencil_Case"/>
          <p:cNvSpPr>
            <a:spLocks noChangeAspect="1" noChangeArrowheads="1"/>
          </p:cNvSpPr>
          <p:nvPr/>
        </p:nvSpPr>
        <p:spPr bwMode="auto">
          <a:xfrm>
            <a:off x="4240213" y="4486275"/>
            <a:ext cx="3671887" cy="203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9230" name="WordArt 14"/>
          <p:cNvSpPr>
            <a:spLocks noChangeArrowheads="1" noChangeShapeType="1" noTextEdit="1"/>
          </p:cNvSpPr>
          <p:nvPr/>
        </p:nvSpPr>
        <p:spPr bwMode="auto">
          <a:xfrm>
            <a:off x="7146925" y="115888"/>
            <a:ext cx="304800" cy="647700"/>
          </a:xfrm>
          <a:prstGeom prst="rect">
            <a:avLst/>
          </a:prstGeom>
        </p:spPr>
        <p:txBody>
          <a:bodyPr wrap="none" fromWordArt="1">
            <a:prstTxWarp prst="textPlain">
              <a:avLst>
                <a:gd name="adj" fmla="val 50000"/>
              </a:avLst>
            </a:prstTxWarp>
          </a:bodyPr>
          <a:lstStyle/>
          <a:p>
            <a:pPr algn="ctr"/>
            <a:r>
              <a:rPr lang="en-GB" sz="3600" kern="10">
                <a:ln w="9525">
                  <a:solidFill>
                    <a:srgbClr val="000000"/>
                  </a:solidFill>
                  <a:round/>
                  <a:headEnd/>
                  <a:tailEnd/>
                </a:ln>
                <a:solidFill>
                  <a:srgbClr val="333300"/>
                </a:solidFill>
                <a:latin typeface="Arial Black" panose="020B0A04020102020204" pitchFamily="34" charset="0"/>
              </a:rPr>
              <a:t>1</a:t>
            </a:r>
          </a:p>
        </p:txBody>
      </p:sp>
      <p:sp>
        <p:nvSpPr>
          <p:cNvPr id="9231" name="WordArt 15"/>
          <p:cNvSpPr>
            <a:spLocks noChangeArrowheads="1" noChangeShapeType="1" noTextEdit="1"/>
          </p:cNvSpPr>
          <p:nvPr/>
        </p:nvSpPr>
        <p:spPr bwMode="auto">
          <a:xfrm>
            <a:off x="8243888" y="1052513"/>
            <a:ext cx="304800" cy="647700"/>
          </a:xfrm>
          <a:prstGeom prst="rect">
            <a:avLst/>
          </a:prstGeom>
        </p:spPr>
        <p:txBody>
          <a:bodyPr wrap="none" fromWordArt="1">
            <a:prstTxWarp prst="textPlain">
              <a:avLst>
                <a:gd name="adj" fmla="val 50000"/>
              </a:avLst>
            </a:prstTxWarp>
          </a:bodyPr>
          <a:lstStyle/>
          <a:p>
            <a:pPr algn="ctr"/>
            <a:r>
              <a:rPr lang="en-GB" sz="3600" kern="10">
                <a:ln w="9525">
                  <a:solidFill>
                    <a:srgbClr val="000000"/>
                  </a:solidFill>
                  <a:round/>
                  <a:headEnd/>
                  <a:tailEnd/>
                </a:ln>
                <a:latin typeface="Arial Black" panose="020B0A04020102020204" pitchFamily="34" charset="0"/>
              </a:rPr>
              <a:t>2</a:t>
            </a:r>
          </a:p>
        </p:txBody>
      </p:sp>
      <p:pic>
        <p:nvPicPr>
          <p:cNvPr id="9233" name="Picture 17" descr="sacapuntas1"/>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563938" y="2781300"/>
            <a:ext cx="841375"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34" name="Picture 18" descr="lapiz_de_memoria"/>
          <p:cNvPicPr>
            <a:picLocks noChangeAspect="1" noChangeArrowheads="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1810097">
            <a:off x="228600" y="3573463"/>
            <a:ext cx="1441450" cy="976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35" name="Picture 19" descr="lapiz_de_memoria"/>
          <p:cNvPicPr>
            <a:picLocks noChangeAspect="1" noChangeArrowheads="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1810097">
            <a:off x="4557713" y="6146800"/>
            <a:ext cx="1441450" cy="97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Rectangle 19"/>
          <p:cNvSpPr/>
          <p:nvPr/>
        </p:nvSpPr>
        <p:spPr>
          <a:xfrm rot="19439997">
            <a:off x="-314651" y="4683387"/>
            <a:ext cx="4719562" cy="646331"/>
          </a:xfrm>
          <a:prstGeom prst="rect">
            <a:avLst/>
          </a:prstGeom>
        </p:spPr>
        <p:txBody>
          <a:bodyPr wrap="none">
            <a:spAutoFit/>
          </a:bodyPr>
          <a:lstStyle/>
          <a:p>
            <a:pPr algn="ctr" eaLnBrk="1" hangingPunct="1">
              <a:spcBef>
                <a:spcPct val="50000"/>
              </a:spcBef>
            </a:pPr>
            <a:r>
              <a:rPr lang="en-GB" altLang="en-US" sz="3600" dirty="0" err="1" smtClean="0">
                <a:latin typeface="Tw Cen MT" panose="020B0602020104020603" pitchFamily="34" charset="0"/>
              </a:rPr>
              <a:t>Quelle</a:t>
            </a:r>
            <a:r>
              <a:rPr lang="en-GB" altLang="en-US" sz="3600" dirty="0" smtClean="0">
                <a:latin typeface="Tw Cen MT" panose="020B0602020104020603" pitchFamily="34" charset="0"/>
              </a:rPr>
              <a:t> </a:t>
            </a:r>
            <a:r>
              <a:rPr lang="en-GB" altLang="en-US" sz="3600" dirty="0" err="1" smtClean="0">
                <a:latin typeface="Tw Cen MT" panose="020B0602020104020603" pitchFamily="34" charset="0"/>
              </a:rPr>
              <a:t>est</a:t>
            </a:r>
            <a:r>
              <a:rPr lang="en-GB" altLang="en-US" sz="3600" dirty="0" smtClean="0">
                <a:latin typeface="Tw Cen MT" panose="020B0602020104020603" pitchFamily="34" charset="0"/>
              </a:rPr>
              <a:t> la </a:t>
            </a:r>
            <a:r>
              <a:rPr lang="en-GB" altLang="en-US" sz="3600" dirty="0" err="1" smtClean="0">
                <a:latin typeface="Tw Cen MT" panose="020B0602020104020603" pitchFamily="34" charset="0"/>
              </a:rPr>
              <a:t>différence</a:t>
            </a:r>
            <a:r>
              <a:rPr lang="en-GB" altLang="en-US" sz="3600" dirty="0" smtClean="0">
                <a:latin typeface="Tw Cen MT" panose="020B0602020104020603" pitchFamily="34" charset="0"/>
              </a:rPr>
              <a:t>?</a:t>
            </a:r>
            <a:endParaRPr lang="en-GB" altLang="en-US" sz="3600" dirty="0">
              <a:latin typeface="Tw Cen MT" panose="020B0602020104020603"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Picture 2" descr="boligrafo"/>
          <p:cNvSpPr>
            <a:spLocks noChangeAspect="1" noChangeArrowheads="1"/>
          </p:cNvSpPr>
          <p:nvPr/>
        </p:nvSpPr>
        <p:spPr bwMode="auto">
          <a:xfrm rot="9907972">
            <a:off x="5940425" y="3363913"/>
            <a:ext cx="2708275" cy="200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pic>
        <p:nvPicPr>
          <p:cNvPr id="10243" name="Picture 3" descr="tijeras"/>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1938648">
            <a:off x="1397000" y="946150"/>
            <a:ext cx="3506788" cy="190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4" name="Picture 4" descr="boligrafo"/>
          <p:cNvSpPr>
            <a:spLocks noChangeAspect="1" noChangeArrowheads="1"/>
          </p:cNvSpPr>
          <p:nvPr/>
        </p:nvSpPr>
        <p:spPr bwMode="auto">
          <a:xfrm rot="9907972">
            <a:off x="1606550" y="714375"/>
            <a:ext cx="2708275" cy="200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pic>
        <p:nvPicPr>
          <p:cNvPr id="10245" name="Picture 5" descr="lapiz"/>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1882236">
            <a:off x="85725" y="533400"/>
            <a:ext cx="3027363" cy="3027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6" name="Picture 6" descr="pegamento"/>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71550" y="1096963"/>
            <a:ext cx="2124075" cy="212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7" name="Picture 7" descr="Paper-Mate-Flair-Felt-Tip-Pen-8-Clr-Pk-1-1-mm-Assorted-Ink_130062"/>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l="23622" t="7874" r="23622"/>
          <a:stretch>
            <a:fillRect/>
          </a:stretch>
        </p:blipFill>
        <p:spPr bwMode="auto">
          <a:xfrm>
            <a:off x="241300" y="855663"/>
            <a:ext cx="1435100" cy="2506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8" name="Picture 8" descr="Ballet-Pencil_Case"/>
          <p:cNvSpPr>
            <a:spLocks noChangeAspect="1" noChangeArrowheads="1"/>
          </p:cNvSpPr>
          <p:nvPr/>
        </p:nvSpPr>
        <p:spPr bwMode="auto">
          <a:xfrm>
            <a:off x="-107950" y="1844675"/>
            <a:ext cx="3671888" cy="203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pic>
        <p:nvPicPr>
          <p:cNvPr id="10249" name="Picture 9" descr="goma"/>
          <p:cNvPicPr>
            <a:picLocks noChangeAspect="1" noChangeArrowheads="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5051180">
            <a:off x="3017044" y="2609056"/>
            <a:ext cx="1366838"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50" name="Line 10"/>
          <p:cNvSpPr>
            <a:spLocks noChangeShapeType="1"/>
          </p:cNvSpPr>
          <p:nvPr/>
        </p:nvSpPr>
        <p:spPr bwMode="auto">
          <a:xfrm flipV="1">
            <a:off x="0" y="0"/>
            <a:ext cx="9144000" cy="6858000"/>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pic>
        <p:nvPicPr>
          <p:cNvPr id="10251" name="Picture 11" descr="sacapuntas1"/>
          <p:cNvPicPr>
            <a:picLocks noChangeAspect="1" noChangeArrowheads="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72100" y="7000875"/>
            <a:ext cx="803275"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52" name="Picture 12" descr="regla"/>
          <p:cNvSpPr>
            <a:spLocks noChangeAspect="1" noChangeArrowheads="1"/>
          </p:cNvSpPr>
          <p:nvPr/>
        </p:nvSpPr>
        <p:spPr bwMode="auto">
          <a:xfrm>
            <a:off x="4384675" y="2614613"/>
            <a:ext cx="4068763" cy="356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pic>
        <p:nvPicPr>
          <p:cNvPr id="10253" name="Picture 13" descr="pegamento"/>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19713" y="3738563"/>
            <a:ext cx="2124075" cy="212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54" name="Picture 14" descr="Ballet-Pencil_Case"/>
          <p:cNvSpPr>
            <a:spLocks noChangeAspect="1" noChangeArrowheads="1"/>
          </p:cNvSpPr>
          <p:nvPr/>
        </p:nvSpPr>
        <p:spPr bwMode="auto">
          <a:xfrm>
            <a:off x="4240213" y="4486275"/>
            <a:ext cx="3671887" cy="203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pic>
        <p:nvPicPr>
          <p:cNvPr id="10255" name="Picture 15" descr="goma"/>
          <p:cNvPicPr>
            <a:picLocks noChangeAspect="1" noChangeArrowheads="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5051180">
            <a:off x="7365207" y="5250656"/>
            <a:ext cx="1366838"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56" name="WordArt 16"/>
          <p:cNvSpPr>
            <a:spLocks noChangeArrowheads="1" noChangeShapeType="1" noTextEdit="1"/>
          </p:cNvSpPr>
          <p:nvPr/>
        </p:nvSpPr>
        <p:spPr bwMode="auto">
          <a:xfrm>
            <a:off x="7146925" y="115888"/>
            <a:ext cx="304800" cy="647700"/>
          </a:xfrm>
          <a:prstGeom prst="rect">
            <a:avLst/>
          </a:prstGeom>
        </p:spPr>
        <p:txBody>
          <a:bodyPr wrap="none" fromWordArt="1">
            <a:prstTxWarp prst="textPlain">
              <a:avLst>
                <a:gd name="adj" fmla="val 50000"/>
              </a:avLst>
            </a:prstTxWarp>
          </a:bodyPr>
          <a:lstStyle/>
          <a:p>
            <a:pPr algn="ctr"/>
            <a:r>
              <a:rPr lang="en-GB" sz="3600" kern="10">
                <a:ln w="9525">
                  <a:solidFill>
                    <a:srgbClr val="000000"/>
                  </a:solidFill>
                  <a:round/>
                  <a:headEnd/>
                  <a:tailEnd/>
                </a:ln>
                <a:solidFill>
                  <a:srgbClr val="333300"/>
                </a:solidFill>
                <a:latin typeface="Arial Black" panose="020B0A04020102020204" pitchFamily="34" charset="0"/>
              </a:rPr>
              <a:t>1</a:t>
            </a:r>
          </a:p>
        </p:txBody>
      </p:sp>
      <p:sp>
        <p:nvSpPr>
          <p:cNvPr id="10257" name="WordArt 17"/>
          <p:cNvSpPr>
            <a:spLocks noChangeArrowheads="1" noChangeShapeType="1" noTextEdit="1"/>
          </p:cNvSpPr>
          <p:nvPr/>
        </p:nvSpPr>
        <p:spPr bwMode="auto">
          <a:xfrm>
            <a:off x="8243888" y="1052513"/>
            <a:ext cx="304800" cy="647700"/>
          </a:xfrm>
          <a:prstGeom prst="rect">
            <a:avLst/>
          </a:prstGeom>
        </p:spPr>
        <p:txBody>
          <a:bodyPr wrap="none" fromWordArt="1">
            <a:prstTxWarp prst="textPlain">
              <a:avLst>
                <a:gd name="adj" fmla="val 50000"/>
              </a:avLst>
            </a:prstTxWarp>
          </a:bodyPr>
          <a:lstStyle/>
          <a:p>
            <a:pPr algn="ctr"/>
            <a:r>
              <a:rPr lang="en-GB" sz="3600" kern="10">
                <a:ln w="9525">
                  <a:solidFill>
                    <a:srgbClr val="000000"/>
                  </a:solidFill>
                  <a:round/>
                  <a:headEnd/>
                  <a:tailEnd/>
                </a:ln>
                <a:latin typeface="Arial Black" panose="020B0A04020102020204" pitchFamily="34" charset="0"/>
              </a:rPr>
              <a:t>2</a:t>
            </a:r>
          </a:p>
        </p:txBody>
      </p:sp>
      <p:sp>
        <p:nvSpPr>
          <p:cNvPr id="19" name="Rectangle 18"/>
          <p:cNvSpPr/>
          <p:nvPr/>
        </p:nvSpPr>
        <p:spPr>
          <a:xfrm rot="19439997">
            <a:off x="-314651" y="4683387"/>
            <a:ext cx="4719562" cy="646331"/>
          </a:xfrm>
          <a:prstGeom prst="rect">
            <a:avLst/>
          </a:prstGeom>
        </p:spPr>
        <p:txBody>
          <a:bodyPr wrap="none">
            <a:spAutoFit/>
          </a:bodyPr>
          <a:lstStyle/>
          <a:p>
            <a:pPr algn="ctr" eaLnBrk="1" hangingPunct="1">
              <a:spcBef>
                <a:spcPct val="50000"/>
              </a:spcBef>
            </a:pPr>
            <a:r>
              <a:rPr lang="en-GB" altLang="en-US" sz="3600" dirty="0" err="1" smtClean="0">
                <a:latin typeface="Tw Cen MT" panose="020B0602020104020603" pitchFamily="34" charset="0"/>
              </a:rPr>
              <a:t>Quelle</a:t>
            </a:r>
            <a:r>
              <a:rPr lang="en-GB" altLang="en-US" sz="3600" dirty="0" smtClean="0">
                <a:latin typeface="Tw Cen MT" panose="020B0602020104020603" pitchFamily="34" charset="0"/>
              </a:rPr>
              <a:t> </a:t>
            </a:r>
            <a:r>
              <a:rPr lang="en-GB" altLang="en-US" sz="3600" dirty="0" err="1" smtClean="0">
                <a:latin typeface="Tw Cen MT" panose="020B0602020104020603" pitchFamily="34" charset="0"/>
              </a:rPr>
              <a:t>est</a:t>
            </a:r>
            <a:r>
              <a:rPr lang="en-GB" altLang="en-US" sz="3600" dirty="0" smtClean="0">
                <a:latin typeface="Tw Cen MT" panose="020B0602020104020603" pitchFamily="34" charset="0"/>
              </a:rPr>
              <a:t> la </a:t>
            </a:r>
            <a:r>
              <a:rPr lang="en-GB" altLang="en-US" sz="3600" dirty="0" err="1" smtClean="0">
                <a:latin typeface="Tw Cen MT" panose="020B0602020104020603" pitchFamily="34" charset="0"/>
              </a:rPr>
              <a:t>différence</a:t>
            </a:r>
            <a:r>
              <a:rPr lang="en-GB" altLang="en-US" sz="3600" dirty="0" smtClean="0">
                <a:latin typeface="Tw Cen MT" panose="020B0602020104020603" pitchFamily="34" charset="0"/>
              </a:rPr>
              <a:t>?</a:t>
            </a:r>
            <a:endParaRPr lang="en-GB" altLang="en-US" sz="3600" dirty="0">
              <a:latin typeface="Tw Cen MT" panose="020B0602020104020603"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TotalTime>
  <Words>362</Words>
  <Application>Microsoft Office PowerPoint</Application>
  <PresentationFormat>On-screen Show (4:3)</PresentationFormat>
  <Paragraphs>67</Paragraphs>
  <Slides>12</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Arial Black</vt:lpstr>
      <vt:lpstr>Tw Cen MT</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COMBERTON VILLAGE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I.T.SUPPORT</dc:creator>
  <cp:lastModifiedBy>Study</cp:lastModifiedBy>
  <cp:revision>23</cp:revision>
  <dcterms:created xsi:type="dcterms:W3CDTF">2008-11-20T11:34:39Z</dcterms:created>
  <dcterms:modified xsi:type="dcterms:W3CDTF">2018-08-01T15:04:15Z</dcterms:modified>
</cp:coreProperties>
</file>