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353" r:id="rId2"/>
    <p:sldId id="569" r:id="rId3"/>
    <p:sldId id="258" r:id="rId4"/>
    <p:sldId id="796" r:id="rId5"/>
    <p:sldId id="814" r:id="rId6"/>
    <p:sldId id="828" r:id="rId7"/>
    <p:sldId id="844" r:id="rId8"/>
    <p:sldId id="845" r:id="rId9"/>
    <p:sldId id="846" r:id="rId10"/>
    <p:sldId id="832" r:id="rId11"/>
    <p:sldId id="833" r:id="rId12"/>
    <p:sldId id="834" r:id="rId13"/>
    <p:sldId id="805" r:id="rId14"/>
    <p:sldId id="5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FF"/>
    <a:srgbClr val="FF0066"/>
    <a:srgbClr val="FF3399"/>
    <a:srgbClr val="85CFE1"/>
    <a:srgbClr val="4A8522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CC5C77-50DF-409F-9EA6-3734C0C087F5}" v="129" dt="2023-02-20T00:27:03.2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2" autoAdjust="0"/>
    <p:restoredTop sz="84136" autoAdjust="0"/>
  </p:normalViewPr>
  <p:slideViewPr>
    <p:cSldViewPr snapToGrid="0">
      <p:cViewPr varScale="1">
        <p:scale>
          <a:sx n="37" d="100"/>
          <a:sy n="37" d="100"/>
        </p:scale>
        <p:origin x="58" y="7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48CC5C77-50DF-409F-9EA6-3734C0C087F5}"/>
    <pc:docChg chg="undo custSel modSld">
      <pc:chgData name="Tom Dawes" userId="fe899cd594ff6f3a" providerId="LiveId" clId="{48CC5C77-50DF-409F-9EA6-3734C0C087F5}" dt="2023-02-20T00:27:37.917" v="109" actId="478"/>
      <pc:docMkLst>
        <pc:docMk/>
      </pc:docMkLst>
      <pc:sldChg chg="modSp mod modAnim">
        <pc:chgData name="Tom Dawes" userId="fe899cd594ff6f3a" providerId="LiveId" clId="{48CC5C77-50DF-409F-9EA6-3734C0C087F5}" dt="2023-02-19T23:41:35.012" v="2"/>
        <pc:sldMkLst>
          <pc:docMk/>
          <pc:sldMk cId="609453980" sldId="258"/>
        </pc:sldMkLst>
        <pc:spChg chg="mod">
          <ac:chgData name="Tom Dawes" userId="fe899cd594ff6f3a" providerId="LiveId" clId="{48CC5C77-50DF-409F-9EA6-3734C0C087F5}" dt="2023-02-19T23:40:48.959" v="0" actId="14100"/>
          <ac:spMkLst>
            <pc:docMk/>
            <pc:sldMk cId="609453980" sldId="258"/>
            <ac:spMk id="7" creationId="{A2B8486C-2C8F-4BA2-ABC9-39C585CF9966}"/>
          </ac:spMkLst>
        </pc:spChg>
      </pc:sldChg>
      <pc:sldChg chg="modSp mod modAnim">
        <pc:chgData name="Tom Dawes" userId="fe899cd594ff6f3a" providerId="LiveId" clId="{48CC5C77-50DF-409F-9EA6-3734C0C087F5}" dt="2023-02-19T23:42:15.941" v="6"/>
        <pc:sldMkLst>
          <pc:docMk/>
          <pc:sldMk cId="2549989459" sldId="796"/>
        </pc:sldMkLst>
        <pc:spChg chg="mod">
          <ac:chgData name="Tom Dawes" userId="fe899cd594ff6f3a" providerId="LiveId" clId="{48CC5C77-50DF-409F-9EA6-3734C0C087F5}" dt="2023-02-19T23:41:42.463" v="3" actId="14100"/>
          <ac:spMkLst>
            <pc:docMk/>
            <pc:sldMk cId="2549989459" sldId="796"/>
            <ac:spMk id="7" creationId="{A2B8486C-2C8F-4BA2-ABC9-39C585CF9966}"/>
          </ac:spMkLst>
        </pc:spChg>
        <pc:spChg chg="mod">
          <ac:chgData name="Tom Dawes" userId="fe899cd594ff6f3a" providerId="LiveId" clId="{48CC5C77-50DF-409F-9EA6-3734C0C087F5}" dt="2023-02-19T23:42:00.936" v="5" actId="14100"/>
          <ac:spMkLst>
            <pc:docMk/>
            <pc:sldMk cId="2549989459" sldId="796"/>
            <ac:spMk id="8" creationId="{8C59329B-4107-4AA3-9710-46891F3A343B}"/>
          </ac:spMkLst>
        </pc:spChg>
      </pc:sldChg>
      <pc:sldChg chg="delSp mod delAnim modAnim">
        <pc:chgData name="Tom Dawes" userId="fe899cd594ff6f3a" providerId="LiveId" clId="{48CC5C77-50DF-409F-9EA6-3734C0C087F5}" dt="2023-02-20T00:27:37.917" v="109" actId="478"/>
        <pc:sldMkLst>
          <pc:docMk/>
          <pc:sldMk cId="2339271347" sldId="805"/>
        </pc:sldMkLst>
        <pc:spChg chg="del">
          <ac:chgData name="Tom Dawes" userId="fe899cd594ff6f3a" providerId="LiveId" clId="{48CC5C77-50DF-409F-9EA6-3734C0C087F5}" dt="2023-02-20T00:27:32.125" v="104" actId="478"/>
          <ac:spMkLst>
            <pc:docMk/>
            <pc:sldMk cId="2339271347" sldId="805"/>
            <ac:spMk id="8" creationId="{D0F6360D-FC69-4865-AD5C-C6189B056D0A}"/>
          </ac:spMkLst>
        </pc:spChg>
        <pc:spChg chg="del">
          <ac:chgData name="Tom Dawes" userId="fe899cd594ff6f3a" providerId="LiveId" clId="{48CC5C77-50DF-409F-9EA6-3734C0C087F5}" dt="2023-02-20T00:27:33.947" v="105" actId="478"/>
          <ac:spMkLst>
            <pc:docMk/>
            <pc:sldMk cId="2339271347" sldId="805"/>
            <ac:spMk id="111" creationId="{17A608F6-D4E1-484D-B8A4-972F0FB93EFE}"/>
          </ac:spMkLst>
        </pc:spChg>
        <pc:spChg chg="del">
          <ac:chgData name="Tom Dawes" userId="fe899cd594ff6f3a" providerId="LiveId" clId="{48CC5C77-50DF-409F-9EA6-3734C0C087F5}" dt="2023-02-20T00:27:35.236" v="106" actId="478"/>
          <ac:spMkLst>
            <pc:docMk/>
            <pc:sldMk cId="2339271347" sldId="805"/>
            <ac:spMk id="112" creationId="{2419BD3B-E652-4ED9-B9DE-E66D78E2DBC6}"/>
          </ac:spMkLst>
        </pc:spChg>
        <pc:spChg chg="del">
          <ac:chgData name="Tom Dawes" userId="fe899cd594ff6f3a" providerId="LiveId" clId="{48CC5C77-50DF-409F-9EA6-3734C0C087F5}" dt="2023-02-20T00:27:35.900" v="107" actId="478"/>
          <ac:spMkLst>
            <pc:docMk/>
            <pc:sldMk cId="2339271347" sldId="805"/>
            <ac:spMk id="113" creationId="{C13182C2-02E5-4092-A668-8F655FA38DC3}"/>
          </ac:spMkLst>
        </pc:spChg>
        <pc:spChg chg="del">
          <ac:chgData name="Tom Dawes" userId="fe899cd594ff6f3a" providerId="LiveId" clId="{48CC5C77-50DF-409F-9EA6-3734C0C087F5}" dt="2023-02-20T00:27:36.630" v="108" actId="478"/>
          <ac:spMkLst>
            <pc:docMk/>
            <pc:sldMk cId="2339271347" sldId="805"/>
            <ac:spMk id="114" creationId="{DAD17B5D-2D4A-44F1-8516-17EDF7F202BD}"/>
          </ac:spMkLst>
        </pc:spChg>
        <pc:spChg chg="del">
          <ac:chgData name="Tom Dawes" userId="fe899cd594ff6f3a" providerId="LiveId" clId="{48CC5C77-50DF-409F-9EA6-3734C0C087F5}" dt="2023-02-20T00:27:37.917" v="109" actId="478"/>
          <ac:spMkLst>
            <pc:docMk/>
            <pc:sldMk cId="2339271347" sldId="805"/>
            <ac:spMk id="115" creationId="{19C23EB2-8503-441B-B6BA-E6E117106BFD}"/>
          </ac:spMkLst>
        </pc:spChg>
      </pc:sldChg>
      <pc:sldChg chg="modSp mod modAnim">
        <pc:chgData name="Tom Dawes" userId="fe899cd594ff6f3a" providerId="LiveId" clId="{48CC5C77-50DF-409F-9EA6-3734C0C087F5}" dt="2023-02-19T23:50:48.580" v="35" actId="1076"/>
        <pc:sldMkLst>
          <pc:docMk/>
          <pc:sldMk cId="3813942103" sldId="828"/>
        </pc:sldMkLst>
        <pc:spChg chg="mod">
          <ac:chgData name="Tom Dawes" userId="fe899cd594ff6f3a" providerId="LiveId" clId="{48CC5C77-50DF-409F-9EA6-3734C0C087F5}" dt="2023-02-19T23:50:48.580" v="35" actId="1076"/>
          <ac:spMkLst>
            <pc:docMk/>
            <pc:sldMk cId="3813942103" sldId="828"/>
            <ac:spMk id="88" creationId="{F149745A-1EA0-CC2C-9835-340C999E3B72}"/>
          </ac:spMkLst>
        </pc:spChg>
        <pc:spChg chg="mod">
          <ac:chgData name="Tom Dawes" userId="fe899cd594ff6f3a" providerId="LiveId" clId="{48CC5C77-50DF-409F-9EA6-3734C0C087F5}" dt="2023-02-19T23:50:48.580" v="35" actId="1076"/>
          <ac:spMkLst>
            <pc:docMk/>
            <pc:sldMk cId="3813942103" sldId="828"/>
            <ac:spMk id="92" creationId="{B46EF88B-C791-03D9-B7FE-B3912B20EDBA}"/>
          </ac:spMkLst>
        </pc:spChg>
        <pc:spChg chg="mod">
          <ac:chgData name="Tom Dawes" userId="fe899cd594ff6f3a" providerId="LiveId" clId="{48CC5C77-50DF-409F-9EA6-3734C0C087F5}" dt="2023-02-19T23:49:40.764" v="19"/>
          <ac:spMkLst>
            <pc:docMk/>
            <pc:sldMk cId="3813942103" sldId="828"/>
            <ac:spMk id="93" creationId="{851A402D-2FF0-027A-1412-C984B93F51A8}"/>
          </ac:spMkLst>
        </pc:spChg>
        <pc:picChg chg="mod">
          <ac:chgData name="Tom Dawes" userId="fe899cd594ff6f3a" providerId="LiveId" clId="{48CC5C77-50DF-409F-9EA6-3734C0C087F5}" dt="2023-02-19T23:50:48.580" v="35" actId="1076"/>
          <ac:picMkLst>
            <pc:docMk/>
            <pc:sldMk cId="3813942103" sldId="828"/>
            <ac:picMk id="89" creationId="{D14E8028-27AC-1195-2503-1A2BF1D6F71F}"/>
          </ac:picMkLst>
        </pc:picChg>
      </pc:sldChg>
      <pc:sldChg chg="addSp delSp modSp mod modAnim">
        <pc:chgData name="Tom Dawes" userId="fe899cd594ff6f3a" providerId="LiveId" clId="{48CC5C77-50DF-409F-9EA6-3734C0C087F5}" dt="2023-02-20T00:00:08.916" v="54"/>
        <pc:sldMkLst>
          <pc:docMk/>
          <pc:sldMk cId="3117408510" sldId="832"/>
        </pc:sldMkLst>
        <pc:spChg chg="del">
          <ac:chgData name="Tom Dawes" userId="fe899cd594ff6f3a" providerId="LiveId" clId="{48CC5C77-50DF-409F-9EA6-3734C0C087F5}" dt="2023-02-19T23:57:50.809" v="47" actId="478"/>
          <ac:spMkLst>
            <pc:docMk/>
            <pc:sldMk cId="3117408510" sldId="832"/>
            <ac:spMk id="2" creationId="{D974A6DC-187E-4C4A-92B8-4D8EDD2BB1DF}"/>
          </ac:spMkLst>
        </pc:spChg>
        <pc:spChg chg="add mod">
          <ac:chgData name="Tom Dawes" userId="fe899cd594ff6f3a" providerId="LiveId" clId="{48CC5C77-50DF-409F-9EA6-3734C0C087F5}" dt="2023-02-19T23:57:55.647" v="49" actId="1076"/>
          <ac:spMkLst>
            <pc:docMk/>
            <pc:sldMk cId="3117408510" sldId="832"/>
            <ac:spMk id="3" creationId="{8B1748A1-A273-1063-4D9E-532066193DA9}"/>
          </ac:spMkLst>
        </pc:spChg>
        <pc:spChg chg="add del mod">
          <ac:chgData name="Tom Dawes" userId="fe899cd594ff6f3a" providerId="LiveId" clId="{48CC5C77-50DF-409F-9EA6-3734C0C087F5}" dt="2023-02-19T23:57:52.720" v="48" actId="478"/>
          <ac:spMkLst>
            <pc:docMk/>
            <pc:sldMk cId="3117408510" sldId="832"/>
            <ac:spMk id="5" creationId="{25606F1A-CB97-8019-7F9C-0744A7E87E76}"/>
          </ac:spMkLst>
        </pc:spChg>
      </pc:sldChg>
      <pc:sldChg chg="modSp mod modAnim">
        <pc:chgData name="Tom Dawes" userId="fe899cd594ff6f3a" providerId="LiveId" clId="{48CC5C77-50DF-409F-9EA6-3734C0C087F5}" dt="2023-02-20T00:09:40.757" v="80"/>
        <pc:sldMkLst>
          <pc:docMk/>
          <pc:sldMk cId="371892237" sldId="833"/>
        </pc:sldMkLst>
        <pc:spChg chg="mod">
          <ac:chgData name="Tom Dawes" userId="fe899cd594ff6f3a" providerId="LiveId" clId="{48CC5C77-50DF-409F-9EA6-3734C0C087F5}" dt="2023-02-20T00:08:09.166" v="68" actId="1076"/>
          <ac:spMkLst>
            <pc:docMk/>
            <pc:sldMk cId="371892237" sldId="833"/>
            <ac:spMk id="12" creationId="{92AD44AC-19D1-DC9E-0296-E6DE03D44FF8}"/>
          </ac:spMkLst>
        </pc:spChg>
        <pc:spChg chg="mod">
          <ac:chgData name="Tom Dawes" userId="fe899cd594ff6f3a" providerId="LiveId" clId="{48CC5C77-50DF-409F-9EA6-3734C0C087F5}" dt="2023-02-20T00:00:15.987" v="56" actId="1076"/>
          <ac:spMkLst>
            <pc:docMk/>
            <pc:sldMk cId="371892237" sldId="833"/>
            <ac:spMk id="31" creationId="{951B00E3-A1B2-47D5-BCDE-076EA271BABC}"/>
          </ac:spMkLst>
        </pc:spChg>
      </pc:sldChg>
      <pc:sldChg chg="modAnim">
        <pc:chgData name="Tom Dawes" userId="fe899cd594ff6f3a" providerId="LiveId" clId="{48CC5C77-50DF-409F-9EA6-3734C0C087F5}" dt="2023-02-20T00:13:33.400" v="87"/>
        <pc:sldMkLst>
          <pc:docMk/>
          <pc:sldMk cId="1015029681" sldId="834"/>
        </pc:sldMkLst>
      </pc:sldChg>
      <pc:sldChg chg="addSp delSp modSp mod modAnim">
        <pc:chgData name="Tom Dawes" userId="fe899cd594ff6f3a" providerId="LiveId" clId="{48CC5C77-50DF-409F-9EA6-3734C0C087F5}" dt="2023-02-19T23:53:14.842" v="44"/>
        <pc:sldMkLst>
          <pc:docMk/>
          <pc:sldMk cId="3890673866" sldId="844"/>
        </pc:sldMkLst>
        <pc:spChg chg="del">
          <ac:chgData name="Tom Dawes" userId="fe899cd594ff6f3a" providerId="LiveId" clId="{48CC5C77-50DF-409F-9EA6-3734C0C087F5}" dt="2023-02-19T23:50:10.255" v="20" actId="478"/>
          <ac:spMkLst>
            <pc:docMk/>
            <pc:sldMk cId="3890673866" sldId="844"/>
            <ac:spMk id="6" creationId="{237A872C-85EA-7A1D-F5AF-CB85261BCF94}"/>
          </ac:spMkLst>
        </pc:spChg>
        <pc:spChg chg="add mod">
          <ac:chgData name="Tom Dawes" userId="fe899cd594ff6f3a" providerId="LiveId" clId="{48CC5C77-50DF-409F-9EA6-3734C0C087F5}" dt="2023-02-19T23:50:11.525" v="21"/>
          <ac:spMkLst>
            <pc:docMk/>
            <pc:sldMk cId="3890673866" sldId="844"/>
            <ac:spMk id="11" creationId="{350EF216-107F-92F1-394F-5E8908B3BA41}"/>
          </ac:spMkLst>
        </pc:spChg>
        <pc:spChg chg="add mod">
          <ac:chgData name="Tom Dawes" userId="fe899cd594ff6f3a" providerId="LiveId" clId="{48CC5C77-50DF-409F-9EA6-3734C0C087F5}" dt="2023-02-19T23:51:01.082" v="37"/>
          <ac:spMkLst>
            <pc:docMk/>
            <pc:sldMk cId="3890673866" sldId="844"/>
            <ac:spMk id="12" creationId="{4433B4CB-A14F-39E9-3C1F-3F3F42F152AA}"/>
          </ac:spMkLst>
        </pc:spChg>
        <pc:spChg chg="add mod">
          <ac:chgData name="Tom Dawes" userId="fe899cd594ff6f3a" providerId="LiveId" clId="{48CC5C77-50DF-409F-9EA6-3734C0C087F5}" dt="2023-02-19T23:51:01.082" v="37"/>
          <ac:spMkLst>
            <pc:docMk/>
            <pc:sldMk cId="3890673866" sldId="844"/>
            <ac:spMk id="14" creationId="{509D10F0-6F1D-C99B-7B96-AEBB88714048}"/>
          </ac:spMkLst>
        </pc:spChg>
        <pc:spChg chg="add mod">
          <ac:chgData name="Tom Dawes" userId="fe899cd594ff6f3a" providerId="LiveId" clId="{48CC5C77-50DF-409F-9EA6-3734C0C087F5}" dt="2023-02-19T23:51:01.082" v="37"/>
          <ac:spMkLst>
            <pc:docMk/>
            <pc:sldMk cId="3890673866" sldId="844"/>
            <ac:spMk id="15" creationId="{D0F18AD8-19B0-E0F2-06C6-525434334BE7}"/>
          </ac:spMkLst>
        </pc:spChg>
        <pc:spChg chg="add mod">
          <ac:chgData name="Tom Dawes" userId="fe899cd594ff6f3a" providerId="LiveId" clId="{48CC5C77-50DF-409F-9EA6-3734C0C087F5}" dt="2023-02-19T23:51:01.082" v="37"/>
          <ac:spMkLst>
            <pc:docMk/>
            <pc:sldMk cId="3890673866" sldId="844"/>
            <ac:spMk id="19" creationId="{2BD60F9C-25C4-E6BA-B9CB-729286AE0DBC}"/>
          </ac:spMkLst>
        </pc:spChg>
        <pc:grpChg chg="del">
          <ac:chgData name="Tom Dawes" userId="fe899cd594ff6f3a" providerId="LiveId" clId="{48CC5C77-50DF-409F-9EA6-3734C0C087F5}" dt="2023-02-19T23:51:00.051" v="36" actId="478"/>
          <ac:grpSpMkLst>
            <pc:docMk/>
            <pc:sldMk cId="3890673866" sldId="844"/>
            <ac:grpSpMk id="87" creationId="{1F277DE6-F79E-14E1-D4FC-35CE0C57649D}"/>
          </ac:grpSpMkLst>
        </pc:grpChg>
        <pc:picChg chg="add mod">
          <ac:chgData name="Tom Dawes" userId="fe899cd594ff6f3a" providerId="LiveId" clId="{48CC5C77-50DF-409F-9EA6-3734C0C087F5}" dt="2023-02-19T23:51:01.082" v="37"/>
          <ac:picMkLst>
            <pc:docMk/>
            <pc:sldMk cId="3890673866" sldId="844"/>
            <ac:picMk id="13" creationId="{4F0DCB78-7B79-3A45-DD8B-5ACE665ED73A}"/>
          </ac:picMkLst>
        </pc:picChg>
      </pc:sldChg>
      <pc:sldChg chg="addSp delSp modSp mod modAnim">
        <pc:chgData name="Tom Dawes" userId="fe899cd594ff6f3a" providerId="LiveId" clId="{48CC5C77-50DF-409F-9EA6-3734C0C087F5}" dt="2023-02-19T23:55:04.530" v="45"/>
        <pc:sldMkLst>
          <pc:docMk/>
          <pc:sldMk cId="3622707925" sldId="845"/>
        </pc:sldMkLst>
        <pc:spChg chg="add mod">
          <ac:chgData name="Tom Dawes" userId="fe899cd594ff6f3a" providerId="LiveId" clId="{48CC5C77-50DF-409F-9EA6-3734C0C087F5}" dt="2023-02-19T23:50:14.898" v="23"/>
          <ac:spMkLst>
            <pc:docMk/>
            <pc:sldMk cId="3622707925" sldId="845"/>
            <ac:spMk id="3" creationId="{CD6DADEE-56D7-FA1C-3C2D-EA1257583763}"/>
          </ac:spMkLst>
        </pc:spChg>
        <pc:spChg chg="del">
          <ac:chgData name="Tom Dawes" userId="fe899cd594ff6f3a" providerId="LiveId" clId="{48CC5C77-50DF-409F-9EA6-3734C0C087F5}" dt="2023-02-19T23:50:14.555" v="22" actId="478"/>
          <ac:spMkLst>
            <pc:docMk/>
            <pc:sldMk cId="3622707925" sldId="845"/>
            <ac:spMk id="6" creationId="{237A872C-85EA-7A1D-F5AF-CB85261BCF94}"/>
          </ac:spMkLst>
        </pc:spChg>
        <pc:spChg chg="add mod">
          <ac:chgData name="Tom Dawes" userId="fe899cd594ff6f3a" providerId="LiveId" clId="{48CC5C77-50DF-409F-9EA6-3734C0C087F5}" dt="2023-02-19T23:50:23.333" v="28" actId="20577"/>
          <ac:spMkLst>
            <pc:docMk/>
            <pc:sldMk cId="3622707925" sldId="845"/>
            <ac:spMk id="7" creationId="{9B201D22-5530-1242-DEE6-5D603C9A44A6}"/>
          </ac:spMkLst>
        </pc:spChg>
        <pc:spChg chg="add mod">
          <ac:chgData name="Tom Dawes" userId="fe899cd594ff6f3a" providerId="LiveId" clId="{48CC5C77-50DF-409F-9EA6-3734C0C087F5}" dt="2023-02-19T23:51:09.184" v="39"/>
          <ac:spMkLst>
            <pc:docMk/>
            <pc:sldMk cId="3622707925" sldId="845"/>
            <ac:spMk id="8" creationId="{1E3D91E2-A322-75E2-F174-632783C1D262}"/>
          </ac:spMkLst>
        </pc:spChg>
        <pc:spChg chg="add mod">
          <ac:chgData name="Tom Dawes" userId="fe899cd594ff6f3a" providerId="LiveId" clId="{48CC5C77-50DF-409F-9EA6-3734C0C087F5}" dt="2023-02-19T23:51:09.184" v="39"/>
          <ac:spMkLst>
            <pc:docMk/>
            <pc:sldMk cId="3622707925" sldId="845"/>
            <ac:spMk id="10" creationId="{009B34BB-8EE1-DEF0-43A9-415FC1984465}"/>
          </ac:spMkLst>
        </pc:spChg>
        <pc:spChg chg="add mod">
          <ac:chgData name="Tom Dawes" userId="fe899cd594ff6f3a" providerId="LiveId" clId="{48CC5C77-50DF-409F-9EA6-3734C0C087F5}" dt="2023-02-19T23:51:09.184" v="39"/>
          <ac:spMkLst>
            <pc:docMk/>
            <pc:sldMk cId="3622707925" sldId="845"/>
            <ac:spMk id="12" creationId="{08BEA28C-A794-3E81-51E7-0BAE54A61E81}"/>
          </ac:spMkLst>
        </pc:spChg>
        <pc:spChg chg="add mod">
          <ac:chgData name="Tom Dawes" userId="fe899cd594ff6f3a" providerId="LiveId" clId="{48CC5C77-50DF-409F-9EA6-3734C0C087F5}" dt="2023-02-19T23:51:09.184" v="39"/>
          <ac:spMkLst>
            <pc:docMk/>
            <pc:sldMk cId="3622707925" sldId="845"/>
            <ac:spMk id="14" creationId="{E45836C8-2534-10B2-E404-3CD588575880}"/>
          </ac:spMkLst>
        </pc:spChg>
        <pc:grpChg chg="del">
          <ac:chgData name="Tom Dawes" userId="fe899cd594ff6f3a" providerId="LiveId" clId="{48CC5C77-50DF-409F-9EA6-3734C0C087F5}" dt="2023-02-19T23:51:08.135" v="38" actId="478"/>
          <ac:grpSpMkLst>
            <pc:docMk/>
            <pc:sldMk cId="3622707925" sldId="845"/>
            <ac:grpSpMk id="87" creationId="{1F277DE6-F79E-14E1-D4FC-35CE0C57649D}"/>
          </ac:grpSpMkLst>
        </pc:grpChg>
        <pc:picChg chg="add mod">
          <ac:chgData name="Tom Dawes" userId="fe899cd594ff6f3a" providerId="LiveId" clId="{48CC5C77-50DF-409F-9EA6-3734C0C087F5}" dt="2023-02-19T23:51:09.184" v="39"/>
          <ac:picMkLst>
            <pc:docMk/>
            <pc:sldMk cId="3622707925" sldId="845"/>
            <ac:picMk id="9" creationId="{06281952-F3F3-866B-479E-A831F79E8E30}"/>
          </ac:picMkLst>
        </pc:picChg>
      </pc:sldChg>
      <pc:sldChg chg="addSp delSp modSp mod">
        <pc:chgData name="Tom Dawes" userId="fe899cd594ff6f3a" providerId="LiveId" clId="{48CC5C77-50DF-409F-9EA6-3734C0C087F5}" dt="2023-02-19T23:51:13.885" v="41"/>
        <pc:sldMkLst>
          <pc:docMk/>
          <pc:sldMk cId="369985702" sldId="846"/>
        </pc:sldMkLst>
        <pc:spChg chg="add mod">
          <ac:chgData name="Tom Dawes" userId="fe899cd594ff6f3a" providerId="LiveId" clId="{48CC5C77-50DF-409F-9EA6-3734C0C087F5}" dt="2023-02-19T23:50:35.987" v="33" actId="20577"/>
          <ac:spMkLst>
            <pc:docMk/>
            <pc:sldMk cId="369985702" sldId="846"/>
            <ac:spMk id="3" creationId="{C9596093-87FA-A7B4-0DC6-C8E7DB5AF079}"/>
          </ac:spMkLst>
        </pc:spChg>
        <pc:spChg chg="del">
          <ac:chgData name="Tom Dawes" userId="fe899cd594ff6f3a" providerId="LiveId" clId="{48CC5C77-50DF-409F-9EA6-3734C0C087F5}" dt="2023-02-19T23:50:27.044" v="29" actId="478"/>
          <ac:spMkLst>
            <pc:docMk/>
            <pc:sldMk cId="369985702" sldId="846"/>
            <ac:spMk id="6" creationId="{237A872C-85EA-7A1D-F5AF-CB85261BCF94}"/>
          </ac:spMkLst>
        </pc:spChg>
        <pc:spChg chg="add mod">
          <ac:chgData name="Tom Dawes" userId="fe899cd594ff6f3a" providerId="LiveId" clId="{48CC5C77-50DF-409F-9EA6-3734C0C087F5}" dt="2023-02-19T23:50:33.544" v="31"/>
          <ac:spMkLst>
            <pc:docMk/>
            <pc:sldMk cId="369985702" sldId="846"/>
            <ac:spMk id="7" creationId="{E4E0252B-F288-F1F8-F7E6-CAE0D0C5F353}"/>
          </ac:spMkLst>
        </pc:spChg>
        <pc:spChg chg="add mod">
          <ac:chgData name="Tom Dawes" userId="fe899cd594ff6f3a" providerId="LiveId" clId="{48CC5C77-50DF-409F-9EA6-3734C0C087F5}" dt="2023-02-19T23:51:13.885" v="41"/>
          <ac:spMkLst>
            <pc:docMk/>
            <pc:sldMk cId="369985702" sldId="846"/>
            <ac:spMk id="8" creationId="{FBFEC827-1A40-1A83-7D79-477088C74293}"/>
          </ac:spMkLst>
        </pc:spChg>
        <pc:spChg chg="add mod">
          <ac:chgData name="Tom Dawes" userId="fe899cd594ff6f3a" providerId="LiveId" clId="{48CC5C77-50DF-409F-9EA6-3734C0C087F5}" dt="2023-02-19T23:51:13.885" v="41"/>
          <ac:spMkLst>
            <pc:docMk/>
            <pc:sldMk cId="369985702" sldId="846"/>
            <ac:spMk id="10" creationId="{E7D799C6-98DE-D603-7DCA-33A7F3722ECA}"/>
          </ac:spMkLst>
        </pc:spChg>
        <pc:spChg chg="add mod">
          <ac:chgData name="Tom Dawes" userId="fe899cd594ff6f3a" providerId="LiveId" clId="{48CC5C77-50DF-409F-9EA6-3734C0C087F5}" dt="2023-02-19T23:51:13.885" v="41"/>
          <ac:spMkLst>
            <pc:docMk/>
            <pc:sldMk cId="369985702" sldId="846"/>
            <ac:spMk id="11" creationId="{816EF47A-4853-0001-938D-3EB2AF3DDC0C}"/>
          </ac:spMkLst>
        </pc:spChg>
        <pc:spChg chg="add mod">
          <ac:chgData name="Tom Dawes" userId="fe899cd594ff6f3a" providerId="LiveId" clId="{48CC5C77-50DF-409F-9EA6-3734C0C087F5}" dt="2023-02-19T23:51:13.885" v="41"/>
          <ac:spMkLst>
            <pc:docMk/>
            <pc:sldMk cId="369985702" sldId="846"/>
            <ac:spMk id="12" creationId="{CC2E797A-E4CA-376F-253A-2030BB45D685}"/>
          </ac:spMkLst>
        </pc:spChg>
        <pc:grpChg chg="del">
          <ac:chgData name="Tom Dawes" userId="fe899cd594ff6f3a" providerId="LiveId" clId="{48CC5C77-50DF-409F-9EA6-3734C0C087F5}" dt="2023-02-19T23:51:12.530" v="40" actId="478"/>
          <ac:grpSpMkLst>
            <pc:docMk/>
            <pc:sldMk cId="369985702" sldId="846"/>
            <ac:grpSpMk id="87" creationId="{1F277DE6-F79E-14E1-D4FC-35CE0C57649D}"/>
          </ac:grpSpMkLst>
        </pc:grpChg>
        <pc:picChg chg="add mod">
          <ac:chgData name="Tom Dawes" userId="fe899cd594ff6f3a" providerId="LiveId" clId="{48CC5C77-50DF-409F-9EA6-3734C0C087F5}" dt="2023-02-19T23:51:13.885" v="41"/>
          <ac:picMkLst>
            <pc:docMk/>
            <pc:sldMk cId="369985702" sldId="846"/>
            <ac:picMk id="9" creationId="{00A11BF3-924C-ED75-81AE-23DC598285CF}"/>
          </ac:picMkLst>
        </pc:picChg>
      </pc:sldChg>
    </pc:docChg>
  </pc:docChgLst>
  <pc:docChgLst>
    <pc:chgData name="Paula Vázquez-Valero" userId="3a0e46d7-2099-40af-a155-aa45b68bfff3" providerId="ADAL" clId="{D7173EBD-4B0E-4EC1-9EBF-C86538D5484B}"/>
    <pc:docChg chg="custSel addSld delSld modSld sldOrd">
      <pc:chgData name="Paula Vázquez-Valero" userId="3a0e46d7-2099-40af-a155-aa45b68bfff3" providerId="ADAL" clId="{D7173EBD-4B0E-4EC1-9EBF-C86538D5484B}" dt="2022-09-16T16:15:08.987" v="484" actId="1076"/>
      <pc:docMkLst>
        <pc:docMk/>
      </pc:docMkLst>
      <pc:sldChg chg="add">
        <pc:chgData name="Paula Vázquez-Valero" userId="3a0e46d7-2099-40af-a155-aa45b68bfff3" providerId="ADAL" clId="{D7173EBD-4B0E-4EC1-9EBF-C86538D5484B}" dt="2022-09-16T15:59:35.878" v="1"/>
        <pc:sldMkLst>
          <pc:docMk/>
          <pc:sldMk cId="609453980" sldId="258"/>
        </pc:sldMkLst>
      </pc:sldChg>
      <pc:sldChg chg="delSp del mod">
        <pc:chgData name="Paula Vázquez-Valero" userId="3a0e46d7-2099-40af-a155-aa45b68bfff3" providerId="ADAL" clId="{D7173EBD-4B0E-4EC1-9EBF-C86538D5484B}" dt="2022-09-16T15:59:57.724" v="11" actId="47"/>
        <pc:sldMkLst>
          <pc:docMk/>
          <pc:sldMk cId="0" sldId="477"/>
        </pc:sldMkLst>
        <pc:spChg chg="del">
          <ac:chgData name="Paula Vázquez-Valero" userId="3a0e46d7-2099-40af-a155-aa45b68bfff3" providerId="ADAL" clId="{D7173EBD-4B0E-4EC1-9EBF-C86538D5484B}" dt="2022-09-16T15:59:46.935" v="4" actId="21"/>
          <ac:spMkLst>
            <pc:docMk/>
            <pc:sldMk cId="0" sldId="477"/>
            <ac:spMk id="3" creationId="{BCA216AF-F753-D097-3ADC-35251A1A684A}"/>
          </ac:spMkLst>
        </pc:spChg>
        <pc:spChg chg="del">
          <ac:chgData name="Paula Vázquez-Valero" userId="3a0e46d7-2099-40af-a155-aa45b68bfff3" providerId="ADAL" clId="{D7173EBD-4B0E-4EC1-9EBF-C86538D5484B}" dt="2022-09-16T15:59:53.600" v="8" actId="21"/>
          <ac:spMkLst>
            <pc:docMk/>
            <pc:sldMk cId="0" sldId="477"/>
            <ac:spMk id="9" creationId="{366B885C-9E8E-1113-F021-C1F7611C5944}"/>
          </ac:spMkLst>
        </pc:spChg>
      </pc:sldChg>
      <pc:sldChg chg="del">
        <pc:chgData name="Paula Vázquez-Valero" userId="3a0e46d7-2099-40af-a155-aa45b68bfff3" providerId="ADAL" clId="{D7173EBD-4B0E-4EC1-9EBF-C86538D5484B}" dt="2022-09-16T15:59:35.131" v="0" actId="47"/>
        <pc:sldMkLst>
          <pc:docMk/>
          <pc:sldMk cId="605536746" sldId="547"/>
        </pc:sldMkLst>
      </pc:sldChg>
      <pc:sldChg chg="ord">
        <pc:chgData name="Paula Vázquez-Valero" userId="3a0e46d7-2099-40af-a155-aa45b68bfff3" providerId="ADAL" clId="{D7173EBD-4B0E-4EC1-9EBF-C86538D5484B}" dt="2022-09-16T15:59:40.345" v="3"/>
        <pc:sldMkLst>
          <pc:docMk/>
          <pc:sldMk cId="3051167176" sldId="567"/>
        </pc:sldMkLst>
      </pc:sldChg>
      <pc:sldChg chg="addSp delSp modSp mod delAnim">
        <pc:chgData name="Paula Vázquez-Valero" userId="3a0e46d7-2099-40af-a155-aa45b68bfff3" providerId="ADAL" clId="{D7173EBD-4B0E-4EC1-9EBF-C86538D5484B}" dt="2022-09-16T16:15:08.987" v="484" actId="1076"/>
        <pc:sldMkLst>
          <pc:docMk/>
          <pc:sldMk cId="3862548084" sldId="568"/>
        </pc:sldMkLst>
        <pc:spChg chg="del">
          <ac:chgData name="Paula Vázquez-Valero" userId="3a0e46d7-2099-40af-a155-aa45b68bfff3" providerId="ADAL" clId="{D7173EBD-4B0E-4EC1-9EBF-C86538D5484B}" dt="2022-09-16T16:11:19.533" v="280" actId="478"/>
          <ac:spMkLst>
            <pc:docMk/>
            <pc:sldMk cId="3862548084" sldId="568"/>
            <ac:spMk id="3" creationId="{FF9A239A-B7F7-4093-F8E4-E94B5E49E13F}"/>
          </ac:spMkLst>
        </pc:spChg>
        <pc:spChg chg="mod">
          <ac:chgData name="Paula Vázquez-Valero" userId="3a0e46d7-2099-40af-a155-aa45b68bfff3" providerId="ADAL" clId="{D7173EBD-4B0E-4EC1-9EBF-C86538D5484B}" dt="2022-09-16T16:11:43.866" v="290" actId="14100"/>
          <ac:spMkLst>
            <pc:docMk/>
            <pc:sldMk cId="3862548084" sldId="568"/>
            <ac:spMk id="4" creationId="{B12E7F78-0431-EE4F-C619-FF2F9FF1D7D9}"/>
          </ac:spMkLst>
        </pc:spChg>
        <pc:spChg chg="del">
          <ac:chgData name="Paula Vázquez-Valero" userId="3a0e46d7-2099-40af-a155-aa45b68bfff3" providerId="ADAL" clId="{D7173EBD-4B0E-4EC1-9EBF-C86538D5484B}" dt="2022-09-16T16:11:26.096" v="284" actId="478"/>
          <ac:spMkLst>
            <pc:docMk/>
            <pc:sldMk cId="3862548084" sldId="568"/>
            <ac:spMk id="6" creationId="{C06EBEED-6FB3-A30D-D61E-42220A4EDD7E}"/>
          </ac:spMkLst>
        </pc:spChg>
        <pc:spChg chg="mod">
          <ac:chgData name="Paula Vázquez-Valero" userId="3a0e46d7-2099-40af-a155-aa45b68bfff3" providerId="ADAL" clId="{D7173EBD-4B0E-4EC1-9EBF-C86538D5484B}" dt="2022-09-16T16:11:50.286" v="292" actId="14100"/>
          <ac:spMkLst>
            <pc:docMk/>
            <pc:sldMk cId="3862548084" sldId="568"/>
            <ac:spMk id="7" creationId="{2E319691-3610-AF7E-6BC2-2CD2B4438C83}"/>
          </ac:spMkLst>
        </pc:spChg>
        <pc:spChg chg="add mod">
          <ac:chgData name="Paula Vázquez-Valero" userId="3a0e46d7-2099-40af-a155-aa45b68bfff3" providerId="ADAL" clId="{D7173EBD-4B0E-4EC1-9EBF-C86538D5484B}" dt="2022-09-16T16:11:28.601" v="285" actId="1076"/>
          <ac:spMkLst>
            <pc:docMk/>
            <pc:sldMk cId="3862548084" sldId="568"/>
            <ac:spMk id="9" creationId="{6E0FC05D-B302-4118-849B-15025B32C857}"/>
          </ac:spMkLst>
        </pc:spChg>
        <pc:spChg chg="add mod">
          <ac:chgData name="Paula Vázquez-Valero" userId="3a0e46d7-2099-40af-a155-aa45b68bfff3" providerId="ADAL" clId="{D7173EBD-4B0E-4EC1-9EBF-C86538D5484B}" dt="2022-09-16T16:15:08.987" v="484" actId="1076"/>
          <ac:spMkLst>
            <pc:docMk/>
            <pc:sldMk cId="3862548084" sldId="568"/>
            <ac:spMk id="10" creationId="{289363F2-7A29-10EB-F2B4-B6A35E3FB009}"/>
          </ac:spMkLst>
        </pc:spChg>
        <pc:spChg chg="mod">
          <ac:chgData name="Paula Vázquez-Valero" userId="3a0e46d7-2099-40af-a155-aa45b68bfff3" providerId="ADAL" clId="{D7173EBD-4B0E-4EC1-9EBF-C86538D5484B}" dt="2022-09-16T16:15:06.428" v="483" actId="1076"/>
          <ac:spMkLst>
            <pc:docMk/>
            <pc:sldMk cId="3862548084" sldId="568"/>
            <ac:spMk id="11" creationId="{712739FC-C407-D528-75BC-118F84BEE465}"/>
          </ac:spMkLst>
        </pc:spChg>
        <pc:spChg chg="del">
          <ac:chgData name="Paula Vázquez-Valero" userId="3a0e46d7-2099-40af-a155-aa45b68bfff3" providerId="ADAL" clId="{D7173EBD-4B0E-4EC1-9EBF-C86538D5484B}" dt="2022-09-16T16:11:51.696" v="293" actId="478"/>
          <ac:spMkLst>
            <pc:docMk/>
            <pc:sldMk cId="3862548084" sldId="568"/>
            <ac:spMk id="12" creationId="{DD9C4B09-E04E-A8AF-291D-BC221167D857}"/>
          </ac:spMkLst>
        </pc:spChg>
        <pc:picChg chg="add del mod">
          <ac:chgData name="Paula Vázquez-Valero" userId="3a0e46d7-2099-40af-a155-aa45b68bfff3" providerId="ADAL" clId="{D7173EBD-4B0E-4EC1-9EBF-C86538D5484B}" dt="2022-09-16T16:14:37.141" v="452" actId="478"/>
          <ac:picMkLst>
            <pc:docMk/>
            <pc:sldMk cId="3862548084" sldId="568"/>
            <ac:picMk id="15" creationId="{25865471-230B-85A6-9A58-CBA34A9FEF68}"/>
          </ac:picMkLst>
        </pc:picChg>
      </pc:sldChg>
      <pc:sldChg chg="addSp delSp modSp add mod">
        <pc:chgData name="Paula Vázquez-Valero" userId="3a0e46d7-2099-40af-a155-aa45b68bfff3" providerId="ADAL" clId="{D7173EBD-4B0E-4EC1-9EBF-C86538D5484B}" dt="2022-09-16T15:59:56.246" v="10"/>
        <pc:sldMkLst>
          <pc:docMk/>
          <pc:sldMk cId="0" sldId="569"/>
        </pc:sldMkLst>
        <pc:spChg chg="add mod ord">
          <ac:chgData name="Paula Vázquez-Valero" userId="3a0e46d7-2099-40af-a155-aa45b68bfff3" providerId="ADAL" clId="{D7173EBD-4B0E-4EC1-9EBF-C86538D5484B}" dt="2022-09-16T15:59:51.027" v="7" actId="167"/>
          <ac:spMkLst>
            <pc:docMk/>
            <pc:sldMk cId="0" sldId="569"/>
            <ac:spMk id="3" creationId="{09405493-A6A0-3FA3-F8E4-BD06FDEC32DE}"/>
          </ac:spMkLst>
        </pc:spChg>
        <pc:spChg chg="add mod">
          <ac:chgData name="Paula Vázquez-Valero" userId="3a0e46d7-2099-40af-a155-aa45b68bfff3" providerId="ADAL" clId="{D7173EBD-4B0E-4EC1-9EBF-C86538D5484B}" dt="2022-09-16T15:59:56.246" v="10"/>
          <ac:spMkLst>
            <pc:docMk/>
            <pc:sldMk cId="0" sldId="569"/>
            <ac:spMk id="4" creationId="{674A6099-00CB-DB93-A320-97F9C4CE2699}"/>
          </ac:spMkLst>
        </pc:spChg>
        <pc:spChg chg="del">
          <ac:chgData name="Paula Vázquez-Valero" userId="3a0e46d7-2099-40af-a155-aa45b68bfff3" providerId="ADAL" clId="{D7173EBD-4B0E-4EC1-9EBF-C86538D5484B}" dt="2022-09-16T15:59:48.398" v="5" actId="478"/>
          <ac:spMkLst>
            <pc:docMk/>
            <pc:sldMk cId="0" sldId="569"/>
            <ac:spMk id="7" creationId="{09433CD3-426E-4B6A-9485-2B7DBF7E511F}"/>
          </ac:spMkLst>
        </pc:spChg>
        <pc:spChg chg="del">
          <ac:chgData name="Paula Vázquez-Valero" userId="3a0e46d7-2099-40af-a155-aa45b68bfff3" providerId="ADAL" clId="{D7173EBD-4B0E-4EC1-9EBF-C86538D5484B}" dt="2022-09-16T15:59:55.980" v="9" actId="478"/>
          <ac:spMkLst>
            <pc:docMk/>
            <pc:sldMk cId="0" sldId="569"/>
            <ac:spMk id="8" creationId="{AD017EE6-D313-46C9-9C36-8CE9B548176E}"/>
          </ac:spMkLst>
        </pc:spChg>
      </pc:sldChg>
      <pc:sldChg chg="del">
        <pc:chgData name="Paula Vázquez-Valero" userId="3a0e46d7-2099-40af-a155-aa45b68bfff3" providerId="ADAL" clId="{D7173EBD-4B0E-4EC1-9EBF-C86538D5484B}" dt="2022-09-16T15:59:35.131" v="0" actId="47"/>
        <pc:sldMkLst>
          <pc:docMk/>
          <pc:sldMk cId="2754174055" sldId="766"/>
        </pc:sldMkLst>
      </pc:sldChg>
      <pc:sldChg chg="del">
        <pc:chgData name="Paula Vázquez-Valero" userId="3a0e46d7-2099-40af-a155-aa45b68bfff3" providerId="ADAL" clId="{D7173EBD-4B0E-4EC1-9EBF-C86538D5484B}" dt="2022-09-16T15:59:35.131" v="0" actId="47"/>
        <pc:sldMkLst>
          <pc:docMk/>
          <pc:sldMk cId="2389741723" sldId="767"/>
        </pc:sldMkLst>
      </pc:sldChg>
      <pc:sldChg chg="del">
        <pc:chgData name="Paula Vázquez-Valero" userId="3a0e46d7-2099-40af-a155-aa45b68bfff3" providerId="ADAL" clId="{D7173EBD-4B0E-4EC1-9EBF-C86538D5484B}" dt="2022-09-16T15:59:35.131" v="0" actId="47"/>
        <pc:sldMkLst>
          <pc:docMk/>
          <pc:sldMk cId="3486834349" sldId="771"/>
        </pc:sldMkLst>
      </pc:sldChg>
      <pc:sldChg chg="del">
        <pc:chgData name="Paula Vázquez-Valero" userId="3a0e46d7-2099-40af-a155-aa45b68bfff3" providerId="ADAL" clId="{D7173EBD-4B0E-4EC1-9EBF-C86538D5484B}" dt="2022-09-16T15:59:35.131" v="0" actId="47"/>
        <pc:sldMkLst>
          <pc:docMk/>
          <pc:sldMk cId="532022518" sldId="772"/>
        </pc:sldMkLst>
      </pc:sldChg>
      <pc:sldChg chg="del">
        <pc:chgData name="Paula Vázquez-Valero" userId="3a0e46d7-2099-40af-a155-aa45b68bfff3" providerId="ADAL" clId="{D7173EBD-4B0E-4EC1-9EBF-C86538D5484B}" dt="2022-09-16T15:59:35.131" v="0" actId="47"/>
        <pc:sldMkLst>
          <pc:docMk/>
          <pc:sldMk cId="2893216966" sldId="773"/>
        </pc:sldMkLst>
      </pc:sldChg>
      <pc:sldChg chg="del">
        <pc:chgData name="Paula Vázquez-Valero" userId="3a0e46d7-2099-40af-a155-aa45b68bfff3" providerId="ADAL" clId="{D7173EBD-4B0E-4EC1-9EBF-C86538D5484B}" dt="2022-09-16T15:59:35.131" v="0" actId="47"/>
        <pc:sldMkLst>
          <pc:docMk/>
          <pc:sldMk cId="3306212747" sldId="774"/>
        </pc:sldMkLst>
      </pc:sldChg>
      <pc:sldChg chg="del">
        <pc:chgData name="Paula Vázquez-Valero" userId="3a0e46d7-2099-40af-a155-aa45b68bfff3" providerId="ADAL" clId="{D7173EBD-4B0E-4EC1-9EBF-C86538D5484B}" dt="2022-09-16T15:59:35.131" v="0" actId="47"/>
        <pc:sldMkLst>
          <pc:docMk/>
          <pc:sldMk cId="3462025813" sldId="775"/>
        </pc:sldMkLst>
      </pc:sldChg>
      <pc:sldChg chg="del">
        <pc:chgData name="Paula Vázquez-Valero" userId="3a0e46d7-2099-40af-a155-aa45b68bfff3" providerId="ADAL" clId="{D7173EBD-4B0E-4EC1-9EBF-C86538D5484B}" dt="2022-09-16T15:59:35.131" v="0" actId="47"/>
        <pc:sldMkLst>
          <pc:docMk/>
          <pc:sldMk cId="401126512" sldId="776"/>
        </pc:sldMkLst>
      </pc:sldChg>
      <pc:sldChg chg="add">
        <pc:chgData name="Paula Vázquez-Valero" userId="3a0e46d7-2099-40af-a155-aa45b68bfff3" providerId="ADAL" clId="{D7173EBD-4B0E-4EC1-9EBF-C86538D5484B}" dt="2022-09-16T15:59:35.878" v="1"/>
        <pc:sldMkLst>
          <pc:docMk/>
          <pc:sldMk cId="2549989459" sldId="796"/>
        </pc:sldMkLst>
      </pc:sldChg>
      <pc:sldChg chg="add">
        <pc:chgData name="Paula Vázquez-Valero" userId="3a0e46d7-2099-40af-a155-aa45b68bfff3" providerId="ADAL" clId="{D7173EBD-4B0E-4EC1-9EBF-C86538D5484B}" dt="2022-09-16T15:59:35.878" v="1"/>
        <pc:sldMkLst>
          <pc:docMk/>
          <pc:sldMk cId="2339271347" sldId="805"/>
        </pc:sldMkLst>
      </pc:sldChg>
      <pc:sldChg chg="add">
        <pc:chgData name="Paula Vázquez-Valero" userId="3a0e46d7-2099-40af-a155-aa45b68bfff3" providerId="ADAL" clId="{D7173EBD-4B0E-4EC1-9EBF-C86538D5484B}" dt="2022-09-16T15:59:35.878" v="1"/>
        <pc:sldMkLst>
          <pc:docMk/>
          <pc:sldMk cId="2924632232" sldId="814"/>
        </pc:sldMkLst>
      </pc:sldChg>
      <pc:sldChg chg="add">
        <pc:chgData name="Paula Vázquez-Valero" userId="3a0e46d7-2099-40af-a155-aa45b68bfff3" providerId="ADAL" clId="{D7173EBD-4B0E-4EC1-9EBF-C86538D5484B}" dt="2022-09-16T15:59:35.878" v="1"/>
        <pc:sldMkLst>
          <pc:docMk/>
          <pc:sldMk cId="3851007177" sldId="816"/>
        </pc:sldMkLst>
      </pc:sldChg>
      <pc:sldChg chg="add">
        <pc:chgData name="Paula Vázquez-Valero" userId="3a0e46d7-2099-40af-a155-aa45b68bfff3" providerId="ADAL" clId="{D7173EBD-4B0E-4EC1-9EBF-C86538D5484B}" dt="2022-09-16T15:59:35.878" v="1"/>
        <pc:sldMkLst>
          <pc:docMk/>
          <pc:sldMk cId="1058120621" sldId="819"/>
        </pc:sldMkLst>
      </pc:sldChg>
      <pc:sldChg chg="add">
        <pc:chgData name="Paula Vázquez-Valero" userId="3a0e46d7-2099-40af-a155-aa45b68bfff3" providerId="ADAL" clId="{D7173EBD-4B0E-4EC1-9EBF-C86538D5484B}" dt="2022-09-16T15:59:35.878" v="1"/>
        <pc:sldMkLst>
          <pc:docMk/>
          <pc:sldMk cId="1243965574" sldId="822"/>
        </pc:sldMkLst>
      </pc:sldChg>
      <pc:sldChg chg="add">
        <pc:chgData name="Paula Vázquez-Valero" userId="3a0e46d7-2099-40af-a155-aa45b68bfff3" providerId="ADAL" clId="{D7173EBD-4B0E-4EC1-9EBF-C86538D5484B}" dt="2022-09-16T15:59:35.878" v="1"/>
        <pc:sldMkLst>
          <pc:docMk/>
          <pc:sldMk cId="3582101398" sldId="824"/>
        </pc:sldMkLst>
      </pc:sldChg>
      <pc:sldChg chg="add">
        <pc:chgData name="Paula Vázquez-Valero" userId="3a0e46d7-2099-40af-a155-aa45b68bfff3" providerId="ADAL" clId="{D7173EBD-4B0E-4EC1-9EBF-C86538D5484B}" dt="2022-09-16T15:59:35.878" v="1"/>
        <pc:sldMkLst>
          <pc:docMk/>
          <pc:sldMk cId="3813942103" sldId="828"/>
        </pc:sldMkLst>
      </pc:sldChg>
      <pc:sldChg chg="add">
        <pc:chgData name="Paula Vázquez-Valero" userId="3a0e46d7-2099-40af-a155-aa45b68bfff3" providerId="ADAL" clId="{D7173EBD-4B0E-4EC1-9EBF-C86538D5484B}" dt="2022-09-16T15:59:35.878" v="1"/>
        <pc:sldMkLst>
          <pc:docMk/>
          <pc:sldMk cId="4200333062" sldId="829"/>
        </pc:sldMkLst>
      </pc:sldChg>
      <pc:sldChg chg="add">
        <pc:chgData name="Paula Vázquez-Valero" userId="3a0e46d7-2099-40af-a155-aa45b68bfff3" providerId="ADAL" clId="{D7173EBD-4B0E-4EC1-9EBF-C86538D5484B}" dt="2022-09-16T15:59:35.878" v="1"/>
        <pc:sldMkLst>
          <pc:docMk/>
          <pc:sldMk cId="4200716149" sldId="830"/>
        </pc:sldMkLst>
      </pc:sldChg>
      <pc:sldChg chg="add">
        <pc:chgData name="Paula Vázquez-Valero" userId="3a0e46d7-2099-40af-a155-aa45b68bfff3" providerId="ADAL" clId="{D7173EBD-4B0E-4EC1-9EBF-C86538D5484B}" dt="2022-09-16T15:59:35.878" v="1"/>
        <pc:sldMkLst>
          <pc:docMk/>
          <pc:sldMk cId="1204321640" sldId="831"/>
        </pc:sldMkLst>
      </pc:sldChg>
      <pc:sldChg chg="add">
        <pc:chgData name="Paula Vázquez-Valero" userId="3a0e46d7-2099-40af-a155-aa45b68bfff3" providerId="ADAL" clId="{D7173EBD-4B0E-4EC1-9EBF-C86538D5484B}" dt="2022-09-16T15:59:35.878" v="1"/>
        <pc:sldMkLst>
          <pc:docMk/>
          <pc:sldMk cId="3117408510" sldId="832"/>
        </pc:sldMkLst>
      </pc:sldChg>
      <pc:sldChg chg="add">
        <pc:chgData name="Paula Vázquez-Valero" userId="3a0e46d7-2099-40af-a155-aa45b68bfff3" providerId="ADAL" clId="{D7173EBD-4B0E-4EC1-9EBF-C86538D5484B}" dt="2022-09-16T15:59:35.878" v="1"/>
        <pc:sldMkLst>
          <pc:docMk/>
          <pc:sldMk cId="371892237" sldId="833"/>
        </pc:sldMkLst>
      </pc:sldChg>
      <pc:sldChg chg="modSp add">
        <pc:chgData name="Paula Vázquez-Valero" userId="3a0e46d7-2099-40af-a155-aa45b68bfff3" providerId="ADAL" clId="{D7173EBD-4B0E-4EC1-9EBF-C86538D5484B}" dt="2022-09-16T16:13:12.643" v="310" actId="20577"/>
        <pc:sldMkLst>
          <pc:docMk/>
          <pc:sldMk cId="1015029681" sldId="834"/>
        </pc:sldMkLst>
        <pc:spChg chg="mod">
          <ac:chgData name="Paula Vázquez-Valero" userId="3a0e46d7-2099-40af-a155-aa45b68bfff3" providerId="ADAL" clId="{D7173EBD-4B0E-4EC1-9EBF-C86538D5484B}" dt="2022-09-16T16:13:12.643" v="310" actId="20577"/>
          <ac:spMkLst>
            <pc:docMk/>
            <pc:sldMk cId="1015029681" sldId="834"/>
            <ac:spMk id="32" creationId="{80993648-7025-47D4-ABD4-4D91654EAC4B}"/>
          </ac:spMkLst>
        </pc:spChg>
        <pc:spChg chg="mod">
          <ac:chgData name="Paula Vázquez-Valero" userId="3a0e46d7-2099-40af-a155-aa45b68bfff3" providerId="ADAL" clId="{D7173EBD-4B0E-4EC1-9EBF-C86538D5484B}" dt="2022-09-16T16:13:09.658" v="304" actId="20577"/>
          <ac:spMkLst>
            <pc:docMk/>
            <pc:sldMk cId="1015029681" sldId="834"/>
            <ac:spMk id="35" creationId="{44EA3C40-6807-4ECA-9D47-8B2ED14CC9B4}"/>
          </ac:spMkLst>
        </pc:spChg>
      </pc:sldChg>
      <pc:sldChg chg="addSp delSp modSp new del mod">
        <pc:chgData name="Paula Vázquez-Valero" userId="3a0e46d7-2099-40af-a155-aa45b68bfff3" providerId="ADAL" clId="{D7173EBD-4B0E-4EC1-9EBF-C86538D5484B}" dt="2022-09-16T16:11:56.491" v="296" actId="47"/>
        <pc:sldMkLst>
          <pc:docMk/>
          <pc:sldMk cId="4166767424" sldId="835"/>
        </pc:sldMkLst>
        <pc:spChg chg="del">
          <ac:chgData name="Paula Vázquez-Valero" userId="3a0e46d7-2099-40af-a155-aa45b68bfff3" providerId="ADAL" clId="{D7173EBD-4B0E-4EC1-9EBF-C86538D5484B}" dt="2022-09-16T16:05:16.398" v="58" actId="478"/>
          <ac:spMkLst>
            <pc:docMk/>
            <pc:sldMk cId="4166767424" sldId="835"/>
            <ac:spMk id="2" creationId="{A528FED1-D7B0-8B5E-8376-904997E8E5AC}"/>
          </ac:spMkLst>
        </pc:spChg>
        <pc:spChg chg="del">
          <ac:chgData name="Paula Vázquez-Valero" userId="3a0e46d7-2099-40af-a155-aa45b68bfff3" providerId="ADAL" clId="{D7173EBD-4B0E-4EC1-9EBF-C86538D5484B}" dt="2022-09-16T16:05:16.398" v="58" actId="478"/>
          <ac:spMkLst>
            <pc:docMk/>
            <pc:sldMk cId="4166767424" sldId="835"/>
            <ac:spMk id="3" creationId="{C1B5A1C6-E222-FFE8-016F-F2792FD04F86}"/>
          </ac:spMkLst>
        </pc:spChg>
        <pc:spChg chg="add del mod">
          <ac:chgData name="Paula Vázquez-Valero" userId="3a0e46d7-2099-40af-a155-aa45b68bfff3" providerId="ADAL" clId="{D7173EBD-4B0E-4EC1-9EBF-C86538D5484B}" dt="2022-09-16T16:11:45.954" v="291" actId="21"/>
          <ac:spMkLst>
            <pc:docMk/>
            <pc:sldMk cId="4166767424" sldId="835"/>
            <ac:spMk id="5" creationId="{946D7B3C-C778-ACE0-1E23-63BC59334F1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6BD390-BAA1-4136-97A1-932C02E8044D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C7C75-985D-4B20-8996-49ED85BCD7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8891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_tradnl" sz="18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SSC [b] and [v]</a:t>
            </a: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(new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bold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 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voy 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[ir 33]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vas 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[ir 33]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va 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[ir 33]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bosque 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[1444] campo [342]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isla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[810] 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lago </a:t>
            </a:r>
            <a:r>
              <a:rPr lang="es-ES" sz="1800" b="0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[2151]  montaña [1464] playa [1475] río [496] </a:t>
            </a:r>
            <a:r>
              <a:rPr lang="es-ES" sz="18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[8] el [1] la [1]</a:t>
            </a:r>
            <a:r>
              <a:rPr lang="es-ES" sz="1800" b="1" i="0" u="none" strike="noStrike" dirty="0">
                <a:solidFill>
                  <a:srgbClr val="1F3864"/>
                </a:solidFill>
                <a:effectLst/>
                <a:latin typeface="Century Gothic" panose="020B0502020202020204" pitchFamily="34" charset="0"/>
              </a:rPr>
              <a:t> </a:t>
            </a: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jugar [356] amigo [210] amiga [1172] ajedrez [4970] carta [627] cuerda [2116] escondite [&gt;5000]  fútbol [1471] habitación [1069] hermano [333] hermana [3409] línea [476]  tenis [4856] pelota [2270] solo [181] con [14]  en [5] </a:t>
            </a: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tiene [8] cantante [2105] cara [337] gafas [&gt;5000] nariz [1570] ojo [169] pelo [873] profesor / profesora [501] azul [811] corto [1055]  grande [66] gris [1751] largo [300] moreno [3304] negro [307] pequeño [202] rubio [2861] redondo [2470] verde [812] los / las [1]</a:t>
            </a:r>
            <a:r>
              <a:rPr lang="es-ES" sz="2800" dirty="0"/>
              <a:t> </a:t>
            </a: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Glossed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GB" sz="1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capital [581] costa [775] </a:t>
            </a:r>
            <a:r>
              <a:rPr lang="en-GB" sz="18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excursión</a:t>
            </a:r>
            <a:r>
              <a:rPr lang="en-GB" sz="18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[4699] </a:t>
            </a:r>
            <a:r>
              <a:rPr lang="en-GB" sz="18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provincia</a:t>
            </a:r>
            <a:r>
              <a:rPr lang="en-GB" sz="18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[1095] </a:t>
            </a:r>
            <a:r>
              <a:rPr lang="en-GB" sz="18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región</a:t>
            </a:r>
            <a:r>
              <a:rPr lang="en-GB" sz="18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[545] selva [2768] </a:t>
            </a:r>
            <a:r>
              <a:rPr lang="en-GB" sz="18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sierra</a:t>
            </a:r>
            <a:r>
              <a:rPr lang="en-GB" sz="18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[2569]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8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viaje</a:t>
            </a:r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8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[519] </a:t>
            </a:r>
            <a:r>
              <a:rPr lang="en-GB" sz="18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amazónico</a:t>
            </a:r>
            <a:r>
              <a:rPr lang="en-GB" sz="18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[&gt;5000] </a:t>
            </a:r>
            <a:r>
              <a:rPr lang="en-GB" sz="18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casi</a:t>
            </a:r>
            <a:r>
              <a:rPr lang="en-GB" sz="18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[166] </a:t>
            </a:r>
            <a:r>
              <a:rPr lang="en-GB" sz="18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cubierto</a:t>
            </a:r>
            <a:r>
              <a:rPr lang="en-GB" sz="18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[3775]</a:t>
            </a:r>
          </a:p>
          <a:p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5 minutes (2 slides)</a:t>
            </a:r>
            <a:br>
              <a:rPr lang="en-GB" dirty="0"/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practise aural identification of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1</a:t>
            </a:r>
            <a:r>
              <a:rPr lang="en-GB" sz="1200" b="1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st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3</a:t>
            </a:r>
            <a:r>
              <a:rPr lang="en-GB" sz="1200" b="1" strike="noStrike" spc="-1" baseline="30000" dirty="0">
                <a:solidFill>
                  <a:srgbClr val="000000"/>
                </a:solidFill>
                <a:latin typeface="Calibri"/>
                <a:ea typeface="Calibri"/>
              </a:rPr>
              <a:t>rd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 person singular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based on the verb form..</a:t>
            </a:r>
            <a:b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</a:b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Part 1</a:t>
            </a:r>
            <a:endParaRPr lang="en-GB" sz="1200" b="1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1. Ensure pupils are clear about the task. Point out Sofía’s speech bubble with ‘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voy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’ (I go) and Luis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</a:rPr>
              <a:t>va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 (he goes).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2. Click to play the example. Ask pupils to tick Sofía (I) or ‘Luis’ (he)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3. Click to reveal the answer.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4. Play 1-5 and pupils complete.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5. Click to reveal answers.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6. Click to listen to each sentence again.  This time pupils write down any extra information, in Spanish.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7. Click to reveal the additional information.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endParaRPr lang="en-GB" b="1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baseline="0" dirty="0">
                <a:solidFill>
                  <a:schemeClr val="dk1"/>
                </a:solidFill>
                <a:latin typeface="Calibri"/>
                <a:ea typeface="Century Gothic"/>
                <a:cs typeface="Calibri"/>
                <a:sym typeface="Calibri"/>
              </a:rPr>
              <a:t>Trans</a:t>
            </a:r>
            <a:r>
              <a:rPr lang="en-US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cript</a:t>
            </a:r>
            <a:r>
              <a:rPr lang="en-US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lang="en-GB" dirty="0"/>
          </a:p>
          <a:p>
            <a:r>
              <a:rPr lang="en-GB" dirty="0">
                <a:latin typeface="Century Gothic" panose="020B0502020202020204" pitchFamily="34" charset="0"/>
              </a:rPr>
              <a:t>[E] Voy en </a:t>
            </a:r>
            <a:r>
              <a:rPr lang="en-GB" dirty="0" err="1">
                <a:latin typeface="Century Gothic" panose="020B0502020202020204" pitchFamily="34" charset="0"/>
              </a:rPr>
              <a:t>julio</a:t>
            </a:r>
            <a:r>
              <a:rPr lang="en-GB" dirty="0">
                <a:latin typeface="Century Gothic" panose="020B0502020202020204" pitchFamily="34" charset="0"/>
              </a:rPr>
              <a:t>.</a:t>
            </a:r>
          </a:p>
          <a:p>
            <a:r>
              <a:rPr lang="en-GB" dirty="0">
                <a:latin typeface="Century Gothic" panose="020B0502020202020204" pitchFamily="34" charset="0"/>
              </a:rPr>
              <a:t>[1] </a:t>
            </a:r>
            <a:r>
              <a:rPr lang="en-GB" dirty="0" err="1">
                <a:latin typeface="Century Gothic" panose="020B0502020202020204" pitchFamily="34" charset="0"/>
              </a:rPr>
              <a:t>Va</a:t>
            </a:r>
            <a:r>
              <a:rPr lang="en-GB" dirty="0">
                <a:latin typeface="Century Gothic" panose="020B0502020202020204" pitchFamily="34" charset="0"/>
              </a:rPr>
              <a:t> a la </a:t>
            </a:r>
            <a:r>
              <a:rPr lang="en-GB" dirty="0" err="1">
                <a:latin typeface="Century Gothic" panose="020B0502020202020204" pitchFamily="34" charset="0"/>
              </a:rPr>
              <a:t>montaña</a:t>
            </a:r>
            <a:endParaRPr lang="en-GB" dirty="0">
              <a:latin typeface="Century Gothic" panose="020B0502020202020204" pitchFamily="34" charset="0"/>
            </a:endParaRPr>
          </a:p>
          <a:p>
            <a:r>
              <a:rPr lang="en-GB" dirty="0">
                <a:latin typeface="Century Gothic" panose="020B0502020202020204" pitchFamily="34" charset="0"/>
              </a:rPr>
              <a:t>[2] Voy con mis padres.</a:t>
            </a:r>
          </a:p>
          <a:p>
            <a:r>
              <a:rPr lang="en-GB" dirty="0">
                <a:latin typeface="Century Gothic" panose="020B0502020202020204" pitchFamily="34" charset="0"/>
              </a:rPr>
              <a:t>[3] </a:t>
            </a:r>
            <a:r>
              <a:rPr lang="en-GB" dirty="0" err="1">
                <a:latin typeface="Century Gothic" panose="020B0502020202020204" pitchFamily="34" charset="0"/>
              </a:rPr>
              <a:t>Va</a:t>
            </a:r>
            <a:r>
              <a:rPr lang="en-GB" dirty="0">
                <a:latin typeface="Century Gothic" panose="020B0502020202020204" pitchFamily="34" charset="0"/>
              </a:rPr>
              <a:t> a la ciudad.</a:t>
            </a:r>
          </a:p>
          <a:p>
            <a:r>
              <a:rPr lang="en-GB" dirty="0">
                <a:latin typeface="Century Gothic" panose="020B0502020202020204" pitchFamily="34" charset="0"/>
              </a:rPr>
              <a:t>[4] </a:t>
            </a:r>
            <a:r>
              <a:rPr lang="en-GB" dirty="0" err="1">
                <a:latin typeface="Century Gothic" panose="020B0502020202020204" pitchFamily="34" charset="0"/>
              </a:rPr>
              <a:t>Va</a:t>
            </a:r>
            <a:r>
              <a:rPr lang="en-GB" dirty="0">
                <a:latin typeface="Century Gothic" panose="020B0502020202020204" pitchFamily="34" charset="0"/>
              </a:rPr>
              <a:t> con </a:t>
            </a:r>
            <a:r>
              <a:rPr lang="en-GB" dirty="0" err="1">
                <a:latin typeface="Century Gothic" panose="020B0502020202020204" pitchFamily="34" charset="0"/>
              </a:rPr>
              <a:t>los</a:t>
            </a:r>
            <a:r>
              <a:rPr lang="en-GB" dirty="0">
                <a:latin typeface="Century Gothic" panose="020B0502020202020204" pitchFamily="34" charset="0"/>
              </a:rPr>
              <a:t> </a:t>
            </a:r>
            <a:r>
              <a:rPr lang="en-GB" dirty="0" err="1">
                <a:latin typeface="Century Gothic" panose="020B0502020202020204" pitchFamily="34" charset="0"/>
              </a:rPr>
              <a:t>abuelos</a:t>
            </a:r>
            <a:r>
              <a:rPr lang="en-GB" dirty="0">
                <a:latin typeface="Century Gothic" panose="020B0502020202020204" pitchFamily="34" charset="0"/>
              </a:rPr>
              <a:t>.</a:t>
            </a:r>
          </a:p>
          <a:p>
            <a:r>
              <a:rPr lang="en-GB" dirty="0">
                <a:latin typeface="Century Gothic" panose="020B0502020202020204" pitchFamily="34" charset="0"/>
              </a:rPr>
              <a:t>[5] </a:t>
            </a:r>
            <a:r>
              <a:rPr lang="en-GB" dirty="0" err="1">
                <a:latin typeface="Century Gothic" panose="020B0502020202020204" pitchFamily="34" charset="0"/>
              </a:rPr>
              <a:t>Va</a:t>
            </a:r>
            <a:r>
              <a:rPr lang="en-GB" dirty="0">
                <a:latin typeface="Century Gothic" panose="020B0502020202020204" pitchFamily="34" charset="0"/>
              </a:rPr>
              <a:t> en </a:t>
            </a:r>
            <a:r>
              <a:rPr lang="en-GB" dirty="0" err="1">
                <a:latin typeface="Century Gothic" panose="020B0502020202020204" pitchFamily="34" charset="0"/>
              </a:rPr>
              <a:t>agosto</a:t>
            </a:r>
            <a:r>
              <a:rPr lang="en-GB" dirty="0">
                <a:latin typeface="Century Gothic" panose="020B0502020202020204" pitchFamily="34" charset="0"/>
              </a:rPr>
              <a:t>.</a:t>
            </a:r>
          </a:p>
          <a:p>
            <a:endParaRPr lang="en-GB" dirty="0"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Frequency of unknown words and cognates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viaje</a:t>
            </a:r>
            <a:r>
              <a:rPr lang="en-GB" dirty="0"/>
              <a:t> [519]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GB" dirty="0">
              <a:latin typeface="Century Gothic" panose="020B0502020202020204" pitchFamily="34" charset="0"/>
            </a:endParaRPr>
          </a:p>
          <a:p>
            <a:endParaRPr lang="en-GB" sz="120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0838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contraction ‘al’.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‘to the’.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05872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</a:t>
            </a:r>
            <a:r>
              <a:rPr lang="en-GB" b="0" dirty="0"/>
              <a:t>10 minutes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b="0" dirty="0"/>
              <a:t>To identify the use of ‘al’ and ‘a la’.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This activity is structured in three parts. In Part 1 students decide if they need al or a la by looking at looking at the noun. Part 2 revisits vocabulary. Part 3 revisits 1</a:t>
            </a:r>
            <a:r>
              <a:rPr lang="en-GB" b="0" baseline="30000" dirty="0"/>
              <a:t>st</a:t>
            </a:r>
            <a:r>
              <a:rPr lang="en-GB" b="0" dirty="0"/>
              <a:t> and 3</a:t>
            </a:r>
            <a:r>
              <a:rPr lang="en-GB" b="0" baseline="30000" dirty="0"/>
              <a:t>rd</a:t>
            </a:r>
            <a:r>
              <a:rPr lang="en-GB" b="0" dirty="0"/>
              <a:t> person singular of </a:t>
            </a:r>
            <a:r>
              <a:rPr lang="en-GB" b="0" dirty="0" err="1"/>
              <a:t>ir.</a:t>
            </a:r>
            <a:r>
              <a:rPr lang="en-GB" b="0" dirty="0"/>
              <a:t> </a:t>
            </a: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lang="en-GB" b="1" u="sn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u="sng" dirty="0"/>
              <a:t>Part 1</a:t>
            </a:r>
            <a:endParaRPr lang="en-GB" u="sng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1. Teachers to set the context of the task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2. Do [E] with pupils. Draw their attention to the noun (bosque). Is it masculine or feminine?. It’s </a:t>
            </a:r>
            <a:r>
              <a:rPr lang="en-GB" b="0" dirty="0" err="1"/>
              <a:t>el</a:t>
            </a:r>
            <a:r>
              <a:rPr lang="en-GB" b="0" dirty="0"/>
              <a:t> bosque, therefore it’s a masculine noun.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0" dirty="0"/>
              <a:t>3. Click to bring up answers.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 startAt="4"/>
            </a:pPr>
            <a:r>
              <a:rPr lang="en-GB" b="0" dirty="0"/>
              <a:t>Pupils do 1-5.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 startAt="4"/>
            </a:pPr>
            <a:r>
              <a:rPr lang="en-GB" b="0" dirty="0"/>
              <a:t>Elicit answers from pupils and click to bring up answers.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 startAt="4"/>
            </a:pPr>
            <a:r>
              <a:rPr lang="en-GB" b="0" dirty="0"/>
              <a:t>If desired, click on the audio buttons to hear the full sentences.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u="sng" dirty="0"/>
              <a:t>Part 2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Click to bring up instructions and English translations.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to match up the English translations with Spanish sentences (E to 5).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Elicit answers from pupils and click to bring up correct numbers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u="sng" dirty="0"/>
              <a:t>Part 3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instructions &amp; reveal sentences in full. (Check pupils understand the question - who is it? Luis? Or Sofia?).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Draw their attention to the verb (Voy/ </a:t>
            </a:r>
            <a:r>
              <a:rPr lang="en-GB" dirty="0" err="1"/>
              <a:t>va</a:t>
            </a:r>
            <a:r>
              <a:rPr lang="en-GB" dirty="0"/>
              <a:t>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can write the verb &amp; English translation for each number (NB. Some pupils might benefit from a having a paper copy of the task).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Elicit verb &amp; English translation from pupils &amp; and click to bring up answers.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Frequency of unknown words and cognates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viaje</a:t>
            </a:r>
            <a:r>
              <a:rPr lang="en-GB" dirty="0"/>
              <a:t> [519]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1457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4711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[b]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To recap and elicit the pronunciation of the </a:t>
            </a:r>
            <a:r>
              <a:rPr lang="en-GB" b="1" dirty="0"/>
              <a:t>individual SSC [b]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i="1" dirty="0"/>
              <a:t>Gesture suggestion</a:t>
            </a:r>
            <a:r>
              <a:rPr lang="en-GB" dirty="0"/>
              <a:t>: Spanish sign language for ‘</a:t>
            </a:r>
            <a:r>
              <a:rPr lang="en-GB" dirty="0" err="1"/>
              <a:t>abuela</a:t>
            </a:r>
            <a:r>
              <a:rPr lang="en-GB" dirty="0"/>
              <a:t>’ can be viewed here as a possible gesture: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https://www.youtube.com/watch?v=cxOcDkvKaJY </a:t>
            </a:r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6002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SSC </a:t>
            </a:r>
            <a:r>
              <a:rPr lang="en-GB" b="1" dirty="0"/>
              <a:t>[v]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To recap and elicit the pronunciation of the </a:t>
            </a:r>
            <a:r>
              <a:rPr lang="en-GB" b="1" dirty="0"/>
              <a:t>individual SSC [v]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1" i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i="1" dirty="0"/>
              <a:t>Gesture suggestion</a:t>
            </a:r>
            <a:r>
              <a:rPr lang="en-GB" dirty="0"/>
              <a:t>: point index and middle fingers of right hand towards the eyes and then away from the face to point forwards, gesturing ‘seeing you, looking at you’.</a:t>
            </a:r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9017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US" b="0" dirty="0"/>
              <a:t>to </a:t>
            </a:r>
            <a:r>
              <a:rPr lang="en-GB" b="0" dirty="0"/>
              <a:t>practise reading aloud [b] [v] with unknown vocabulary re landscape in Perú; to set the cultural focus of this lesson. </a:t>
            </a:r>
            <a:br>
              <a:rPr lang="en-GB" b="0" dirty="0"/>
            </a:br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Pupils </a:t>
            </a:r>
            <a:r>
              <a:rPr lang="en-US" b="0" baseline="0" dirty="0" err="1"/>
              <a:t>practise</a:t>
            </a:r>
            <a:r>
              <a:rPr lang="en-US" b="0" baseline="0" dirty="0"/>
              <a:t> (chorally) reading all the info, starting from 1. 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Start the timer.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Click on each number to listen to and check the sentences 1-6.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Frequency of unknown words and cognates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costa [775]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provincia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[1095] selva [2768]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sierra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[2569]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Pictures attributions</a:t>
            </a:r>
            <a:r>
              <a:rPr lang="en-GB" dirty="0"/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Map 1: </a:t>
            </a:r>
            <a:r>
              <a:rPr lang="pt-BR" dirty="0"/>
              <a:t>De I, JohnManuel, CC BY 2.5, https://commons.wikimedia.org/w/index.php?curid=2309301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s-ES" dirty="0"/>
              <a:t>El Nevado de Ausangate: De </a:t>
            </a:r>
            <a:r>
              <a:rPr lang="es-ES" dirty="0" err="1"/>
              <a:t>Edubucher</a:t>
            </a:r>
            <a:r>
              <a:rPr lang="es-ES" dirty="0"/>
              <a:t> - Trabajo propio, CC BY-SA 3.0, https://commons.wikimedia.org/w/index.php?curid=16939428</a:t>
            </a:r>
            <a:r>
              <a:rPr lang="en-GB" dirty="0"/>
              <a:t>Map: By </a:t>
            </a:r>
            <a:r>
              <a:rPr lang="en-GB" dirty="0" err="1"/>
              <a:t>AgainErick</a:t>
            </a:r>
            <a:r>
              <a:rPr lang="en-GB" dirty="0"/>
              <a:t> at the English Wikipedia, CC BY-SA 3.0, https://commons.wikimedia.org/w/index.php?curid=9474392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Selva: By Corey Spruit - Flickr: Manu National Park-71, CC BY 2.0, https://commons.wikimedia.org/w/index.php?curid=25786829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Ceviche:  By </a:t>
            </a:r>
            <a:r>
              <a:rPr lang="en-GB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Ledelboy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Luis </a:t>
            </a:r>
            <a:r>
              <a:rPr lang="en-GB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Delboy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(Don </a:t>
            </a:r>
            <a:r>
              <a:rPr lang="en-GB" b="0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Lucho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- self-made. Originally published in http://donlucho.com, CC BY-SA 3.0, https://commons.wikimedia.org/w/index.php?curid=4360252 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4821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5 minutes (4 slides)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present new items of vocabulary (lake, forest, island) in the context of the lesson. 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Procedure:</a:t>
            </a:r>
          </a:p>
          <a:p>
            <a:pPr>
              <a:buNone/>
            </a:pPr>
            <a:r>
              <a:rPr lang="en-GB" b="0" dirty="0"/>
              <a:t>1, Teacher reads the question in SP.</a:t>
            </a:r>
          </a:p>
          <a:p>
            <a:pPr>
              <a:buAutoNum type="arabicPeriod"/>
            </a:pPr>
            <a:r>
              <a:rPr lang="en-GB" b="0" dirty="0"/>
              <a:t> Pupils locate the three cities in the north. Picture is provided to clarify meaning. </a:t>
            </a:r>
            <a:r>
              <a:rPr lang="en-GB" dirty="0"/>
              <a:t>Teachers could ask ¿Puno está en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norte</a:t>
            </a:r>
            <a:r>
              <a:rPr lang="en-GB" dirty="0"/>
              <a:t>? ¡No..! Puno no está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norte</a:t>
            </a:r>
            <a:r>
              <a:rPr lang="en-GB" dirty="0"/>
              <a:t>… ¿y Piura? Before bringing up the support on the slide. </a:t>
            </a:r>
            <a:endParaRPr lang="en-GB" b="0" dirty="0"/>
          </a:p>
          <a:p>
            <a:pPr>
              <a:buAutoNum type="arabicPeriod"/>
            </a:pPr>
            <a:r>
              <a:rPr lang="en-GB" b="0" dirty="0"/>
              <a:t> Teacher elicits full sentences from students. </a:t>
            </a:r>
          </a:p>
          <a:p>
            <a:pPr>
              <a:buNone/>
            </a:pPr>
            <a:r>
              <a:rPr lang="en-GB" dirty="0"/>
              <a:t>3. In number 4, teachers elicit meaning of ‘</a:t>
            </a:r>
            <a:r>
              <a:rPr lang="en-GB" dirty="0" err="1"/>
              <a:t>lago</a:t>
            </a:r>
            <a:r>
              <a:rPr lang="en-GB" dirty="0"/>
              <a:t>’ from pupils. 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b="1" dirty="0"/>
              <a:t>Picture attribution: </a:t>
            </a:r>
          </a:p>
          <a:p>
            <a:pPr>
              <a:buNone/>
            </a:pPr>
            <a:r>
              <a:rPr lang="en-GB" dirty="0"/>
              <a:t>De </a:t>
            </a:r>
            <a:r>
              <a:rPr lang="en-GB" dirty="0" err="1"/>
              <a:t>daniel_sandoval</a:t>
            </a:r>
            <a:r>
              <a:rPr lang="en-GB" dirty="0"/>
              <a:t> - Llanganuco_lagunas_1_ancash, </a:t>
            </a:r>
            <a:r>
              <a:rPr lang="en-GB" dirty="0" err="1"/>
              <a:t>Dominio</a:t>
            </a:r>
            <a:r>
              <a:rPr lang="en-GB" dirty="0"/>
              <a:t> </a:t>
            </a:r>
            <a:r>
              <a:rPr lang="en-GB" dirty="0" err="1"/>
              <a:t>público</a:t>
            </a:r>
            <a:r>
              <a:rPr lang="en-GB" dirty="0"/>
              <a:t>, https://commons.wikimedia.org/w/index.php?curid=8689595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67873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Procedure:</a:t>
            </a:r>
          </a:p>
          <a:p>
            <a:pPr>
              <a:buNone/>
            </a:pPr>
            <a:r>
              <a:rPr lang="en-GB" b="0" dirty="0"/>
              <a:t>1, Teacher reads the question in SP.</a:t>
            </a:r>
          </a:p>
          <a:p>
            <a:pPr>
              <a:buAutoNum type="arabicPeriod"/>
            </a:pPr>
            <a:r>
              <a:rPr lang="en-GB" b="0" dirty="0"/>
              <a:t> Pupils locate the three cities in the south. Picture is provided to clarify meaning. </a:t>
            </a:r>
            <a:r>
              <a:rPr lang="en-GB" dirty="0"/>
              <a:t>Teachers could ask ¿Piura está en </a:t>
            </a:r>
            <a:r>
              <a:rPr lang="en-GB" dirty="0" err="1"/>
              <a:t>el</a:t>
            </a:r>
            <a:r>
              <a:rPr lang="en-GB" dirty="0"/>
              <a:t> sur? ¡No..! Puno no está </a:t>
            </a:r>
            <a:r>
              <a:rPr lang="en-GB" dirty="0" err="1"/>
              <a:t>el</a:t>
            </a:r>
            <a:r>
              <a:rPr lang="en-GB" dirty="0"/>
              <a:t> sur… ¿y Puno? Before bringing up the support on the slide. </a:t>
            </a:r>
            <a:endParaRPr lang="en-GB" b="0" dirty="0"/>
          </a:p>
          <a:p>
            <a:pPr>
              <a:buAutoNum type="arabicPeriod"/>
            </a:pPr>
            <a:r>
              <a:rPr lang="en-GB" b="0" dirty="0"/>
              <a:t> Teacher elicits full sentences from students. </a:t>
            </a:r>
          </a:p>
          <a:p>
            <a:pPr>
              <a:buNone/>
            </a:pPr>
            <a:r>
              <a:rPr lang="en-GB" dirty="0"/>
              <a:t>3. In number 4, teachers elicit meaning of ‘</a:t>
            </a:r>
            <a:r>
              <a:rPr lang="en-GB" dirty="0" err="1"/>
              <a:t>lago</a:t>
            </a:r>
            <a:r>
              <a:rPr lang="en-GB" dirty="0"/>
              <a:t>’ from pupils. 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b="1" dirty="0"/>
              <a:t>Picture attribution: </a:t>
            </a:r>
          </a:p>
          <a:p>
            <a:pPr>
              <a:buNone/>
            </a:pPr>
            <a:r>
              <a:rPr lang="en-GB" dirty="0"/>
              <a:t>De </a:t>
            </a:r>
            <a:r>
              <a:rPr lang="en-GB" dirty="0" err="1"/>
              <a:t>Tydence</a:t>
            </a:r>
            <a:r>
              <a:rPr lang="en-GB" dirty="0"/>
              <a:t> Davis from Las Vegas - Puno cityscape, CC BY 2.0, https://commons.wikimedia.org/w/index.php?curid=63223100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53611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Procedure:</a:t>
            </a:r>
          </a:p>
          <a:p>
            <a:pPr>
              <a:buNone/>
            </a:pPr>
            <a:r>
              <a:rPr lang="en-GB" b="0" dirty="0"/>
              <a:t>1, Teacher reads the question in SP.</a:t>
            </a:r>
          </a:p>
          <a:p>
            <a:pPr>
              <a:buAutoNum type="arabicPeriod"/>
            </a:pPr>
            <a:r>
              <a:rPr lang="en-GB" b="0" dirty="0"/>
              <a:t> Pupils locate cities in the east. Picture is provided to clarify meaning. </a:t>
            </a:r>
            <a:r>
              <a:rPr lang="en-GB" dirty="0"/>
              <a:t>Teachers could ask ¿Iquitos está en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oeste</a:t>
            </a:r>
            <a:r>
              <a:rPr lang="en-GB" dirty="0"/>
              <a:t>? ¡No..! Iquitos no </a:t>
            </a:r>
            <a:r>
              <a:rPr lang="en-GB" dirty="0" err="1"/>
              <a:t>está</a:t>
            </a:r>
            <a:r>
              <a:rPr lang="en-GB" dirty="0"/>
              <a:t> </a:t>
            </a:r>
            <a:r>
              <a:rPr lang="en-GB" dirty="0" err="1"/>
              <a:t>ien</a:t>
            </a:r>
            <a:r>
              <a:rPr lang="en-GB" dirty="0"/>
              <a:t>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oeste</a:t>
            </a:r>
            <a:r>
              <a:rPr lang="en-GB" dirty="0"/>
              <a:t>… ¿e Puno? Before bringing up the support on the slide. </a:t>
            </a:r>
            <a:endParaRPr lang="en-GB" b="0" dirty="0"/>
          </a:p>
          <a:p>
            <a:pPr>
              <a:buAutoNum type="arabicPeriod"/>
            </a:pPr>
            <a:r>
              <a:rPr lang="en-GB" b="0" dirty="0"/>
              <a:t> Teacher elicits full sentences from students. </a:t>
            </a:r>
          </a:p>
          <a:p>
            <a:pPr>
              <a:buNone/>
            </a:pPr>
            <a:r>
              <a:rPr lang="en-GB" dirty="0"/>
              <a:t>3. In number 3, teachers elicit meaning of ‘bosque’ from pupils. </a:t>
            </a:r>
          </a:p>
          <a:p>
            <a:pPr>
              <a:buNone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Frequency of unknown words and cognates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capital [581]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región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[545]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amazónico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[&gt;5000]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casi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[166]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cubierto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[3775]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b="1" dirty="0"/>
              <a:t>Picture attribution: </a:t>
            </a:r>
            <a:endParaRPr lang="es-ES" dirty="0"/>
          </a:p>
          <a:p>
            <a:pPr>
              <a:buNone/>
            </a:pPr>
            <a:r>
              <a:rPr lang="es-ES" dirty="0"/>
              <a:t>De Percy Meza - Trabajo propio, CC BY-SA 4.0, https://commons.wikimedia.org/w/index.php?curid=44759960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611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Procedure:</a:t>
            </a:r>
          </a:p>
          <a:p>
            <a:pPr>
              <a:buNone/>
            </a:pPr>
            <a:r>
              <a:rPr lang="en-GB" b="0" dirty="0"/>
              <a:t>1, Teacher reads the question in SP.</a:t>
            </a:r>
          </a:p>
          <a:p>
            <a:pPr>
              <a:buAutoNum type="arabicPeriod"/>
            </a:pPr>
            <a:r>
              <a:rPr lang="en-GB" b="0" dirty="0"/>
              <a:t> Pupils locate the three cities in the west. Picture is provided to clarify meaning. </a:t>
            </a:r>
            <a:r>
              <a:rPr lang="en-GB" dirty="0"/>
              <a:t>Teachers could ask ¿Puno está en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oeste</a:t>
            </a:r>
            <a:r>
              <a:rPr lang="en-GB" dirty="0"/>
              <a:t>? ¡No..! Puno no está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oeste</a:t>
            </a:r>
            <a:r>
              <a:rPr lang="en-GB" dirty="0"/>
              <a:t>… ¿y Lima? Before bringing up the support on the slide. </a:t>
            </a:r>
            <a:endParaRPr lang="en-GB" b="0" dirty="0"/>
          </a:p>
          <a:p>
            <a:pPr>
              <a:buAutoNum type="arabicPeriod"/>
            </a:pPr>
            <a:r>
              <a:rPr lang="en-GB" b="0" dirty="0"/>
              <a:t> Teacher elicits full sentences from students. </a:t>
            </a:r>
          </a:p>
          <a:p>
            <a:pPr>
              <a:buNone/>
            </a:pPr>
            <a:r>
              <a:rPr lang="en-GB" dirty="0"/>
              <a:t>3. In number 3, teachers elicit meaning of ‘</a:t>
            </a:r>
            <a:r>
              <a:rPr lang="en-GB" dirty="0" err="1"/>
              <a:t>isla</a:t>
            </a:r>
            <a:r>
              <a:rPr lang="en-GB" dirty="0"/>
              <a:t>’ from pupils. 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b="1" dirty="0"/>
              <a:t>Picture attribution: </a:t>
            </a:r>
          </a:p>
          <a:p>
            <a:pPr>
              <a:buNone/>
            </a:pPr>
            <a:r>
              <a:rPr lang="es-ES" dirty="0"/>
              <a:t>https://www.tripadvisor.es/Attraction_Review-g445063-d4732462-Reviews-Islas_Ballestas-Paracas_Ica_Region.html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7181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1</a:t>
            </a:r>
            <a:r>
              <a:rPr lang="en-GB" b="0" baseline="30000" dirty="0"/>
              <a:t>st</a:t>
            </a:r>
            <a:r>
              <a:rPr lang="en-GB" b="0" dirty="0"/>
              <a:t> and 3</a:t>
            </a:r>
            <a:r>
              <a:rPr lang="en-GB" b="0" baseline="30000" dirty="0"/>
              <a:t>rd</a:t>
            </a:r>
            <a:r>
              <a:rPr lang="en-GB" b="0" dirty="0"/>
              <a:t> person singular of ‘</a:t>
            </a:r>
            <a:r>
              <a:rPr lang="en-GB" b="0" dirty="0" err="1"/>
              <a:t>ir</a:t>
            </a:r>
            <a:r>
              <a:rPr lang="en-GB" b="0" dirty="0"/>
              <a:t>’.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irregular verb </a:t>
            </a:r>
            <a:r>
              <a:rPr lang="en-GB" dirty="0" err="1"/>
              <a:t>ir.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52903-743F-43B9-83F3-F3DB83F04A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62BAAA-547C-49A8-9A22-5A20CE61C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7C7C1-F979-42AD-BC1C-1A80B6F59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2EBE7D-8AA0-4604-B8DE-98BA0900E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3F5D65-B5A9-4DDE-B7A7-9D16B652F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27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8D30D-97BB-4BC8-A43E-FA3DBF7DC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4807E1-14B9-422B-B188-ECDB27E03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42BD6-2BC8-4412-AC1C-18AE49F39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34020-804E-4786-9FB9-6A649C98F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2210D-B5CA-4A09-BDF8-DBE08F9F9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4406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65509E-974B-4DFC-BB84-A1778A54C9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0A2CE7-E4AC-454F-B64C-1F72BD4D65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0D1F0-D9A9-480A-BAD4-D7388E2F5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5A29FC-DC75-4FC0-A9FA-B0720D72A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38A6-F67B-47FE-BB92-C6069C09C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307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4A69E-80A2-46D4-9D63-416F89B37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738FD-72DE-49E4-919D-8473CCFF1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FAD0A-2D4F-487E-BB15-9A1A99A52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9E392-82EB-40B5-A665-1DD3664F4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D6B309-D27A-4C60-9E63-AE96E985C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105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CF7C8-E8ED-4372-9855-055842FA2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5FD46-530E-4E24-91D2-2CCADE9DB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8FB243-68A1-46D4-93D3-DF93BD9B7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B32DF-AE2F-4E12-9C59-8C5B6B21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92E43-3963-4595-8F99-4B117A940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160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0D949-3558-4D30-8E06-2E613139F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6D5D6-1BA5-43B6-85E9-9F9DFEF4F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167C-9DB0-473F-9DA6-EBB545DC3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C0D70E-229B-4FCE-A4C5-BF66E787F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7C1077-E684-4312-BD32-1B6E42F73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0772F-8BEF-4F2E-8763-824C2EA4D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944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9EA22-35EB-4F4B-82C8-CEA37B3A2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A323A9-9E83-49F1-96C9-D7EC6934C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51AFF1-487D-4985-A18B-D4C03FC1C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122ADA-F6BB-4FC7-A08D-34FFD30D30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FEC994-8A8E-4030-9843-5440F47F5F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7F9F46-B02B-42FE-88C1-3833C6EC9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8BA00-BC7F-43F0-9DFD-6646BD170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3507A3-21B3-4ECD-ACFF-2584572C5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936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FC8B4-A1FC-4D98-999A-EBB3CC43A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227761-8567-4456-B14C-04489A825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1E2847-79A8-4E7C-B367-C20A8EB7A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D61DB8-89CC-453B-945D-FBD6BE386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361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9F5237-E42F-4BAC-8012-9D2537B2C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8BD0C3-FBD3-4910-9F2D-A34071B0B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D69F4-D025-46A9-BC50-F71BD3857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142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2E342-0F66-4E9B-9DB2-CC6E5EDB8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639111-5042-4FF5-AA9F-5D935B10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4955E7-F858-46F5-A8DD-E94FCA004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95BB1-487F-4982-970A-42B8C27F9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3D891-FE26-4D7C-9FED-542B8BD0C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E94B-9C19-43AF-808B-0D5FF10BF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1304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A8772-6272-4E48-A604-91AAEE2CB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8BF935-E032-4E76-A262-B00A65647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EFF70-D0B5-41AB-AD60-4F36CE731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51176A-5FAC-4FD7-8EF1-3804532F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FDFC4-3BD3-4770-AEC7-D8C4BD490BFE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17F26-294B-430A-9B46-F7AA6641C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DDC26E-A591-4BDC-89B4-3602804AD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550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88EF60-C5F0-43CC-9178-07662FB1C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599554-E0B0-4E84-A5BE-FD50C986C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27394-E562-4E66-9A36-6FFEA9E95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FDFC4-3BD3-4770-AEC7-D8C4BD490BFE}" type="datetimeFigureOut">
              <a:rPr lang="en-GB" smtClean="0"/>
              <a:t>19/02/2023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A2DB03-C0A4-4F11-8FC2-3D37A24F5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7CF8C-2078-40B3-B9B7-7527F0041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D0704-9853-44D1-95C3-10E43DDC1C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52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35.wav"/><Relationship Id="rId7" Type="http://schemas.openxmlformats.org/officeDocument/2006/relationships/audio" Target="../media/audio39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8.wav"/><Relationship Id="rId11" Type="http://schemas.openxmlformats.org/officeDocument/2006/relationships/audio" Target="../media/audio41.wav"/><Relationship Id="rId5" Type="http://schemas.openxmlformats.org/officeDocument/2006/relationships/audio" Target="../media/audio37.wav"/><Relationship Id="rId10" Type="http://schemas.openxmlformats.org/officeDocument/2006/relationships/image" Target="../media/image34.png"/><Relationship Id="rId4" Type="http://schemas.openxmlformats.org/officeDocument/2006/relationships/audio" Target="../media/audio36.wav"/><Relationship Id="rId9" Type="http://schemas.openxmlformats.org/officeDocument/2006/relationships/audio" Target="../media/audio40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7.wav"/><Relationship Id="rId13" Type="http://schemas.openxmlformats.org/officeDocument/2006/relationships/audio" Target="../media/audio51.wav"/><Relationship Id="rId18" Type="http://schemas.openxmlformats.org/officeDocument/2006/relationships/audio" Target="../media/audio55.wav"/><Relationship Id="rId3" Type="http://schemas.openxmlformats.org/officeDocument/2006/relationships/audio" Target="../media/audio42.wav"/><Relationship Id="rId21" Type="http://schemas.openxmlformats.org/officeDocument/2006/relationships/audio" Target="../media/audio56.wav"/><Relationship Id="rId7" Type="http://schemas.openxmlformats.org/officeDocument/2006/relationships/audio" Target="../media/audio46.wav"/><Relationship Id="rId12" Type="http://schemas.openxmlformats.org/officeDocument/2006/relationships/audio" Target="../media/audio50.wav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6" Type="http://schemas.openxmlformats.org/officeDocument/2006/relationships/audio" Target="../media/audio54.wav"/><Relationship Id="rId20" Type="http://schemas.openxmlformats.org/officeDocument/2006/relationships/image" Target="../media/image38.gif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5.wav"/><Relationship Id="rId11" Type="http://schemas.openxmlformats.org/officeDocument/2006/relationships/audio" Target="../media/audio49.wav"/><Relationship Id="rId24" Type="http://schemas.openxmlformats.org/officeDocument/2006/relationships/audio" Target="../media/audio57.wav"/><Relationship Id="rId5" Type="http://schemas.openxmlformats.org/officeDocument/2006/relationships/audio" Target="../media/audio44.wav"/><Relationship Id="rId15" Type="http://schemas.openxmlformats.org/officeDocument/2006/relationships/audio" Target="../media/audio53.wav"/><Relationship Id="rId23" Type="http://schemas.openxmlformats.org/officeDocument/2006/relationships/image" Target="../media/image18.svg"/><Relationship Id="rId10" Type="http://schemas.openxmlformats.org/officeDocument/2006/relationships/image" Target="../media/image35.png"/><Relationship Id="rId19" Type="http://schemas.openxmlformats.org/officeDocument/2006/relationships/image" Target="../media/image37.gif"/><Relationship Id="rId4" Type="http://schemas.openxmlformats.org/officeDocument/2006/relationships/audio" Target="../media/audio43.wav"/><Relationship Id="rId9" Type="http://schemas.openxmlformats.org/officeDocument/2006/relationships/audio" Target="../media/audio48.wav"/><Relationship Id="rId14" Type="http://schemas.openxmlformats.org/officeDocument/2006/relationships/audio" Target="../media/audio52.wav"/><Relationship Id="rId2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8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audio" Target="../media/audio60.wav"/><Relationship Id="rId4" Type="http://schemas.openxmlformats.org/officeDocument/2006/relationships/audio" Target="../media/audio59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audio" Target="../media/audio67.wav"/><Relationship Id="rId18" Type="http://schemas.openxmlformats.org/officeDocument/2006/relationships/image" Target="../media/image41.png"/><Relationship Id="rId3" Type="http://schemas.openxmlformats.org/officeDocument/2006/relationships/audio" Target="../media/audio61.wav"/><Relationship Id="rId7" Type="http://schemas.openxmlformats.org/officeDocument/2006/relationships/image" Target="../media/image39.png"/><Relationship Id="rId12" Type="http://schemas.openxmlformats.org/officeDocument/2006/relationships/audio" Target="../media/audio66.wav"/><Relationship Id="rId17" Type="http://schemas.openxmlformats.org/officeDocument/2006/relationships/audio" Target="../media/audio71.wav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70.wav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4.wav"/><Relationship Id="rId11" Type="http://schemas.openxmlformats.org/officeDocument/2006/relationships/image" Target="../media/image40.png"/><Relationship Id="rId5" Type="http://schemas.openxmlformats.org/officeDocument/2006/relationships/audio" Target="../media/audio63.wav"/><Relationship Id="rId15" Type="http://schemas.openxmlformats.org/officeDocument/2006/relationships/audio" Target="../media/audio69.wav"/><Relationship Id="rId10" Type="http://schemas.openxmlformats.org/officeDocument/2006/relationships/audio" Target="../media/audio65.wav"/><Relationship Id="rId19" Type="http://schemas.openxmlformats.org/officeDocument/2006/relationships/image" Target="../media/image17.png"/><Relationship Id="rId4" Type="http://schemas.openxmlformats.org/officeDocument/2006/relationships/audio" Target="../media/audio62.wav"/><Relationship Id="rId9" Type="http://schemas.microsoft.com/office/2007/relationships/hdphoto" Target="../media/hdphoto1.wdp"/><Relationship Id="rId14" Type="http://schemas.openxmlformats.org/officeDocument/2006/relationships/audio" Target="../media/audio68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3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audio" Target="../media/audio9.wav"/><Relationship Id="rId18" Type="http://schemas.openxmlformats.org/officeDocument/2006/relationships/audio" Target="../media/audio12.wav"/><Relationship Id="rId3" Type="http://schemas.openxmlformats.org/officeDocument/2006/relationships/image" Target="../media/image10.png"/><Relationship Id="rId7" Type="http://schemas.openxmlformats.org/officeDocument/2006/relationships/image" Target="../media/image18.svg"/><Relationship Id="rId12" Type="http://schemas.openxmlformats.org/officeDocument/2006/relationships/audio" Target="../media/audio8.wav"/><Relationship Id="rId1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1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openxmlformats.org/officeDocument/2006/relationships/audio" Target="../media/audio7.wav"/><Relationship Id="rId5" Type="http://schemas.openxmlformats.org/officeDocument/2006/relationships/image" Target="../media/image16.png"/><Relationship Id="rId15" Type="http://schemas.openxmlformats.org/officeDocument/2006/relationships/image" Target="../media/image20.jpeg"/><Relationship Id="rId10" Type="http://schemas.openxmlformats.org/officeDocument/2006/relationships/audio" Target="../media/audio6.wav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audio" Target="../media/audio10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4.jpeg"/><Relationship Id="rId18" Type="http://schemas.openxmlformats.org/officeDocument/2006/relationships/audio" Target="../media/audio19.wav"/><Relationship Id="rId3" Type="http://schemas.openxmlformats.org/officeDocument/2006/relationships/image" Target="../media/image10.png"/><Relationship Id="rId7" Type="http://schemas.openxmlformats.org/officeDocument/2006/relationships/audio" Target="../media/audio14.wav"/><Relationship Id="rId12" Type="http://schemas.openxmlformats.org/officeDocument/2006/relationships/image" Target="../media/image23.png"/><Relationship Id="rId17" Type="http://schemas.openxmlformats.org/officeDocument/2006/relationships/audio" Target="../media/audio18.wav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.png"/><Relationship Id="rId20" Type="http://schemas.openxmlformats.org/officeDocument/2006/relationships/audio" Target="../media/audio21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3.wav"/><Relationship Id="rId11" Type="http://schemas.openxmlformats.org/officeDocument/2006/relationships/audio" Target="../media/audio16.wav"/><Relationship Id="rId5" Type="http://schemas.microsoft.com/office/2007/relationships/hdphoto" Target="../media/hdphoto1.wdp"/><Relationship Id="rId15" Type="http://schemas.openxmlformats.org/officeDocument/2006/relationships/audio" Target="../media/audio17.wav"/><Relationship Id="rId10" Type="http://schemas.openxmlformats.org/officeDocument/2006/relationships/audio" Target="../media/audio15.wav"/><Relationship Id="rId19" Type="http://schemas.openxmlformats.org/officeDocument/2006/relationships/audio" Target="../media/audio20.wav"/><Relationship Id="rId4" Type="http://schemas.openxmlformats.org/officeDocument/2006/relationships/image" Target="../media/image22.png"/><Relationship Id="rId9" Type="http://schemas.openxmlformats.org/officeDocument/2006/relationships/image" Target="../media/image18.sv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4.wav"/><Relationship Id="rId13" Type="http://schemas.openxmlformats.org/officeDocument/2006/relationships/image" Target="../media/image25.png"/><Relationship Id="rId18" Type="http://schemas.openxmlformats.org/officeDocument/2006/relationships/audio" Target="../media/audio17.wav"/><Relationship Id="rId3" Type="http://schemas.openxmlformats.org/officeDocument/2006/relationships/audio" Target="../media/audio22.wav"/><Relationship Id="rId21" Type="http://schemas.openxmlformats.org/officeDocument/2006/relationships/audio" Target="../media/audio19.wav"/><Relationship Id="rId7" Type="http://schemas.openxmlformats.org/officeDocument/2006/relationships/audio" Target="../media/audio23.wav"/><Relationship Id="rId12" Type="http://schemas.openxmlformats.org/officeDocument/2006/relationships/image" Target="../media/image23.png"/><Relationship Id="rId17" Type="http://schemas.openxmlformats.org/officeDocument/2006/relationships/audio" Target="../media/audio15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26.wav"/><Relationship Id="rId20" Type="http://schemas.openxmlformats.org/officeDocument/2006/relationships/audio" Target="../media/audio18.wav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audio" Target="../media/audio25.wav"/><Relationship Id="rId5" Type="http://schemas.openxmlformats.org/officeDocument/2006/relationships/image" Target="../media/image22.png"/><Relationship Id="rId15" Type="http://schemas.openxmlformats.org/officeDocument/2006/relationships/image" Target="../media/image27.jpeg"/><Relationship Id="rId10" Type="http://schemas.openxmlformats.org/officeDocument/2006/relationships/image" Target="../media/image18.svg"/><Relationship Id="rId19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17.png"/><Relationship Id="rId14" Type="http://schemas.openxmlformats.org/officeDocument/2006/relationships/image" Target="../media/image26.png"/><Relationship Id="rId22" Type="http://schemas.openxmlformats.org/officeDocument/2006/relationships/audio" Target="../media/audio20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9.wav"/><Relationship Id="rId13" Type="http://schemas.openxmlformats.org/officeDocument/2006/relationships/image" Target="../media/image28.png"/><Relationship Id="rId18" Type="http://schemas.openxmlformats.org/officeDocument/2006/relationships/image" Target="../media/image30.png"/><Relationship Id="rId3" Type="http://schemas.openxmlformats.org/officeDocument/2006/relationships/audio" Target="../media/audio27.wav"/><Relationship Id="rId21" Type="http://schemas.openxmlformats.org/officeDocument/2006/relationships/image" Target="../media/image4.png"/><Relationship Id="rId7" Type="http://schemas.openxmlformats.org/officeDocument/2006/relationships/audio" Target="../media/audio28.wav"/><Relationship Id="rId12" Type="http://schemas.openxmlformats.org/officeDocument/2006/relationships/audio" Target="../media/audio30.wav"/><Relationship Id="rId17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8.png"/><Relationship Id="rId20" Type="http://schemas.openxmlformats.org/officeDocument/2006/relationships/audio" Target="../media/audio17.wav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24" Type="http://schemas.openxmlformats.org/officeDocument/2006/relationships/audio" Target="../media/audio20.wav"/><Relationship Id="rId5" Type="http://schemas.openxmlformats.org/officeDocument/2006/relationships/image" Target="../media/image22.png"/><Relationship Id="rId15" Type="http://schemas.openxmlformats.org/officeDocument/2006/relationships/image" Target="../media/image7.png"/><Relationship Id="rId23" Type="http://schemas.openxmlformats.org/officeDocument/2006/relationships/audio" Target="../media/audio19.wav"/><Relationship Id="rId10" Type="http://schemas.openxmlformats.org/officeDocument/2006/relationships/image" Target="../media/image18.svg"/><Relationship Id="rId19" Type="http://schemas.openxmlformats.org/officeDocument/2006/relationships/audio" Target="../media/audio15.wav"/><Relationship Id="rId4" Type="http://schemas.openxmlformats.org/officeDocument/2006/relationships/image" Target="../media/image10.png"/><Relationship Id="rId9" Type="http://schemas.openxmlformats.org/officeDocument/2006/relationships/image" Target="../media/image17.png"/><Relationship Id="rId14" Type="http://schemas.openxmlformats.org/officeDocument/2006/relationships/audio" Target="../media/audio31.wav"/><Relationship Id="rId22" Type="http://schemas.openxmlformats.org/officeDocument/2006/relationships/audio" Target="../media/audio18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2.jpeg"/><Relationship Id="rId18" Type="http://schemas.openxmlformats.org/officeDocument/2006/relationships/audio" Target="../media/audio19.wav"/><Relationship Id="rId3" Type="http://schemas.openxmlformats.org/officeDocument/2006/relationships/image" Target="../media/image10.png"/><Relationship Id="rId7" Type="http://schemas.openxmlformats.org/officeDocument/2006/relationships/audio" Target="../media/audio33.wav"/><Relationship Id="rId12" Type="http://schemas.openxmlformats.org/officeDocument/2006/relationships/image" Target="../media/image31.png"/><Relationship Id="rId17" Type="http://schemas.openxmlformats.org/officeDocument/2006/relationships/audio" Target="../media/audio18.wav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2.wav"/><Relationship Id="rId11" Type="http://schemas.openxmlformats.org/officeDocument/2006/relationships/audio" Target="../media/audio34.wav"/><Relationship Id="rId5" Type="http://schemas.microsoft.com/office/2007/relationships/hdphoto" Target="../media/hdphoto1.wdp"/><Relationship Id="rId15" Type="http://schemas.openxmlformats.org/officeDocument/2006/relationships/audio" Target="../media/audio17.wav"/><Relationship Id="rId10" Type="http://schemas.openxmlformats.org/officeDocument/2006/relationships/image" Target="../media/image23.png"/><Relationship Id="rId19" Type="http://schemas.openxmlformats.org/officeDocument/2006/relationships/audio" Target="../media/audio20.wav"/><Relationship Id="rId4" Type="http://schemas.openxmlformats.org/officeDocument/2006/relationships/image" Target="../media/image22.png"/><Relationship Id="rId9" Type="http://schemas.openxmlformats.org/officeDocument/2006/relationships/image" Target="../media/image18.svg"/><Relationship Id="rId14" Type="http://schemas.openxmlformats.org/officeDocument/2006/relationships/audio" Target="../media/audio1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999580FF-A961-4BA5-8243-21EF4FB0D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10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475;p51">
            <a:extLst>
              <a:ext uri="{FF2B5EF4-FFF2-40B4-BE49-F238E27FC236}">
                <a16:creationId xmlns:a16="http://schemas.microsoft.com/office/drawing/2014/main" id="{DEFCD0D6-BA08-4A4B-9C41-98A21C7A4E04}"/>
              </a:ext>
            </a:extLst>
          </p:cNvPr>
          <p:cNvSpPr txBox="1"/>
          <p:nvPr/>
        </p:nvSpPr>
        <p:spPr>
          <a:xfrm>
            <a:off x="163735" y="2187163"/>
            <a:ext cx="12134281" cy="6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2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verb ‘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(to go) is an irregular verb.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3" name="Google Shape;476;p51">
            <a:extLst>
              <a:ext uri="{FF2B5EF4-FFF2-40B4-BE49-F238E27FC236}">
                <a16:creationId xmlns:a16="http://schemas.microsoft.com/office/drawing/2014/main" id="{3CC61A1A-6F95-4589-95E8-F7BF12DD0F51}"/>
              </a:ext>
            </a:extLst>
          </p:cNvPr>
          <p:cNvSpPr txBox="1"/>
          <p:nvPr/>
        </p:nvSpPr>
        <p:spPr>
          <a:xfrm>
            <a:off x="1117807" y="4718464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Voy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mamá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6" name="Google Shape;479;p51">
            <a:extLst>
              <a:ext uri="{FF2B5EF4-FFF2-40B4-BE49-F238E27FC236}">
                <a16:creationId xmlns:a16="http://schemas.microsoft.com/office/drawing/2014/main" id="{8589D590-BD00-465C-8548-A271694E5461}"/>
              </a:ext>
            </a:extLst>
          </p:cNvPr>
          <p:cNvSpPr txBox="1"/>
          <p:nvPr/>
        </p:nvSpPr>
        <p:spPr>
          <a:xfrm>
            <a:off x="163736" y="3074785"/>
            <a:ext cx="8080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2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 say ‘I go’,  we use _______.  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47" name="Google Shape;480;p51">
            <a:extLst>
              <a:ext uri="{FF2B5EF4-FFF2-40B4-BE49-F238E27FC236}">
                <a16:creationId xmlns:a16="http://schemas.microsoft.com/office/drawing/2014/main" id="{B8930893-A0DF-4326-8CBE-23307498EA28}"/>
              </a:ext>
            </a:extLst>
          </p:cNvPr>
          <p:cNvSpPr txBox="1"/>
          <p:nvPr/>
        </p:nvSpPr>
        <p:spPr>
          <a:xfrm>
            <a:off x="6476236" y="3028897"/>
            <a:ext cx="5821779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2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 say ‘s/he goes’, we use _____.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483;p51">
            <a:extLst>
              <a:ext uri="{FF2B5EF4-FFF2-40B4-BE49-F238E27FC236}">
                <a16:creationId xmlns:a16="http://schemas.microsoft.com/office/drawing/2014/main" id="{769A333C-2E0B-4868-A507-7970DBDCC7AC}"/>
              </a:ext>
            </a:extLst>
          </p:cNvPr>
          <p:cNvSpPr txBox="1">
            <a:spLocks/>
          </p:cNvSpPr>
          <p:nvPr/>
        </p:nvSpPr>
        <p:spPr>
          <a:xfrm>
            <a:off x="204236" y="891042"/>
            <a:ext cx="11205200" cy="751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[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ir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: I go vs. s/he goes]</a:t>
            </a:r>
          </a:p>
        </p:txBody>
      </p:sp>
      <p:sp>
        <p:nvSpPr>
          <p:cNvPr id="58" name="Google Shape;485;p51">
            <a:extLst>
              <a:ext uri="{FF2B5EF4-FFF2-40B4-BE49-F238E27FC236}">
                <a16:creationId xmlns:a16="http://schemas.microsoft.com/office/drawing/2014/main" id="{4F4EFA3E-1424-4BAF-8C88-1C63BACFA3F8}"/>
              </a:ext>
            </a:extLst>
          </p:cNvPr>
          <p:cNvSpPr txBox="1"/>
          <p:nvPr/>
        </p:nvSpPr>
        <p:spPr>
          <a:xfrm>
            <a:off x="1204242" y="5351094"/>
            <a:ext cx="3221329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 go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with mum.</a:t>
            </a:r>
            <a:endParaRPr kumimoji="0" sz="1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4" name="Google Shape;491;p51">
            <a:extLst>
              <a:ext uri="{FF2B5EF4-FFF2-40B4-BE49-F238E27FC236}">
                <a16:creationId xmlns:a16="http://schemas.microsoft.com/office/drawing/2014/main" id="{52C281CD-9DFE-40B1-B655-7398C0D6409F}"/>
              </a:ext>
            </a:extLst>
          </p:cNvPr>
          <p:cNvSpPr txBox="1"/>
          <p:nvPr/>
        </p:nvSpPr>
        <p:spPr>
          <a:xfrm>
            <a:off x="204236" y="1580548"/>
            <a:ext cx="8283998" cy="4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Some verbs do not follow regular patterns.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 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5" name="Rectangle 64">
            <a:hlinkClick r:id="" action="ppaction://noaction">
              <a:snd r:embed="rId9" name="19_Eestaactivo.wav"/>
            </a:hlinkClick>
            <a:extLst>
              <a:ext uri="{FF2B5EF4-FFF2-40B4-BE49-F238E27FC236}">
                <a16:creationId xmlns:a16="http://schemas.microsoft.com/office/drawing/2014/main" id="{0006724D-7E00-4155-BCF6-6AE13874A829}"/>
              </a:ext>
            </a:extLst>
          </p:cNvPr>
          <p:cNvSpPr/>
          <p:nvPr/>
        </p:nvSpPr>
        <p:spPr>
          <a:xfrm>
            <a:off x="2814907" y="3992629"/>
            <a:ext cx="988584" cy="523220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66" name="Rectangle 65">
            <a:hlinkClick r:id="" action="ppaction://noaction">
              <a:snd r:embed="rId9" name="19_Eestaactivo.wav"/>
            </a:hlinkClick>
            <a:extLst>
              <a:ext uri="{FF2B5EF4-FFF2-40B4-BE49-F238E27FC236}">
                <a16:creationId xmlns:a16="http://schemas.microsoft.com/office/drawing/2014/main" id="{7BE8A151-AD78-41F6-91B0-1675F402FABA}"/>
              </a:ext>
            </a:extLst>
          </p:cNvPr>
          <p:cNvSpPr/>
          <p:nvPr/>
        </p:nvSpPr>
        <p:spPr>
          <a:xfrm>
            <a:off x="7157300" y="3815317"/>
            <a:ext cx="1902470" cy="739532"/>
          </a:xfrm>
          <a:prstGeom prst="rect">
            <a:avLst/>
          </a:prstGeom>
          <a:solidFill>
            <a:srgbClr val="00B0F0"/>
          </a:solidFill>
          <a:ln w="19050">
            <a:solidFill>
              <a:srgbClr val="00B0F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s/he, it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7" name="Google Shape;183;p8">
            <a:extLst>
              <a:ext uri="{FF2B5EF4-FFF2-40B4-BE49-F238E27FC236}">
                <a16:creationId xmlns:a16="http://schemas.microsoft.com/office/drawing/2014/main" id="{A891B905-61DD-45C9-B9E8-77D8FC54C46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60264" y="5331991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476;p51">
            <a:extLst>
              <a:ext uri="{FF2B5EF4-FFF2-40B4-BE49-F238E27FC236}">
                <a16:creationId xmlns:a16="http://schemas.microsoft.com/office/drawing/2014/main" id="{88FCD523-92BD-4E0C-9265-D5492FD044BD}"/>
              </a:ext>
            </a:extLst>
          </p:cNvPr>
          <p:cNvSpPr txBox="1"/>
          <p:nvPr/>
        </p:nvSpPr>
        <p:spPr>
          <a:xfrm>
            <a:off x="6402864" y="4607206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con una amiga.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69" name="Google Shape;485;p51">
            <a:extLst>
              <a:ext uri="{FF2B5EF4-FFF2-40B4-BE49-F238E27FC236}">
                <a16:creationId xmlns:a16="http://schemas.microsoft.com/office/drawing/2014/main" id="{77F43B34-AADE-41A1-A6D1-11C6382C2634}"/>
              </a:ext>
            </a:extLst>
          </p:cNvPr>
          <p:cNvSpPr txBox="1"/>
          <p:nvPr/>
        </p:nvSpPr>
        <p:spPr>
          <a:xfrm>
            <a:off x="6371546" y="5151555"/>
            <a:ext cx="5120843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S/he goes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with a (female) friend.</a:t>
            </a:r>
            <a:endParaRPr kumimoji="0" sz="9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70" name="Google Shape;183;p8">
            <a:extLst>
              <a:ext uri="{FF2B5EF4-FFF2-40B4-BE49-F238E27FC236}">
                <a16:creationId xmlns:a16="http://schemas.microsoft.com/office/drawing/2014/main" id="{B7EC5DB6-3722-4734-97B0-A951DD5E0F9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834076" y="5130406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476;p51">
            <a:extLst>
              <a:ext uri="{FF2B5EF4-FFF2-40B4-BE49-F238E27FC236}">
                <a16:creationId xmlns:a16="http://schemas.microsoft.com/office/drawing/2014/main" id="{46F9F265-F810-48EC-9E0C-7003BE176245}"/>
              </a:ext>
            </a:extLst>
          </p:cNvPr>
          <p:cNvSpPr txBox="1"/>
          <p:nvPr/>
        </p:nvSpPr>
        <p:spPr>
          <a:xfrm>
            <a:off x="6371546" y="5739228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Quique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con una amiga.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74" name="Google Shape;485;p51">
            <a:extLst>
              <a:ext uri="{FF2B5EF4-FFF2-40B4-BE49-F238E27FC236}">
                <a16:creationId xmlns:a16="http://schemas.microsoft.com/office/drawing/2014/main" id="{48343563-4E0B-45AF-98FE-3C8CDA219D46}"/>
              </a:ext>
            </a:extLst>
          </p:cNvPr>
          <p:cNvSpPr txBox="1"/>
          <p:nvPr/>
        </p:nvSpPr>
        <p:spPr>
          <a:xfrm>
            <a:off x="6371546" y="6238539"/>
            <a:ext cx="6151357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Quique goes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with a (female) friend.</a:t>
            </a:r>
            <a:endParaRPr kumimoji="0" sz="9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75" name="Google Shape;183;p8">
            <a:extLst>
              <a:ext uri="{FF2B5EF4-FFF2-40B4-BE49-F238E27FC236}">
                <a16:creationId xmlns:a16="http://schemas.microsoft.com/office/drawing/2014/main" id="{57F0E375-7CF9-4F24-809E-3772837D238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856993" y="6192207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DF00D39-FF66-4D91-B78A-53279EFB3C25}"/>
              </a:ext>
            </a:extLst>
          </p:cNvPr>
          <p:cNvSpPr txBox="1"/>
          <p:nvPr/>
        </p:nvSpPr>
        <p:spPr>
          <a:xfrm>
            <a:off x="3839491" y="3051663"/>
            <a:ext cx="13285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voy</a:t>
            </a:r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513AC30-F904-478E-8D19-A80EA3E181C1}"/>
              </a:ext>
            </a:extLst>
          </p:cNvPr>
          <p:cNvSpPr txBox="1"/>
          <p:nvPr/>
        </p:nvSpPr>
        <p:spPr>
          <a:xfrm>
            <a:off x="10969430" y="3003637"/>
            <a:ext cx="13285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va</a:t>
            </a:r>
            <a:endParaRPr lang="en-GB" dirty="0"/>
          </a:p>
        </p:txBody>
      </p:sp>
      <p:sp>
        <p:nvSpPr>
          <p:cNvPr id="3" name="Title 1">
            <a:hlinkClick r:id="" action="ppaction://noaction">
              <a:snd r:embed="rId11" name="s10_1.wav"/>
            </a:hlinkClick>
            <a:extLst>
              <a:ext uri="{FF2B5EF4-FFF2-40B4-BE49-F238E27FC236}">
                <a16:creationId xmlns:a16="http://schemas.microsoft.com/office/drawing/2014/main" id="{8B1748A1-A273-1063-4D9E-532066193DA9}"/>
              </a:ext>
            </a:extLst>
          </p:cNvPr>
          <p:cNvSpPr txBox="1">
            <a:spLocks/>
          </p:cNvSpPr>
          <p:nvPr/>
        </p:nvSpPr>
        <p:spPr>
          <a:xfrm>
            <a:off x="163735" y="140351"/>
            <a:ext cx="10515600" cy="770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600" b="1">
                <a:solidFill>
                  <a:srgbClr val="002060"/>
                </a:solidFill>
                <a:latin typeface="Century Gothic" panose="020B0502020202020204" pitchFamily="34" charset="0"/>
              </a:rPr>
              <a:t>Using the verb ‘</a:t>
            </a:r>
            <a:r>
              <a:rPr lang="en-GB" sz="3600" b="1">
                <a:solidFill>
                  <a:srgbClr val="002060"/>
                </a:solidFill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ir</a:t>
            </a:r>
            <a:r>
              <a:rPr lang="en-GB" sz="3600" b="1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40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0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0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10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10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10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42B01A7-EC57-4743-B44D-D99D9F8FEB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885527"/>
              </p:ext>
            </p:extLst>
          </p:nvPr>
        </p:nvGraphicFramePr>
        <p:xfrm>
          <a:off x="281338" y="1693047"/>
          <a:ext cx="4976462" cy="4912411"/>
        </p:xfrm>
        <a:graphic>
          <a:graphicData uri="http://schemas.openxmlformats.org/drawingml/2006/table">
            <a:tbl>
              <a:tblPr firstRow="1" bandRow="1"/>
              <a:tblGrid>
                <a:gridCol w="982822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1898140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  <a:gridCol w="2095500">
                  <a:extLst>
                    <a:ext uri="{9D8B030D-6E8A-4147-A177-3AD203B41FA5}">
                      <a16:colId xmlns:a16="http://schemas.microsoft.com/office/drawing/2014/main" val="3752320121"/>
                    </a:ext>
                  </a:extLst>
                </a:gridCol>
              </a:tblGrid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Sofía (I)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Luis (he)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776748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1705485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7001638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334121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4343604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638865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</a:tbl>
          </a:graphicData>
        </a:graphic>
      </p:graphicFrame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3" name="Rectangle 42">
            <a:hlinkClick r:id="" action="ppaction://noaction">
              <a:snd r:embed="rId11" name="s11_5.wav"/>
            </a:hlinkClick>
            <a:extLst>
              <a:ext uri="{FF2B5EF4-FFF2-40B4-BE49-F238E27FC236}">
                <a16:creationId xmlns:a16="http://schemas.microsoft.com/office/drawing/2014/main" id="{DA4C1365-5E8F-4FE5-A3A5-B5303206C875}"/>
              </a:ext>
            </a:extLst>
          </p:cNvPr>
          <p:cNvSpPr/>
          <p:nvPr/>
        </p:nvSpPr>
        <p:spPr>
          <a:xfrm>
            <a:off x="378100" y="2484454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9" name="Rectangle 48">
            <a:hlinkClick r:id="" action="ppaction://noaction">
              <a:snd r:embed="rId12" name="s11_6.wav"/>
            </a:hlinkClick>
            <a:extLst>
              <a:ext uri="{FF2B5EF4-FFF2-40B4-BE49-F238E27FC236}">
                <a16:creationId xmlns:a16="http://schemas.microsoft.com/office/drawing/2014/main" id="{E28D5A53-71C1-4968-9AA5-BA652A94B34D}"/>
              </a:ext>
            </a:extLst>
          </p:cNvPr>
          <p:cNvSpPr/>
          <p:nvPr/>
        </p:nvSpPr>
        <p:spPr>
          <a:xfrm>
            <a:off x="378101" y="3149317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0" name="Rectangle 49">
            <a:hlinkClick r:id="" action="ppaction://noaction">
              <a:snd r:embed="rId13" name="s11_7.wav"/>
            </a:hlinkClick>
            <a:extLst>
              <a:ext uri="{FF2B5EF4-FFF2-40B4-BE49-F238E27FC236}">
                <a16:creationId xmlns:a16="http://schemas.microsoft.com/office/drawing/2014/main" id="{014495B3-79CB-4D6B-B551-3169B8B701CA}"/>
              </a:ext>
            </a:extLst>
          </p:cNvPr>
          <p:cNvSpPr/>
          <p:nvPr/>
        </p:nvSpPr>
        <p:spPr>
          <a:xfrm>
            <a:off x="378101" y="3855901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1" name="Rectangle 50">
            <a:hlinkClick r:id="" action="ppaction://noaction">
              <a:snd r:embed="rId14" name="s11_8.wav"/>
            </a:hlinkClick>
            <a:extLst>
              <a:ext uri="{FF2B5EF4-FFF2-40B4-BE49-F238E27FC236}">
                <a16:creationId xmlns:a16="http://schemas.microsoft.com/office/drawing/2014/main" id="{5A07054D-9643-4B0A-B5CF-2E03219D7C4B}"/>
              </a:ext>
            </a:extLst>
          </p:cNvPr>
          <p:cNvSpPr/>
          <p:nvPr/>
        </p:nvSpPr>
        <p:spPr>
          <a:xfrm>
            <a:off x="389621" y="4570889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2" name="Rectangle 51">
            <a:hlinkClick r:id="" action="ppaction://noaction">
              <a:snd r:embed="rId15" name="s11_10.wav"/>
            </a:hlinkClick>
            <a:extLst>
              <a:ext uri="{FF2B5EF4-FFF2-40B4-BE49-F238E27FC236}">
                <a16:creationId xmlns:a16="http://schemas.microsoft.com/office/drawing/2014/main" id="{60718FC6-70AC-4DA6-938F-56AC5BFBBC60}"/>
              </a:ext>
            </a:extLst>
          </p:cNvPr>
          <p:cNvSpPr/>
          <p:nvPr/>
        </p:nvSpPr>
        <p:spPr>
          <a:xfrm>
            <a:off x="378099" y="5246050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4" name="Rectangle 33">
            <a:hlinkClick r:id="" action="ppaction://noaction">
              <a:snd r:embed="rId16" name="s11_11.wav"/>
            </a:hlinkClick>
            <a:extLst>
              <a:ext uri="{FF2B5EF4-FFF2-40B4-BE49-F238E27FC236}">
                <a16:creationId xmlns:a16="http://schemas.microsoft.com/office/drawing/2014/main" id="{9FC74770-7451-4514-9BD6-F0B8E14B3E97}"/>
              </a:ext>
            </a:extLst>
          </p:cNvPr>
          <p:cNvSpPr/>
          <p:nvPr/>
        </p:nvSpPr>
        <p:spPr>
          <a:xfrm>
            <a:off x="378098" y="5965867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A5A3AE1-0713-4C09-AFA5-469E8E043C5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942" y="2490237"/>
            <a:ext cx="527764" cy="54975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2042D8E-5507-49B1-AE19-B647277A648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927" y="3198218"/>
            <a:ext cx="527764" cy="54975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2957416A-64BA-41A8-BCFB-559D4F75647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708" y="3898003"/>
            <a:ext cx="527764" cy="54975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47ACD91-86CB-409D-B6F6-A59EC125618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927" y="4544355"/>
            <a:ext cx="527764" cy="549754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4685B140-B1EC-4A59-9DCD-672B8FCED4B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874" y="5261393"/>
            <a:ext cx="527764" cy="54975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6DB8D087-4161-4DE4-8516-7DDD331A8CB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807" y="5984917"/>
            <a:ext cx="527764" cy="549754"/>
          </a:xfrm>
          <a:prstGeom prst="rect">
            <a:avLst/>
          </a:prstGeom>
        </p:spPr>
      </p:pic>
      <p:sp>
        <p:nvSpPr>
          <p:cNvPr id="31" name="TextBox 30">
            <a:hlinkClick r:id="" action="ppaction://noaction">
              <a:snd r:embed="rId18" name="s11_1.wav"/>
            </a:hlinkClick>
            <a:extLst>
              <a:ext uri="{FF2B5EF4-FFF2-40B4-BE49-F238E27FC236}">
                <a16:creationId xmlns:a16="http://schemas.microsoft.com/office/drawing/2014/main" id="{951B00E3-A1B2-47D5-BCDE-076EA271BABC}"/>
              </a:ext>
            </a:extLst>
          </p:cNvPr>
          <p:cNvSpPr txBox="1"/>
          <p:nvPr/>
        </p:nvSpPr>
        <p:spPr>
          <a:xfrm>
            <a:off x="112867" y="142615"/>
            <a:ext cx="53916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excursión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 con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escuela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F0C9AD7-9369-41D3-9CF4-3946227595BA}"/>
              </a:ext>
            </a:extLst>
          </p:cNvPr>
          <p:cNvGraphicFramePr>
            <a:graphicFrameLocks noGrp="1"/>
          </p:cNvGraphicFramePr>
          <p:nvPr/>
        </p:nvGraphicFramePr>
        <p:xfrm>
          <a:off x="5504543" y="1576933"/>
          <a:ext cx="3655255" cy="4995837"/>
        </p:xfrm>
        <a:graphic>
          <a:graphicData uri="http://schemas.openxmlformats.org/drawingml/2006/table">
            <a:tbl>
              <a:tblPr firstRow="1" bandRow="1"/>
              <a:tblGrid>
                <a:gridCol w="3655255">
                  <a:extLst>
                    <a:ext uri="{9D8B030D-6E8A-4147-A177-3AD203B41FA5}">
                      <a16:colId xmlns:a16="http://schemas.microsoft.com/office/drawing/2014/main" val="3571594493"/>
                    </a:ext>
                  </a:extLst>
                </a:gridCol>
              </a:tblGrid>
              <a:tr h="915615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Información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extra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8130114"/>
                  </a:ext>
                </a:extLst>
              </a:tr>
              <a:tr h="68003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5582694"/>
                  </a:ext>
                </a:extLst>
              </a:tr>
              <a:tr h="68003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247571"/>
                  </a:ext>
                </a:extLst>
              </a:tr>
              <a:tr h="68003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9783337"/>
                  </a:ext>
                </a:extLst>
              </a:tr>
              <a:tr h="68003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3113840"/>
                  </a:ext>
                </a:extLst>
              </a:tr>
              <a:tr h="68003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9115285"/>
                  </a:ext>
                </a:extLst>
              </a:tr>
              <a:tr h="68003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8714215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0F45E885-B9F5-4F8E-9E58-C5C79FB575C5}"/>
              </a:ext>
            </a:extLst>
          </p:cNvPr>
          <p:cNvSpPr txBox="1"/>
          <p:nvPr/>
        </p:nvSpPr>
        <p:spPr>
          <a:xfrm>
            <a:off x="5662620" y="2587997"/>
            <a:ext cx="34971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en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julio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738B9C9-FAA5-420B-A2DE-ADD994D76C35}"/>
              </a:ext>
            </a:extLst>
          </p:cNvPr>
          <p:cNvSpPr txBox="1"/>
          <p:nvPr/>
        </p:nvSpPr>
        <p:spPr>
          <a:xfrm>
            <a:off x="5662262" y="3292766"/>
            <a:ext cx="42056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 la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montaña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A060449-E0AB-4B39-9567-1A1E36756454}"/>
              </a:ext>
            </a:extLst>
          </p:cNvPr>
          <p:cNvSpPr txBox="1"/>
          <p:nvPr/>
        </p:nvSpPr>
        <p:spPr>
          <a:xfrm>
            <a:off x="5662262" y="3997535"/>
            <a:ext cx="36552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con mis padres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7E9B68A-A349-4DDF-B801-FBF72277927B}"/>
              </a:ext>
            </a:extLst>
          </p:cNvPr>
          <p:cNvSpPr txBox="1"/>
          <p:nvPr/>
        </p:nvSpPr>
        <p:spPr>
          <a:xfrm>
            <a:off x="5662262" y="4658813"/>
            <a:ext cx="3497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 la ciudad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D2CB180-1937-4F24-B40D-CDEA41BD6669}"/>
              </a:ext>
            </a:extLst>
          </p:cNvPr>
          <p:cNvSpPr txBox="1"/>
          <p:nvPr/>
        </p:nvSpPr>
        <p:spPr>
          <a:xfrm>
            <a:off x="5662262" y="5354181"/>
            <a:ext cx="33960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con </a:t>
            </a:r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los</a:t>
            </a:r>
            <a:r>
              <a:rPr lang="en-GB" sz="2800" b="1" dirty="0">
                <a:solidFill>
                  <a:srgbClr val="92D050"/>
                </a:solidFill>
                <a:latin typeface="Segoe Print" panose="02000600000000000000" pitchFamily="2" charset="0"/>
              </a:rPr>
              <a:t> </a:t>
            </a:r>
            <a:r>
              <a:rPr lang="en-GB" sz="2800" b="1" dirty="0" err="1">
                <a:solidFill>
                  <a:srgbClr val="92D050"/>
                </a:solidFill>
                <a:latin typeface="Segoe Print" panose="02000600000000000000" pitchFamily="2" charset="0"/>
              </a:rPr>
              <a:t>abuelos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380EBA0-CEAB-406D-B59A-E45A27ED514F}"/>
              </a:ext>
            </a:extLst>
          </p:cNvPr>
          <p:cNvSpPr txBox="1"/>
          <p:nvPr/>
        </p:nvSpPr>
        <p:spPr>
          <a:xfrm>
            <a:off x="5662262" y="6003795"/>
            <a:ext cx="37929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en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agosto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pic>
        <p:nvPicPr>
          <p:cNvPr id="8" name="Picture 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A12B0F8-A3BB-4B95-BBBC-936C5D3D928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074" y="2997378"/>
            <a:ext cx="1009143" cy="30990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D044A6-0253-4DDF-914D-98239D5E867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003" y="3035478"/>
            <a:ext cx="1190337" cy="3099083"/>
          </a:xfrm>
          <a:prstGeom prst="rect">
            <a:avLst/>
          </a:prstGeom>
        </p:spPr>
      </p:pic>
      <p:sp>
        <p:nvSpPr>
          <p:cNvPr id="11" name="Speech Bubble: Rectangle with Corners Rounded 10">
            <a:hlinkClick r:id="" action="ppaction://noaction">
              <a:snd r:embed="rId21" name="s11_4.wav"/>
            </a:hlinkClick>
            <a:extLst>
              <a:ext uri="{FF2B5EF4-FFF2-40B4-BE49-F238E27FC236}">
                <a16:creationId xmlns:a16="http://schemas.microsoft.com/office/drawing/2014/main" id="{602CFB4D-B815-4E7D-ADC0-13868C7A2511}"/>
              </a:ext>
            </a:extLst>
          </p:cNvPr>
          <p:cNvSpPr/>
          <p:nvPr/>
        </p:nvSpPr>
        <p:spPr>
          <a:xfrm>
            <a:off x="9455181" y="1408795"/>
            <a:ext cx="2632159" cy="1426069"/>
          </a:xfrm>
          <a:prstGeom prst="wedgeRoundRectCallout">
            <a:avLst>
              <a:gd name="adj1" fmla="val 26922"/>
              <a:gd name="adj2" fmla="val 93459"/>
              <a:gd name="adj3" fmla="val 16667"/>
            </a:avLst>
          </a:prstGeom>
          <a:solidFill>
            <a:srgbClr val="CBF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Voy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excursion y Luis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también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va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878CE6BD-13C7-B6E5-F49C-B958167C98E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27040" y="826618"/>
            <a:ext cx="914400" cy="914400"/>
          </a:xfrm>
          <a:prstGeom prst="rect">
            <a:avLst/>
          </a:prstGeom>
        </p:spPr>
      </p:pic>
      <p:sp>
        <p:nvSpPr>
          <p:cNvPr id="6" name="Speech Bubble: Rectangle with Corners Rounded 5">
            <a:hlinkClick r:id="" action="ppaction://noaction">
              <a:snd r:embed="rId24" name="s11_2.wav"/>
            </a:hlinkClick>
            <a:extLst>
              <a:ext uri="{FF2B5EF4-FFF2-40B4-BE49-F238E27FC236}">
                <a16:creationId xmlns:a16="http://schemas.microsoft.com/office/drawing/2014/main" id="{55A66440-65EA-9B00-332E-A6BE82216BFB}"/>
              </a:ext>
            </a:extLst>
          </p:cNvPr>
          <p:cNvSpPr/>
          <p:nvPr/>
        </p:nvSpPr>
        <p:spPr>
          <a:xfrm>
            <a:off x="1205030" y="964309"/>
            <a:ext cx="3771058" cy="588031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Quién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 Marca ✅.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B57BE6-F379-087E-F701-0DA7EC41C2AA}"/>
              </a:ext>
            </a:extLst>
          </p:cNvPr>
          <p:cNvSpPr txBox="1"/>
          <p:nvPr/>
        </p:nvSpPr>
        <p:spPr>
          <a:xfrm>
            <a:off x="9470995" y="6134561"/>
            <a:ext cx="2553904" cy="400110"/>
          </a:xfrm>
          <a:prstGeom prst="rect">
            <a:avLst/>
          </a:prstGeom>
          <a:solidFill>
            <a:srgbClr val="D0EBB3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(la)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excursión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trip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92AD44AC-19D1-DC9E-0296-E6DE03D44FF8}"/>
              </a:ext>
            </a:extLst>
          </p:cNvPr>
          <p:cNvSpPr/>
          <p:nvPr/>
        </p:nvSpPr>
        <p:spPr>
          <a:xfrm>
            <a:off x="5330385" y="961223"/>
            <a:ext cx="3771058" cy="588031"/>
          </a:xfrm>
          <a:prstGeom prst="wedgeRoundRectCallout">
            <a:avLst>
              <a:gd name="adj1" fmla="val -55328"/>
              <a:gd name="adj2" fmla="val 39929"/>
              <a:gd name="adj3" fmla="val 16667"/>
            </a:avLst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en español 📝.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9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1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1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11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11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11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11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11_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uiExpand="1"/>
      <p:bldP spid="38" grpId="0" uiExpand="1"/>
      <p:bldP spid="39" grpId="0" uiExpand="1"/>
      <p:bldP spid="40" grpId="0" uiExpand="1"/>
      <p:bldP spid="41" grpId="0" uiExpand="1"/>
      <p:bldP spid="42" grpId="0" uiExpand="1"/>
      <p:bldP spid="12" grpId="0" uiExpand="1" build="allAtOnce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476;p51">
            <a:extLst>
              <a:ext uri="{FF2B5EF4-FFF2-40B4-BE49-F238E27FC236}">
                <a16:creationId xmlns:a16="http://schemas.microsoft.com/office/drawing/2014/main" id="{2E44FE98-51E0-4959-A1D5-D0FC947E009D}"/>
              </a:ext>
            </a:extLst>
          </p:cNvPr>
          <p:cNvSpPr txBox="1"/>
          <p:nvPr/>
        </p:nvSpPr>
        <p:spPr>
          <a:xfrm>
            <a:off x="795656" y="4987668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Voy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 la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playa.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Using ‘al’ &amp; ‘a la’</a:t>
            </a: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483;p51">
            <a:extLst>
              <a:ext uri="{FF2B5EF4-FFF2-40B4-BE49-F238E27FC236}">
                <a16:creationId xmlns:a16="http://schemas.microsoft.com/office/drawing/2014/main" id="{769A333C-2E0B-4868-A507-7970DBDCC7AC}"/>
              </a:ext>
            </a:extLst>
          </p:cNvPr>
          <p:cNvSpPr txBox="1">
            <a:spLocks/>
          </p:cNvSpPr>
          <p:nvPr/>
        </p:nvSpPr>
        <p:spPr>
          <a:xfrm>
            <a:off x="204236" y="891042"/>
            <a:ext cx="11205200" cy="751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[to the]</a:t>
            </a:r>
          </a:p>
        </p:txBody>
      </p:sp>
      <p:sp>
        <p:nvSpPr>
          <p:cNvPr id="64" name="Google Shape;491;p51">
            <a:extLst>
              <a:ext uri="{FF2B5EF4-FFF2-40B4-BE49-F238E27FC236}">
                <a16:creationId xmlns:a16="http://schemas.microsoft.com/office/drawing/2014/main" id="{52C281CD-9DFE-40B1-B655-7398C0D6409F}"/>
              </a:ext>
            </a:extLst>
          </p:cNvPr>
          <p:cNvSpPr txBox="1"/>
          <p:nvPr/>
        </p:nvSpPr>
        <p:spPr>
          <a:xfrm>
            <a:off x="204236" y="1580548"/>
            <a:ext cx="6280860" cy="57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Spanish word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means ‘to’:</a:t>
            </a:r>
          </a:p>
        </p:txBody>
      </p:sp>
      <p:sp>
        <p:nvSpPr>
          <p:cNvPr id="20" name="Google Shape;476;p51">
            <a:extLst>
              <a:ext uri="{FF2B5EF4-FFF2-40B4-BE49-F238E27FC236}">
                <a16:creationId xmlns:a16="http://schemas.microsoft.com/office/drawing/2014/main" id="{778AA927-3795-43D6-83E6-CAF75256DD8B}"/>
              </a:ext>
            </a:extLst>
          </p:cNvPr>
          <p:cNvSpPr txBox="1"/>
          <p:nvPr/>
        </p:nvSpPr>
        <p:spPr>
          <a:xfrm>
            <a:off x="724800" y="2275667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Voy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 Burgos.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485;p51">
            <a:extLst>
              <a:ext uri="{FF2B5EF4-FFF2-40B4-BE49-F238E27FC236}">
                <a16:creationId xmlns:a16="http://schemas.microsoft.com/office/drawing/2014/main" id="{41ACE95B-7835-4C32-B101-93FB8A5E2F5B}"/>
              </a:ext>
            </a:extLst>
          </p:cNvPr>
          <p:cNvSpPr txBox="1"/>
          <p:nvPr/>
        </p:nvSpPr>
        <p:spPr>
          <a:xfrm>
            <a:off x="795656" y="2798867"/>
            <a:ext cx="650503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 go</a:t>
            </a:r>
            <a:r>
              <a:rPr kumimoji="0" lang="en-GB" sz="2800" b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Burgos.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22" name="Google Shape;183;p8">
            <a:extLst>
              <a:ext uri="{FF2B5EF4-FFF2-40B4-BE49-F238E27FC236}">
                <a16:creationId xmlns:a16="http://schemas.microsoft.com/office/drawing/2014/main" id="{F7116DF7-885F-42DE-BC00-F3CA779FCD3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8186" y="2830858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2BAA639-5AAD-4041-9CB0-75288F906A95}"/>
              </a:ext>
            </a:extLst>
          </p:cNvPr>
          <p:cNvSpPr/>
          <p:nvPr/>
        </p:nvSpPr>
        <p:spPr>
          <a:xfrm>
            <a:off x="1939009" y="4975723"/>
            <a:ext cx="493488" cy="535145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Google Shape;561;p58">
            <a:extLst>
              <a:ext uri="{FF2B5EF4-FFF2-40B4-BE49-F238E27FC236}">
                <a16:creationId xmlns:a16="http://schemas.microsoft.com/office/drawing/2014/main" id="{B774579E-A929-4CC2-807C-03B2426AB6E6}"/>
              </a:ext>
            </a:extLst>
          </p:cNvPr>
          <p:cNvSpPr txBox="1"/>
          <p:nvPr/>
        </p:nvSpPr>
        <p:spPr>
          <a:xfrm>
            <a:off x="204236" y="3544790"/>
            <a:ext cx="4942531" cy="1217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2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 mean ‘to the’ before a singular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feminine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noun, use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 la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’.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485;p51">
            <a:extLst>
              <a:ext uri="{FF2B5EF4-FFF2-40B4-BE49-F238E27FC236}">
                <a16:creationId xmlns:a16="http://schemas.microsoft.com/office/drawing/2014/main" id="{F68A88EB-6F97-4F55-897F-70E7672FDD3E}"/>
              </a:ext>
            </a:extLst>
          </p:cNvPr>
          <p:cNvSpPr txBox="1"/>
          <p:nvPr/>
        </p:nvSpPr>
        <p:spPr>
          <a:xfrm>
            <a:off x="899009" y="5699593"/>
            <a:ext cx="3699823" cy="602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 go</a:t>
            </a:r>
            <a:r>
              <a:rPr kumimoji="0" lang="en-GB" sz="2800" b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beach.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28" name="Google Shape;183;p8">
            <a:extLst>
              <a:ext uri="{FF2B5EF4-FFF2-40B4-BE49-F238E27FC236}">
                <a16:creationId xmlns:a16="http://schemas.microsoft.com/office/drawing/2014/main" id="{0AC4293B-F980-4FEF-9526-8D97232132D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6526" y="5736388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561;p58">
            <a:extLst>
              <a:ext uri="{FF2B5EF4-FFF2-40B4-BE49-F238E27FC236}">
                <a16:creationId xmlns:a16="http://schemas.microsoft.com/office/drawing/2014/main" id="{5E828AC6-EBF2-4B88-9EEC-1A99E000EACE}"/>
              </a:ext>
            </a:extLst>
          </p:cNvPr>
          <p:cNvSpPr txBox="1"/>
          <p:nvPr/>
        </p:nvSpPr>
        <p:spPr>
          <a:xfrm>
            <a:off x="5878285" y="3535934"/>
            <a:ext cx="6109479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2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 mean ‘to the’ before a singular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masculine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noun,  use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+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Wingdings" panose="05000000000000000000" pitchFamily="2" charset="2"/>
              </a:rPr>
              <a:t>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Wingdings" panose="05000000000000000000" pitchFamily="2" charset="2"/>
              </a:rPr>
              <a:t>.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32" name="Google Shape;485;p51">
            <a:extLst>
              <a:ext uri="{FF2B5EF4-FFF2-40B4-BE49-F238E27FC236}">
                <a16:creationId xmlns:a16="http://schemas.microsoft.com/office/drawing/2014/main" id="{80993648-7025-47D4-ABD4-4D91654EAC4B}"/>
              </a:ext>
            </a:extLst>
          </p:cNvPr>
          <p:cNvSpPr txBox="1"/>
          <p:nvPr/>
        </p:nvSpPr>
        <p:spPr>
          <a:xfrm>
            <a:off x="7022565" y="5645446"/>
            <a:ext cx="4965199" cy="403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I go</a:t>
            </a:r>
            <a:r>
              <a:rPr kumimoji="0" lang="en-GB" sz="2800" b="1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to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forest.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39301F14-74EC-48B7-8A85-30CB3F93F4F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485095" y="5630223"/>
            <a:ext cx="537470" cy="52318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476;p51">
            <a:extLst>
              <a:ext uri="{FF2B5EF4-FFF2-40B4-BE49-F238E27FC236}">
                <a16:creationId xmlns:a16="http://schemas.microsoft.com/office/drawing/2014/main" id="{44EA3C40-6807-4ECA-9D47-8B2ED14CC9B4}"/>
              </a:ext>
            </a:extLst>
          </p:cNvPr>
          <p:cNvSpPr txBox="1"/>
          <p:nvPr/>
        </p:nvSpPr>
        <p:spPr>
          <a:xfrm>
            <a:off x="7022565" y="5043040"/>
            <a:ext cx="5371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Voy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  bosque.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724D488B-E317-4638-B4D1-67FC0FB995FA}"/>
              </a:ext>
            </a:extLst>
          </p:cNvPr>
          <p:cNvSpPr/>
          <p:nvPr/>
        </p:nvSpPr>
        <p:spPr>
          <a:xfrm>
            <a:off x="6266686" y="1622329"/>
            <a:ext cx="4576745" cy="1450330"/>
          </a:xfrm>
          <a:prstGeom prst="wedgeRoundRectCallout">
            <a:avLst>
              <a:gd name="adj1" fmla="val 53737"/>
              <a:gd name="adj2" fmla="val 11253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This is because it’s much easier to say ‘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al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 than 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‘a 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Montserrat"/>
                <a:cs typeface="Montserrat"/>
                <a:sym typeface="Montserrat"/>
              </a:rPr>
              <a:t>’. Try it 😊!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Montserrat"/>
              <a:cs typeface="Montserrat"/>
              <a:sym typeface="Montserrat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AB65867-BA93-470B-818F-263CF0FF816C}"/>
              </a:ext>
            </a:extLst>
          </p:cNvPr>
          <p:cNvSpPr/>
          <p:nvPr/>
        </p:nvSpPr>
        <p:spPr>
          <a:xfrm>
            <a:off x="7821464" y="5031095"/>
            <a:ext cx="493488" cy="535145"/>
          </a:xfrm>
          <a:prstGeom prst="ellipse">
            <a:avLst/>
          </a:prstGeom>
          <a:noFill/>
          <a:ln w="38100">
            <a:solidFill>
              <a:srgbClr val="22A7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753CF3-D28A-4996-A779-EBF3BCDEDB8C}"/>
              </a:ext>
            </a:extLst>
          </p:cNvPr>
          <p:cNvSpPr txBox="1"/>
          <p:nvPr/>
        </p:nvSpPr>
        <p:spPr>
          <a:xfrm>
            <a:off x="7806809" y="5756883"/>
            <a:ext cx="998987" cy="369332"/>
          </a:xfrm>
          <a:prstGeom prst="rect">
            <a:avLst/>
          </a:prstGeom>
          <a:solidFill>
            <a:srgbClr val="C5F2FB">
              <a:alpha val="4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B4BBDF-8408-4520-9321-2A92A471DFC9}"/>
              </a:ext>
            </a:extLst>
          </p:cNvPr>
          <p:cNvSpPr txBox="1"/>
          <p:nvPr/>
        </p:nvSpPr>
        <p:spPr>
          <a:xfrm>
            <a:off x="1698240" y="5802094"/>
            <a:ext cx="998987" cy="369332"/>
          </a:xfrm>
          <a:prstGeom prst="rect">
            <a:avLst/>
          </a:prstGeom>
          <a:solidFill>
            <a:srgbClr val="FFD5FF">
              <a:alpha val="35686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101502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2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12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6" grpId="0" animBg="1"/>
      <p:bldP spid="19" grpId="0" animBg="1"/>
      <p:bldP spid="4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201E2865-1849-40CD-AACF-DDB9EDC628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7" r="32276"/>
          <a:stretch/>
        </p:blipFill>
        <p:spPr>
          <a:xfrm>
            <a:off x="1" y="1982038"/>
            <a:ext cx="4239618" cy="5061983"/>
          </a:xfrm>
          <a:prstGeom prst="rect">
            <a:avLst/>
          </a:prstGeom>
        </p:spPr>
      </p:pic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8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1583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24" name="TextBox 23">
            <a:hlinkClick r:id="" action="ppaction://noaction">
              <a:snd r:embed="rId10" name="s13_1.wav"/>
            </a:hlinkClick>
            <a:extLst>
              <a:ext uri="{FF2B5EF4-FFF2-40B4-BE49-F238E27FC236}">
                <a16:creationId xmlns:a16="http://schemas.microsoft.com/office/drawing/2014/main" id="{AD2AEA52-278C-45D8-9A99-80CC149230D3}"/>
              </a:ext>
            </a:extLst>
          </p:cNvPr>
          <p:cNvSpPr txBox="1"/>
          <p:nvPr/>
        </p:nvSpPr>
        <p:spPr>
          <a:xfrm>
            <a:off x="112868" y="142615"/>
            <a:ext cx="70426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viaje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Luis y Sofía: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 escribe.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770FE4-6867-4071-8467-AC253506FB19}"/>
              </a:ext>
            </a:extLst>
          </p:cNvPr>
          <p:cNvSpPr txBox="1"/>
          <p:nvPr/>
        </p:nvSpPr>
        <p:spPr>
          <a:xfrm>
            <a:off x="775245" y="2556270"/>
            <a:ext cx="3689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STXihei" panose="02010600040101010101" pitchFamily="2" charset="-122"/>
                <a:cs typeface="+mn-cs"/>
              </a:rPr>
              <a:t>Va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STXihei" panose="02010600040101010101" pitchFamily="2" charset="-122"/>
                <a:cs typeface="+mn-cs"/>
              </a:rPr>
              <a:t>  al   bosque.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3322F7-2753-4C00-8D0D-745E9C5E725C}"/>
              </a:ext>
            </a:extLst>
          </p:cNvPr>
          <p:cNvSpPr txBox="1"/>
          <p:nvPr/>
        </p:nvSpPr>
        <p:spPr>
          <a:xfrm>
            <a:off x="7952383" y="111534"/>
            <a:ext cx="2935419" cy="400110"/>
          </a:xfrm>
          <a:prstGeom prst="rect">
            <a:avLst/>
          </a:prstGeom>
          <a:solidFill>
            <a:srgbClr val="D0EBB3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viaje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trip / journey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D52A50-F91E-481A-922F-2464AF4CEFB2}"/>
              </a:ext>
            </a:extLst>
          </p:cNvPr>
          <p:cNvSpPr txBox="1"/>
          <p:nvPr/>
        </p:nvSpPr>
        <p:spPr>
          <a:xfrm>
            <a:off x="142850" y="725745"/>
            <a:ext cx="99536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escribe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pero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¡hay un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problema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chocolate!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5615BF2-5165-436C-9380-F446DC8B13A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6679"/>
          <a:stretch/>
        </p:blipFill>
        <p:spPr>
          <a:xfrm>
            <a:off x="11185430" y="4903399"/>
            <a:ext cx="1017822" cy="2009684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4DC1AB9-40A0-4374-89F4-FF26710D90F9}"/>
              </a:ext>
            </a:extLst>
          </p:cNvPr>
          <p:cNvSpPr txBox="1"/>
          <p:nvPr/>
        </p:nvSpPr>
        <p:spPr>
          <a:xfrm>
            <a:off x="853406" y="3238500"/>
            <a:ext cx="2671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STXihei" panose="02010600040101010101" pitchFamily="2" charset="-122"/>
                <a:cs typeface="+mn-cs"/>
              </a:rPr>
              <a:t>Va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STXihei" panose="02010600040101010101" pitchFamily="2" charset="-122"/>
                <a:cs typeface="+mn-cs"/>
              </a:rPr>
              <a:t> a la  playa.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2D759A2-9899-4E01-875A-E090E72F5845}"/>
              </a:ext>
            </a:extLst>
          </p:cNvPr>
          <p:cNvSpPr txBox="1"/>
          <p:nvPr/>
        </p:nvSpPr>
        <p:spPr>
          <a:xfrm>
            <a:off x="853407" y="3879532"/>
            <a:ext cx="380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STXihei" panose="02010600040101010101" pitchFamily="2" charset="-122"/>
                <a:cs typeface="+mn-cs"/>
              </a:rPr>
              <a:t>Voy   a la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STXihei" panose="02010600040101010101" pitchFamily="2" charset="-122"/>
                <a:cs typeface="+mn-cs"/>
              </a:rPr>
              <a:t>isla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STXihei" panose="02010600040101010101" pitchFamily="2" charset="-122"/>
                <a:cs typeface="+mn-cs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FC7878C-92E1-42D7-A1FE-A71F671A45E6}"/>
              </a:ext>
            </a:extLst>
          </p:cNvPr>
          <p:cNvSpPr txBox="1"/>
          <p:nvPr/>
        </p:nvSpPr>
        <p:spPr>
          <a:xfrm>
            <a:off x="896948" y="4528781"/>
            <a:ext cx="3027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STXihei" panose="02010600040101010101" pitchFamily="2" charset="-122"/>
                <a:cs typeface="+mn-cs"/>
              </a:rPr>
              <a:t>Voy al    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STXihei" panose="02010600040101010101" pitchFamily="2" charset="-122"/>
                <a:cs typeface="+mn-cs"/>
              </a:rPr>
              <a:t>río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STXihei" panose="02010600040101010101" pitchFamily="2" charset="-122"/>
                <a:cs typeface="+mn-cs"/>
              </a:rPr>
              <a:t>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3AA8D40-43DA-42A1-9227-2699095E4C18}"/>
              </a:ext>
            </a:extLst>
          </p:cNvPr>
          <p:cNvSpPr txBox="1"/>
          <p:nvPr/>
        </p:nvSpPr>
        <p:spPr>
          <a:xfrm>
            <a:off x="896948" y="5220302"/>
            <a:ext cx="3042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STXihei" panose="02010600040101010101" pitchFamily="2" charset="-122"/>
                <a:cs typeface="+mn-cs"/>
              </a:rPr>
              <a:t>Va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STXihei" panose="02010600040101010101" pitchFamily="2" charset="-122"/>
                <a:cs typeface="+mn-cs"/>
              </a:rPr>
              <a:t>  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ea typeface="STXihei" panose="02010600040101010101" pitchFamily="2" charset="-122"/>
              </a:rPr>
              <a:t>al      </a:t>
            </a:r>
            <a:r>
              <a:rPr lang="en-GB" sz="2400" dirty="0" err="1">
                <a:solidFill>
                  <a:srgbClr val="002060"/>
                </a:solidFill>
                <a:latin typeface="Segoe Print" panose="02000600000000000000" pitchFamily="2" charset="0"/>
                <a:ea typeface="STXihei" panose="02010600040101010101" pitchFamily="2" charset="-122"/>
              </a:rPr>
              <a:t>lago</a:t>
            </a:r>
            <a:r>
              <a:rPr lang="en-GB" sz="2400" dirty="0">
                <a:solidFill>
                  <a:srgbClr val="002060"/>
                </a:solidFill>
                <a:latin typeface="Segoe Print" panose="02000600000000000000" pitchFamily="2" charset="0"/>
                <a:ea typeface="STXihei" panose="02010600040101010101" pitchFamily="2" charset="-122"/>
              </a:rPr>
              <a:t>.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STXihei" panose="02010600040101010101" pitchFamily="2" charset="-122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48C1BE6-D4ED-4EFB-8AA5-E9C74654D1DD}"/>
              </a:ext>
            </a:extLst>
          </p:cNvPr>
          <p:cNvSpPr txBox="1"/>
          <p:nvPr/>
        </p:nvSpPr>
        <p:spPr>
          <a:xfrm>
            <a:off x="896948" y="5891845"/>
            <a:ext cx="3805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STXihei" panose="02010600040101010101" pitchFamily="2" charset="-122"/>
                <a:cs typeface="+mn-cs"/>
              </a:rPr>
              <a:t>Voy  a la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STXihei" panose="02010600040101010101" pitchFamily="2" charset="-122"/>
                <a:cs typeface="+mn-cs"/>
              </a:rPr>
              <a:t>montaña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STXihei" panose="02010600040101010101" pitchFamily="2" charset="-122"/>
                <a:cs typeface="+mn-cs"/>
              </a:rPr>
              <a:t>.</a:t>
            </a:r>
          </a:p>
        </p:txBody>
      </p:sp>
      <p:sp>
        <p:nvSpPr>
          <p:cNvPr id="55" name="Rectangle 54">
            <a:hlinkClick r:id="" action="ppaction://noaction">
              <a:snd r:embed="rId12" name="s13_6.wav"/>
            </a:hlinkClick>
            <a:extLst>
              <a:ext uri="{FF2B5EF4-FFF2-40B4-BE49-F238E27FC236}">
                <a16:creationId xmlns:a16="http://schemas.microsoft.com/office/drawing/2014/main" id="{407DA44B-EB10-403A-90BD-816AAD13541D}"/>
              </a:ext>
            </a:extLst>
          </p:cNvPr>
          <p:cNvSpPr/>
          <p:nvPr/>
        </p:nvSpPr>
        <p:spPr>
          <a:xfrm>
            <a:off x="416571" y="2607212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56" name="Rectangle 55">
            <a:hlinkClick r:id="" action="ppaction://noaction">
              <a:snd r:embed="rId13" name="s13_7.wav"/>
            </a:hlinkClick>
            <a:extLst>
              <a:ext uri="{FF2B5EF4-FFF2-40B4-BE49-F238E27FC236}">
                <a16:creationId xmlns:a16="http://schemas.microsoft.com/office/drawing/2014/main" id="{ACDF65C1-6657-478F-BA70-04AD0C1C7DB8}"/>
              </a:ext>
            </a:extLst>
          </p:cNvPr>
          <p:cNvSpPr/>
          <p:nvPr/>
        </p:nvSpPr>
        <p:spPr>
          <a:xfrm>
            <a:off x="416572" y="3272075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7" name="Rectangle 56">
            <a:hlinkClick r:id="" action="ppaction://noaction">
              <a:snd r:embed="rId14" name="s13_8.wav"/>
            </a:hlinkClick>
            <a:extLst>
              <a:ext uri="{FF2B5EF4-FFF2-40B4-BE49-F238E27FC236}">
                <a16:creationId xmlns:a16="http://schemas.microsoft.com/office/drawing/2014/main" id="{0F7A3946-BC51-4656-921E-396C7E72C505}"/>
              </a:ext>
            </a:extLst>
          </p:cNvPr>
          <p:cNvSpPr/>
          <p:nvPr/>
        </p:nvSpPr>
        <p:spPr>
          <a:xfrm>
            <a:off x="416572" y="3920603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8" name="Rectangle 57">
            <a:hlinkClick r:id="" action="ppaction://noaction">
              <a:snd r:embed="rId15" name="s13_9.wav"/>
            </a:hlinkClick>
            <a:extLst>
              <a:ext uri="{FF2B5EF4-FFF2-40B4-BE49-F238E27FC236}">
                <a16:creationId xmlns:a16="http://schemas.microsoft.com/office/drawing/2014/main" id="{D3E7EDA7-5F0A-4E20-896B-A6D455830EA0}"/>
              </a:ext>
            </a:extLst>
          </p:cNvPr>
          <p:cNvSpPr/>
          <p:nvPr/>
        </p:nvSpPr>
        <p:spPr>
          <a:xfrm>
            <a:off x="428092" y="4563019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9" name="Rectangle 58">
            <a:hlinkClick r:id="" action="ppaction://noaction">
              <a:snd r:embed="rId16" name="s13_11.wav"/>
            </a:hlinkClick>
            <a:extLst>
              <a:ext uri="{FF2B5EF4-FFF2-40B4-BE49-F238E27FC236}">
                <a16:creationId xmlns:a16="http://schemas.microsoft.com/office/drawing/2014/main" id="{B0F94228-88C8-43D4-9A46-48D379E008BD}"/>
              </a:ext>
            </a:extLst>
          </p:cNvPr>
          <p:cNvSpPr/>
          <p:nvPr/>
        </p:nvSpPr>
        <p:spPr>
          <a:xfrm>
            <a:off x="416570" y="5238180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60" name="Rectangle 59">
            <a:hlinkClick r:id="" action="ppaction://noaction">
              <a:snd r:embed="rId17" name="s13_12.wav"/>
            </a:hlinkClick>
            <a:extLst>
              <a:ext uri="{FF2B5EF4-FFF2-40B4-BE49-F238E27FC236}">
                <a16:creationId xmlns:a16="http://schemas.microsoft.com/office/drawing/2014/main" id="{A939A1E5-9E0D-4719-B48B-86D86D765DB5}"/>
              </a:ext>
            </a:extLst>
          </p:cNvPr>
          <p:cNvSpPr/>
          <p:nvPr/>
        </p:nvSpPr>
        <p:spPr>
          <a:xfrm>
            <a:off x="416569" y="5957997"/>
            <a:ext cx="409446" cy="378012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602E940-8D68-472D-81C2-5CB5F0C572B8}"/>
              </a:ext>
            </a:extLst>
          </p:cNvPr>
          <p:cNvGrpSpPr/>
          <p:nvPr/>
        </p:nvGrpSpPr>
        <p:grpSpPr>
          <a:xfrm>
            <a:off x="1258247" y="2296221"/>
            <a:ext cx="1042720" cy="1067685"/>
            <a:chOff x="6812346" y="2751552"/>
            <a:chExt cx="1042720" cy="106768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A74FD30-F03E-45D1-A506-F9736874C614}"/>
                </a:ext>
              </a:extLst>
            </p:cNvPr>
            <p:cNvGrpSpPr/>
            <p:nvPr/>
          </p:nvGrpSpPr>
          <p:grpSpPr>
            <a:xfrm>
              <a:off x="6836195" y="2751552"/>
              <a:ext cx="1018871" cy="973895"/>
              <a:chOff x="5420264" y="-215723"/>
              <a:chExt cx="1357780" cy="973895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520D791E-2F9E-4AD2-A0FD-B9B3A08E3E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110F93B9-18A4-4C8D-B48C-B3A876F581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36FA7198-6627-4602-97DD-3BB949F73A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1A0F7CE-525C-44ED-A901-DDBD69028235}"/>
                </a:ext>
              </a:extLst>
            </p:cNvPr>
            <p:cNvGrpSpPr/>
            <p:nvPr/>
          </p:nvGrpSpPr>
          <p:grpSpPr>
            <a:xfrm>
              <a:off x="6812346" y="2845342"/>
              <a:ext cx="1018871" cy="973895"/>
              <a:chOff x="5420264" y="-215723"/>
              <a:chExt cx="1357780" cy="973895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349A206A-25C5-415D-8201-3DC122F6DA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3988AE24-BF26-4305-B6F0-15B619ABD0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7049ACF0-7886-4BE5-9FF9-A033EDBFBF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9B8FC6FE-8785-41E4-9F98-5D0E946A0D97}"/>
              </a:ext>
            </a:extLst>
          </p:cNvPr>
          <p:cNvGrpSpPr/>
          <p:nvPr/>
        </p:nvGrpSpPr>
        <p:grpSpPr>
          <a:xfrm>
            <a:off x="1338979" y="2963068"/>
            <a:ext cx="1042720" cy="1067685"/>
            <a:chOff x="6812346" y="2751552"/>
            <a:chExt cx="1042720" cy="1067685"/>
          </a:xfrm>
        </p:grpSpPr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8DF24A97-19E9-4EE3-A2B9-11A661291E39}"/>
                </a:ext>
              </a:extLst>
            </p:cNvPr>
            <p:cNvGrpSpPr/>
            <p:nvPr/>
          </p:nvGrpSpPr>
          <p:grpSpPr>
            <a:xfrm>
              <a:off x="6836195" y="2751552"/>
              <a:ext cx="1018871" cy="973895"/>
              <a:chOff x="5420264" y="-215723"/>
              <a:chExt cx="1357780" cy="973895"/>
            </a:xfrm>
          </p:grpSpPr>
          <p:pic>
            <p:nvPicPr>
              <p:cNvPr id="71" name="Picture 70">
                <a:extLst>
                  <a:ext uri="{FF2B5EF4-FFF2-40B4-BE49-F238E27FC236}">
                    <a16:creationId xmlns:a16="http://schemas.microsoft.com/office/drawing/2014/main" id="{85102C00-C33D-4FF7-980A-B3679F2187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6ED54F6B-607A-4416-A36A-1AA3BBBDB0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826D9AC0-6853-4492-BBD2-B474E55362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FB816001-E1F0-4B41-A1DF-C1D403DDB1D6}"/>
                </a:ext>
              </a:extLst>
            </p:cNvPr>
            <p:cNvGrpSpPr/>
            <p:nvPr/>
          </p:nvGrpSpPr>
          <p:grpSpPr>
            <a:xfrm>
              <a:off x="6812346" y="2845342"/>
              <a:ext cx="1018871" cy="973895"/>
              <a:chOff x="5420264" y="-215723"/>
              <a:chExt cx="1357780" cy="973895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69392124-CC0A-4517-8E9B-D6E0DC3495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69" name="Picture 68">
                <a:extLst>
                  <a:ext uri="{FF2B5EF4-FFF2-40B4-BE49-F238E27FC236}">
                    <a16:creationId xmlns:a16="http://schemas.microsoft.com/office/drawing/2014/main" id="{A77B4280-C1F3-4790-BCA3-D57ECA5259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70" name="Picture 69">
                <a:extLst>
                  <a:ext uri="{FF2B5EF4-FFF2-40B4-BE49-F238E27FC236}">
                    <a16:creationId xmlns:a16="http://schemas.microsoft.com/office/drawing/2014/main" id="{70E30ECA-C625-4E82-B397-A1ACB83E4C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2D18ECC-85E9-4F59-8AC1-F6FED456AAC3}"/>
              </a:ext>
            </a:extLst>
          </p:cNvPr>
          <p:cNvGrpSpPr/>
          <p:nvPr/>
        </p:nvGrpSpPr>
        <p:grpSpPr>
          <a:xfrm>
            <a:off x="1577686" y="3590701"/>
            <a:ext cx="1042720" cy="1067685"/>
            <a:chOff x="6812346" y="2751552"/>
            <a:chExt cx="1042720" cy="1067685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4F10FC41-E2B4-4294-A08F-AC947AE08470}"/>
                </a:ext>
              </a:extLst>
            </p:cNvPr>
            <p:cNvGrpSpPr/>
            <p:nvPr/>
          </p:nvGrpSpPr>
          <p:grpSpPr>
            <a:xfrm>
              <a:off x="6836195" y="2751552"/>
              <a:ext cx="1018871" cy="973895"/>
              <a:chOff x="5420264" y="-215723"/>
              <a:chExt cx="1357780" cy="973895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0B3CB6C2-0B20-4730-ACED-DA1113684F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81" name="Picture 80">
                <a:extLst>
                  <a:ext uri="{FF2B5EF4-FFF2-40B4-BE49-F238E27FC236}">
                    <a16:creationId xmlns:a16="http://schemas.microsoft.com/office/drawing/2014/main" id="{F023BA3C-8D66-49FD-8D4D-B82527EDC7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CDC86127-B689-416F-AB52-710BD1641D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C29BA282-BD67-48A3-BE08-5B0A9B1CA9BE}"/>
                </a:ext>
              </a:extLst>
            </p:cNvPr>
            <p:cNvGrpSpPr/>
            <p:nvPr/>
          </p:nvGrpSpPr>
          <p:grpSpPr>
            <a:xfrm>
              <a:off x="6812346" y="2845342"/>
              <a:ext cx="1018871" cy="973895"/>
              <a:chOff x="5420264" y="-215723"/>
              <a:chExt cx="1357780" cy="973895"/>
            </a:xfrm>
          </p:grpSpPr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596EC91E-4D50-48B9-BB95-B7DEBA1D3A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310C0489-A18C-4030-8535-CB8982C64D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F6C7ABB4-3AEA-410E-801F-8026142909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0588C0D-AC20-41A1-AFF0-5C52D7995C42}"/>
              </a:ext>
            </a:extLst>
          </p:cNvPr>
          <p:cNvGrpSpPr/>
          <p:nvPr/>
        </p:nvGrpSpPr>
        <p:grpSpPr>
          <a:xfrm>
            <a:off x="1570828" y="4264116"/>
            <a:ext cx="1042720" cy="1067685"/>
            <a:chOff x="6812346" y="2751552"/>
            <a:chExt cx="1042720" cy="1067685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80CF7EA3-17F9-4BCF-B521-06EA8E76A404}"/>
                </a:ext>
              </a:extLst>
            </p:cNvPr>
            <p:cNvGrpSpPr/>
            <p:nvPr/>
          </p:nvGrpSpPr>
          <p:grpSpPr>
            <a:xfrm>
              <a:off x="6836195" y="2751552"/>
              <a:ext cx="1018871" cy="973895"/>
              <a:chOff x="5420264" y="-215723"/>
              <a:chExt cx="1357780" cy="973895"/>
            </a:xfrm>
          </p:grpSpPr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E664B686-82A5-46F9-A5B3-F2625E669B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98B15438-4B34-4959-9863-A582BC133A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8C201156-3522-408D-8628-D5D6A46927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5741DB47-B2F9-4889-9EB8-F26E1D19248A}"/>
                </a:ext>
              </a:extLst>
            </p:cNvPr>
            <p:cNvGrpSpPr/>
            <p:nvPr/>
          </p:nvGrpSpPr>
          <p:grpSpPr>
            <a:xfrm>
              <a:off x="6812346" y="2845342"/>
              <a:ext cx="1018871" cy="973895"/>
              <a:chOff x="5420264" y="-215723"/>
              <a:chExt cx="1357780" cy="973895"/>
            </a:xfrm>
          </p:grpSpPr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2712EE30-D8C8-4BAA-8365-BAC98F3A4B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2761A392-9928-4388-B0AF-D125D0E9BC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279988B3-AB1B-4FDB-8788-D7A62057EC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435922EF-D6B4-4E4D-856C-5AD97D91F035}"/>
              </a:ext>
            </a:extLst>
          </p:cNvPr>
          <p:cNvGrpSpPr/>
          <p:nvPr/>
        </p:nvGrpSpPr>
        <p:grpSpPr>
          <a:xfrm>
            <a:off x="1554193" y="5599417"/>
            <a:ext cx="1042720" cy="1067685"/>
            <a:chOff x="6812346" y="2751552"/>
            <a:chExt cx="1042720" cy="1067685"/>
          </a:xfrm>
        </p:grpSpPr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F030D1C3-4A98-4062-AD70-3FB6332C3C9D}"/>
                </a:ext>
              </a:extLst>
            </p:cNvPr>
            <p:cNvGrpSpPr/>
            <p:nvPr/>
          </p:nvGrpSpPr>
          <p:grpSpPr>
            <a:xfrm>
              <a:off x="6836195" y="2751552"/>
              <a:ext cx="1018871" cy="973895"/>
              <a:chOff x="5420264" y="-215723"/>
              <a:chExt cx="1357780" cy="973895"/>
            </a:xfrm>
          </p:grpSpPr>
          <p:pic>
            <p:nvPicPr>
              <p:cNvPr id="98" name="Picture 97">
                <a:extLst>
                  <a:ext uri="{FF2B5EF4-FFF2-40B4-BE49-F238E27FC236}">
                    <a16:creationId xmlns:a16="http://schemas.microsoft.com/office/drawing/2014/main" id="{806D3124-0061-4222-8EA1-6FB2E6E874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99" name="Picture 98">
                <a:extLst>
                  <a:ext uri="{FF2B5EF4-FFF2-40B4-BE49-F238E27FC236}">
                    <a16:creationId xmlns:a16="http://schemas.microsoft.com/office/drawing/2014/main" id="{A47F2B4F-2653-4FA3-B6F6-2C0E24B8F4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D5A70352-8AE6-484F-B376-C1DB012A84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5833D818-129D-4014-97DC-39B21EC5DA57}"/>
                </a:ext>
              </a:extLst>
            </p:cNvPr>
            <p:cNvGrpSpPr/>
            <p:nvPr/>
          </p:nvGrpSpPr>
          <p:grpSpPr>
            <a:xfrm>
              <a:off x="6812346" y="2845342"/>
              <a:ext cx="1018871" cy="973895"/>
              <a:chOff x="5420264" y="-215723"/>
              <a:chExt cx="1357780" cy="973895"/>
            </a:xfrm>
          </p:grpSpPr>
          <p:pic>
            <p:nvPicPr>
              <p:cNvPr id="95" name="Picture 94">
                <a:extLst>
                  <a:ext uri="{FF2B5EF4-FFF2-40B4-BE49-F238E27FC236}">
                    <a16:creationId xmlns:a16="http://schemas.microsoft.com/office/drawing/2014/main" id="{97E5F19B-E6A7-4464-BCC8-A9316968AA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1B81121E-3C67-4BAC-825B-646D35364C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97" name="Picture 96">
                <a:extLst>
                  <a:ext uri="{FF2B5EF4-FFF2-40B4-BE49-F238E27FC236}">
                    <a16:creationId xmlns:a16="http://schemas.microsoft.com/office/drawing/2014/main" id="{F4EC13F7-333D-4D37-93E0-F545639179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62C2696-7983-46CF-AE82-8366A92FEAD2}"/>
              </a:ext>
            </a:extLst>
          </p:cNvPr>
          <p:cNvGrpSpPr/>
          <p:nvPr/>
        </p:nvGrpSpPr>
        <p:grpSpPr>
          <a:xfrm>
            <a:off x="1549482" y="4903399"/>
            <a:ext cx="1042720" cy="1067685"/>
            <a:chOff x="6812346" y="2751552"/>
            <a:chExt cx="1042720" cy="1067685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246C2619-14F4-4CA2-B4C8-3517D613EE49}"/>
                </a:ext>
              </a:extLst>
            </p:cNvPr>
            <p:cNvGrpSpPr/>
            <p:nvPr/>
          </p:nvGrpSpPr>
          <p:grpSpPr>
            <a:xfrm>
              <a:off x="6836195" y="2751552"/>
              <a:ext cx="1018871" cy="973895"/>
              <a:chOff x="5420264" y="-215723"/>
              <a:chExt cx="1357780" cy="973895"/>
            </a:xfrm>
          </p:grpSpPr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267BCA62-3136-48EE-BE83-B6FE74ECA3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61468C3B-9205-4A7D-9921-BB37946FF2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109" name="Picture 108">
                <a:extLst>
                  <a:ext uri="{FF2B5EF4-FFF2-40B4-BE49-F238E27FC236}">
                    <a16:creationId xmlns:a16="http://schemas.microsoft.com/office/drawing/2014/main" id="{DB8BA55D-D21B-4A6E-8DDC-F51822B7FF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4E8213AC-AF5D-427C-B253-4FA492255115}"/>
                </a:ext>
              </a:extLst>
            </p:cNvPr>
            <p:cNvGrpSpPr/>
            <p:nvPr/>
          </p:nvGrpSpPr>
          <p:grpSpPr>
            <a:xfrm>
              <a:off x="6812346" y="2845342"/>
              <a:ext cx="1018871" cy="973895"/>
              <a:chOff x="5420264" y="-215723"/>
              <a:chExt cx="1357780" cy="973895"/>
            </a:xfrm>
          </p:grpSpPr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F5EA2A33-4F2F-4CEB-86A3-D2616CDAC7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20264" y="-215723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id="{0810B0C8-739A-4904-B798-1D00F4BFE7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36155" y="-151970"/>
                <a:ext cx="1325998" cy="890245"/>
              </a:xfrm>
              <a:prstGeom prst="rect">
                <a:avLst/>
              </a:prstGeom>
            </p:spPr>
          </p:pic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4782DB5D-2A36-4240-BE62-1069A5AFE0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52046" y="-132073"/>
                <a:ext cx="1325998" cy="890245"/>
              </a:xfrm>
              <a:prstGeom prst="rect">
                <a:avLst/>
              </a:prstGeom>
            </p:spPr>
          </p:pic>
        </p:grpSp>
      </p:grp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5DA71D0-7BD5-4216-8D2A-86E8F2E292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483589"/>
              </p:ext>
            </p:extLst>
          </p:nvPr>
        </p:nvGraphicFramePr>
        <p:xfrm>
          <a:off x="4548704" y="2670813"/>
          <a:ext cx="6694136" cy="4093854"/>
        </p:xfrm>
        <a:graphic>
          <a:graphicData uri="http://schemas.openxmlformats.org/drawingml/2006/table">
            <a:tbl>
              <a:tblPr firstRow="1" bandRow="1"/>
              <a:tblGrid>
                <a:gridCol w="704449">
                  <a:extLst>
                    <a:ext uri="{9D8B030D-6E8A-4147-A177-3AD203B41FA5}">
                      <a16:colId xmlns:a16="http://schemas.microsoft.com/office/drawing/2014/main" val="2763268458"/>
                    </a:ext>
                  </a:extLst>
                </a:gridCol>
                <a:gridCol w="5989687">
                  <a:extLst>
                    <a:ext uri="{9D8B030D-6E8A-4147-A177-3AD203B41FA5}">
                      <a16:colId xmlns:a16="http://schemas.microsoft.com/office/drawing/2014/main" val="1343501863"/>
                    </a:ext>
                  </a:extLst>
                </a:gridCol>
              </a:tblGrid>
              <a:tr h="68230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go | he goes  to the mountain.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68495652"/>
                  </a:ext>
                </a:extLst>
              </a:tr>
              <a:tr h="68230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go | he goes to the lake.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2949618"/>
                  </a:ext>
                </a:extLst>
              </a:tr>
              <a:tr h="68230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go | he goes to the beach.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28615108"/>
                  </a:ext>
                </a:extLst>
              </a:tr>
              <a:tr h="68230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go | he goes to the island.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949664"/>
                  </a:ext>
                </a:extLst>
              </a:tr>
              <a:tr h="68230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go | he goes to the river.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30091449"/>
                  </a:ext>
                </a:extLst>
              </a:tr>
              <a:tr h="682309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go | he goes to the forest.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9939334"/>
                  </a:ext>
                </a:extLst>
              </a:tr>
            </a:tbl>
          </a:graphicData>
        </a:graphic>
      </p:graphicFrame>
      <p:sp>
        <p:nvSpPr>
          <p:cNvPr id="116" name="TextBox 115">
            <a:extLst>
              <a:ext uri="{FF2B5EF4-FFF2-40B4-BE49-F238E27FC236}">
                <a16:creationId xmlns:a16="http://schemas.microsoft.com/office/drawing/2014/main" id="{F59D6427-49B6-41AE-B4D2-A8F87678F382}"/>
              </a:ext>
            </a:extLst>
          </p:cNvPr>
          <p:cNvSpPr txBox="1"/>
          <p:nvPr/>
        </p:nvSpPr>
        <p:spPr>
          <a:xfrm>
            <a:off x="4586399" y="2740440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[5]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EC35A673-3BC1-41B9-BF8E-EDEEB779C18D}"/>
              </a:ext>
            </a:extLst>
          </p:cNvPr>
          <p:cNvSpPr txBox="1"/>
          <p:nvPr/>
        </p:nvSpPr>
        <p:spPr>
          <a:xfrm>
            <a:off x="4590721" y="3400432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[4]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CE342A7-0586-4E31-A5F9-2B1271C9C7B6}"/>
              </a:ext>
            </a:extLst>
          </p:cNvPr>
          <p:cNvSpPr txBox="1"/>
          <p:nvPr/>
        </p:nvSpPr>
        <p:spPr>
          <a:xfrm>
            <a:off x="4606760" y="4100538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[1]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02B88408-4B26-48AA-963E-9C20999980F9}"/>
              </a:ext>
            </a:extLst>
          </p:cNvPr>
          <p:cNvSpPr txBox="1"/>
          <p:nvPr/>
        </p:nvSpPr>
        <p:spPr>
          <a:xfrm>
            <a:off x="4606759" y="4790391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[2]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EAE985E6-AFF3-4B9C-8056-78AC2DF63B0B}"/>
              </a:ext>
            </a:extLst>
          </p:cNvPr>
          <p:cNvSpPr txBox="1"/>
          <p:nvPr/>
        </p:nvSpPr>
        <p:spPr>
          <a:xfrm>
            <a:off x="4599187" y="5436125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[3]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893CED44-4E23-44FF-A083-AE7004C973EC}"/>
              </a:ext>
            </a:extLst>
          </p:cNvPr>
          <p:cNvSpPr txBox="1"/>
          <p:nvPr/>
        </p:nvSpPr>
        <p:spPr>
          <a:xfrm>
            <a:off x="4611471" y="6119246"/>
            <a:ext cx="721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[E]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EA483F7-EF0A-4CD9-9324-E3B6C8ECA1FC}"/>
              </a:ext>
            </a:extLst>
          </p:cNvPr>
          <p:cNvSpPr/>
          <p:nvPr/>
        </p:nvSpPr>
        <p:spPr>
          <a:xfrm>
            <a:off x="5317899" y="2704419"/>
            <a:ext cx="1300615" cy="584900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668B6474-8B13-435C-8159-4C323ACF4E3D}"/>
              </a:ext>
            </a:extLst>
          </p:cNvPr>
          <p:cNvSpPr/>
          <p:nvPr/>
        </p:nvSpPr>
        <p:spPr>
          <a:xfrm>
            <a:off x="6770477" y="3393257"/>
            <a:ext cx="1806492" cy="584900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7656E1C9-8ACD-424C-A558-744435518FF9}"/>
              </a:ext>
            </a:extLst>
          </p:cNvPr>
          <p:cNvSpPr/>
          <p:nvPr/>
        </p:nvSpPr>
        <p:spPr>
          <a:xfrm>
            <a:off x="6706463" y="4097422"/>
            <a:ext cx="1591106" cy="584900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33EC0D3F-C240-406B-852D-D9742ABE9BB0}"/>
              </a:ext>
            </a:extLst>
          </p:cNvPr>
          <p:cNvSpPr/>
          <p:nvPr/>
        </p:nvSpPr>
        <p:spPr>
          <a:xfrm>
            <a:off x="5773983" y="4759024"/>
            <a:ext cx="748244" cy="584900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0FA8FEB9-E93F-4F0F-BAFA-34E19CE97621}"/>
              </a:ext>
            </a:extLst>
          </p:cNvPr>
          <p:cNvSpPr/>
          <p:nvPr/>
        </p:nvSpPr>
        <p:spPr>
          <a:xfrm>
            <a:off x="5742025" y="5459639"/>
            <a:ext cx="1054289" cy="584900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ADB67A75-4536-4CD3-A6E2-749464FFE8D8}"/>
              </a:ext>
            </a:extLst>
          </p:cNvPr>
          <p:cNvSpPr/>
          <p:nvPr/>
        </p:nvSpPr>
        <p:spPr>
          <a:xfrm>
            <a:off x="6893670" y="6138329"/>
            <a:ext cx="1487504" cy="584900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Graphic 15" descr="Teacher">
            <a:extLst>
              <a:ext uri="{FF2B5EF4-FFF2-40B4-BE49-F238E27FC236}">
                <a16:creationId xmlns:a16="http://schemas.microsoft.com/office/drawing/2014/main" id="{20D6F92E-1BE1-811F-6C38-A4A09742B7A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27390" y="1232322"/>
            <a:ext cx="914400" cy="914400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FBBA082D-1302-4CC3-67EF-1E1B5A4ABDE0}"/>
              </a:ext>
            </a:extLst>
          </p:cNvPr>
          <p:cNvSpPr/>
          <p:nvPr/>
        </p:nvSpPr>
        <p:spPr>
          <a:xfrm>
            <a:off x="1205380" y="1370013"/>
            <a:ext cx="2719146" cy="588031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 “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” o  “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la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”?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E522F6A-FC2E-FC46-BE5C-E3B33301C854}"/>
              </a:ext>
            </a:extLst>
          </p:cNvPr>
          <p:cNvSpPr/>
          <p:nvPr/>
        </p:nvSpPr>
        <p:spPr>
          <a:xfrm>
            <a:off x="1061525" y="1406283"/>
            <a:ext cx="5977881" cy="588031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¿Qué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frase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es? Escribe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número</a:t>
            </a: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 📝.    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55A48E49-5E08-1BB0-7C58-E5FB6411909D}"/>
              </a:ext>
            </a:extLst>
          </p:cNvPr>
          <p:cNvSpPr/>
          <p:nvPr/>
        </p:nvSpPr>
        <p:spPr>
          <a:xfrm>
            <a:off x="6909583" y="1671777"/>
            <a:ext cx="2278965" cy="588031"/>
          </a:xfrm>
          <a:prstGeom prst="wedgeRoundRectCallout">
            <a:avLst>
              <a:gd name="adj1" fmla="val -62236"/>
              <a:gd name="adj2" fmla="val -37822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¿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Quién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es?</a:t>
            </a:r>
            <a:endParaRPr lang="en-GB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27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13_2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13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1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13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16" grpId="0"/>
      <p:bldP spid="117" grpId="0"/>
      <p:bldP spid="118" grpId="0"/>
      <p:bldP spid="119" grpId="0"/>
      <p:bldP spid="120" grpId="0"/>
      <p:bldP spid="121" grpId="0"/>
      <p:bldP spid="9" grpId="0" animBg="1"/>
      <p:bldP spid="123" grpId="0" animBg="1"/>
      <p:bldP spid="124" grpId="0" animBg="1"/>
      <p:bldP spid="125" grpId="0" animBg="1"/>
      <p:bldP spid="126" grpId="0" animBg="1"/>
      <p:bldP spid="127" grpId="0" animBg="1"/>
      <p:bldP spid="17" grpId="0" animBg="1"/>
      <p:bldP spid="17" grpId="1" animBg="1"/>
      <p:bldP spid="18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98;p2" descr="background rectangle">
            <a:extLst>
              <a:ext uri="{FF2B5EF4-FFF2-40B4-BE49-F238E27FC236}">
                <a16:creationId xmlns:a16="http://schemas.microsoft.com/office/drawing/2014/main" id="{963A7152-F457-4ACF-9F8B-E2F39C17D719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chemeClr val="bg1">
                    <a:lumMod val="95000"/>
                  </a:schemeClr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51167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98;p2" descr="background rectangle">
            <a:extLst>
              <a:ext uri="{FF2B5EF4-FFF2-40B4-BE49-F238E27FC236}">
                <a16:creationId xmlns:a16="http://schemas.microsoft.com/office/drawing/2014/main" id="{09405493-A6A0-3FA3-F8E4-BD06FDEC32DE}"/>
              </a:ext>
            </a:extLst>
          </p:cNvPr>
          <p:cNvSpPr/>
          <p:nvPr/>
        </p:nvSpPr>
        <p:spPr>
          <a:xfrm>
            <a:off x="0" y="127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29302" y="5222420"/>
            <a:ext cx="4350984" cy="1246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ir [</a:t>
            </a:r>
            <a:r>
              <a:rPr lang="es-ES" sz="25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</a:t>
            </a: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5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</a:t>
            </a: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]: voy &amp; va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500" b="1" dirty="0" err="1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Contractions</a:t>
            </a: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s-ES" sz="2500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(al vs. a la)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Tx/>
              <a:buChar char="-"/>
            </a:pPr>
            <a:r>
              <a:rPr lang="es-ES" sz="2500" b="1" dirty="0">
                <a:solidFill>
                  <a:schemeClr val="bg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SSC: [b] [v]</a:t>
            </a:r>
            <a:endParaRPr lang="es-ES" sz="2500" b="0" i="0" u="none" strike="noStrike" cap="none" dirty="0">
              <a:solidFill>
                <a:schemeClr val="bg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Autofit/>
          </a:bodyPr>
          <a:lstStyle/>
          <a:p>
            <a:pPr algn="ctr" rtl="0" fontAlgn="ctr"/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Saying where you are going and what there is there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875BD5-59F3-4B1D-829D-5872DE293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75" y="2940653"/>
            <a:ext cx="1241359" cy="1192868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A2E2E928-0E4C-41AE-8F44-EAC8E59D51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2210">
            <a:off x="2011723" y="2199193"/>
            <a:ext cx="1828278" cy="18168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6D34C3-B2FF-401D-B186-182DE433E2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1794">
            <a:off x="-53920" y="3912135"/>
            <a:ext cx="4350984" cy="1139330"/>
          </a:xfrm>
          <a:prstGeom prst="rect">
            <a:avLst/>
          </a:prstGeom>
        </p:spPr>
      </p:pic>
      <p:sp>
        <p:nvSpPr>
          <p:cNvPr id="4" name="Google Shape;100;p2">
            <a:extLst>
              <a:ext uri="{FF2B5EF4-FFF2-40B4-BE49-F238E27FC236}">
                <a16:creationId xmlns:a16="http://schemas.microsoft.com/office/drawing/2014/main" id="{674A6099-00CB-DB93-A320-97F9C4CE2699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B05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verde</a:t>
            </a:r>
            <a:endParaRPr dirty="0">
              <a:solidFill>
                <a:srgbClr val="00B05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F7CD20-768D-DB45-A901-5969FBE4FB73}"/>
              </a:ext>
            </a:extLst>
          </p:cNvPr>
          <p:cNvGrpSpPr/>
          <p:nvPr/>
        </p:nvGrpSpPr>
        <p:grpSpPr>
          <a:xfrm>
            <a:off x="4458824" y="4800111"/>
            <a:ext cx="1063995" cy="973104"/>
            <a:chOff x="6210543" y="3764108"/>
            <a:chExt cx="801046" cy="77526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A8B9C33-50D5-95D0-831F-2412082CD5B7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6FA348A-F7B9-2B35-5EB8-06F7D805B0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8" name="Picture 7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03CBD93E-28C0-6D88-2E65-50EBC5F5F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5B43A1A-690D-58A6-3200-1309158898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1572" y="2461788"/>
            <a:ext cx="535404" cy="7928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C832532-72CE-70A8-AE0C-782852C1DE6D}"/>
              </a:ext>
            </a:extLst>
          </p:cNvPr>
          <p:cNvSpPr txBox="1"/>
          <p:nvPr/>
        </p:nvSpPr>
        <p:spPr>
          <a:xfrm>
            <a:off x="4685611" y="5965541"/>
            <a:ext cx="18261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>
                <a:ln w="28575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Jumble" panose="02000503000000020004" pitchFamily="2" charset="0"/>
              </a:rPr>
              <a:t>P       ú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ED5226-A7ED-6938-1CB2-48D63AC1B28E}"/>
              </a:ext>
            </a:extLst>
          </p:cNvPr>
          <p:cNvSpPr txBox="1"/>
          <p:nvPr/>
        </p:nvSpPr>
        <p:spPr>
          <a:xfrm>
            <a:off x="5130666" y="5914718"/>
            <a:ext cx="15781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800" b="1" dirty="0">
                <a:ln w="28575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Jumble" panose="02000503000000020004" pitchFamily="2" charset="0"/>
              </a:rPr>
              <a:t>e r</a:t>
            </a:r>
            <a:endParaRPr lang="en-GB" sz="4800" dirty="0">
              <a:ln>
                <a:solidFill>
                  <a:srgbClr val="FF0000"/>
                </a:solidFill>
              </a:ln>
              <a:solidFill>
                <a:schemeClr val="bg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108;p3"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268175" y="255274"/>
            <a:ext cx="200954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10;p3">
            <a:extLst>
              <a:ext uri="{FF2B5EF4-FFF2-40B4-BE49-F238E27FC236}">
                <a16:creationId xmlns:a16="http://schemas.microsoft.com/office/drawing/2014/main" id="{8C59329B-4107-4AA3-9710-46891F3A343B}"/>
              </a:ext>
            </a:extLst>
          </p:cNvPr>
          <p:cNvSpPr txBox="1"/>
          <p:nvPr/>
        </p:nvSpPr>
        <p:spPr>
          <a:xfrm>
            <a:off x="2277717" y="255274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uela</a:t>
            </a:r>
            <a:endParaRPr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7E4D88-A9BA-4786-869F-1E1967B69C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243" y="2847653"/>
            <a:ext cx="2297864" cy="285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5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3-4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3-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3-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108;p3"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268175" y="255274"/>
            <a:ext cx="173984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</a:t>
            </a: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10;p3">
            <a:extLst>
              <a:ext uri="{FF2B5EF4-FFF2-40B4-BE49-F238E27FC236}">
                <a16:creationId xmlns:a16="http://schemas.microsoft.com/office/drawing/2014/main" id="{8C59329B-4107-4AA3-9710-46891F3A343B}"/>
              </a:ext>
            </a:extLst>
          </p:cNvPr>
          <p:cNvSpPr txBox="1"/>
          <p:nvPr/>
        </p:nvSpPr>
        <p:spPr>
          <a:xfrm>
            <a:off x="2496398" y="255274"/>
            <a:ext cx="2334653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</a:t>
            </a: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</a:t>
            </a:r>
            <a:endParaRPr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Ojos, Buscando, Vista, Mira, Reloj">
            <a:extLst>
              <a:ext uri="{FF2B5EF4-FFF2-40B4-BE49-F238E27FC236}">
                <a16:creationId xmlns:a16="http://schemas.microsoft.com/office/drawing/2014/main" id="{25356745-FAD3-43B1-BB1E-84FF064BB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530" y="3194782"/>
            <a:ext cx="489585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nitor, Televisor, Televisión">
            <a:extLst>
              <a:ext uri="{FF2B5EF4-FFF2-40B4-BE49-F238E27FC236}">
                <a16:creationId xmlns:a16="http://schemas.microsoft.com/office/drawing/2014/main" id="{0C33FDD6-058E-452E-B019-F8CB15E1F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432" y="2981325"/>
            <a:ext cx="1660712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emonstration, Projector, Film Projector">
            <a:extLst>
              <a:ext uri="{FF2B5EF4-FFF2-40B4-BE49-F238E27FC236}">
                <a16:creationId xmlns:a16="http://schemas.microsoft.com/office/drawing/2014/main" id="{FF3481A6-856B-4657-A7E5-42E751E76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192" y="4906486"/>
            <a:ext cx="2262187" cy="115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70ED24DD-B31B-4875-B443-E6E333D058B0}"/>
              </a:ext>
            </a:extLst>
          </p:cNvPr>
          <p:cNvSpPr/>
          <p:nvPr/>
        </p:nvSpPr>
        <p:spPr>
          <a:xfrm>
            <a:off x="5319432" y="971171"/>
            <a:ext cx="4572000" cy="1290590"/>
          </a:xfrm>
          <a:prstGeom prst="wedgeRoundRectCallout">
            <a:avLst>
              <a:gd name="adj1" fmla="val -36647"/>
              <a:gd name="adj2" fmla="val -7310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Notice [v] has the same sound as [b]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sym typeface="Wingdings" panose="05000000000000000000" pitchFamily="2" charset="2"/>
              </a:rPr>
              <a:t>.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989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3-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3-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3-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4A022-6D77-4C4E-89F8-D17BCA4E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5737" y="916516"/>
            <a:ext cx="1523999" cy="406402"/>
          </a:xfrm>
          <a:solidFill>
            <a:srgbClr val="FF0066"/>
          </a:solidFill>
        </p:spPr>
        <p:txBody>
          <a:bodyPr>
            <a:normAutofit/>
          </a:bodyPr>
          <a:lstStyle/>
          <a:p>
            <a:r>
              <a:rPr lang="en-GB" sz="2000" b="1" i="0" u="none" strike="noStrike" cap="none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3" name="Google Shape;111;p3" descr="Speech Icon, Voice, Talking, Audio, Speech">
            <a:extLst>
              <a:ext uri="{FF2B5EF4-FFF2-40B4-BE49-F238E27FC236}">
                <a16:creationId xmlns:a16="http://schemas.microsoft.com/office/drawing/2014/main" id="{73B89F34-3C74-4B21-9F34-8F2C9EBD69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72830" y="78867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387;p19">
            <a:extLst>
              <a:ext uri="{FF2B5EF4-FFF2-40B4-BE49-F238E27FC236}">
                <a16:creationId xmlns:a16="http://schemas.microsoft.com/office/drawing/2014/main" id="{BECA045E-0F6B-49B3-A854-DBC3C7A62B0D}"/>
              </a:ext>
            </a:extLst>
          </p:cNvPr>
          <p:cNvSpPr/>
          <p:nvPr/>
        </p:nvSpPr>
        <p:spPr>
          <a:xfrm>
            <a:off x="11417626" y="2746876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" name="Google Shape;395;p19">
            <a:extLst>
              <a:ext uri="{FF2B5EF4-FFF2-40B4-BE49-F238E27FC236}">
                <a16:creationId xmlns:a16="http://schemas.microsoft.com/office/drawing/2014/main" id="{942610AA-1330-41A7-B243-6D84B85D5A18}"/>
              </a:ext>
            </a:extLst>
          </p:cNvPr>
          <p:cNvSpPr/>
          <p:nvPr/>
        </p:nvSpPr>
        <p:spPr>
          <a:xfrm>
            <a:off x="11195085" y="6225859"/>
            <a:ext cx="931048" cy="349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sp>
        <p:nvSpPr>
          <p:cNvPr id="45" name="Google Shape;388;p19">
            <a:extLst>
              <a:ext uri="{FF2B5EF4-FFF2-40B4-BE49-F238E27FC236}">
                <a16:creationId xmlns:a16="http://schemas.microsoft.com/office/drawing/2014/main" id="{E3FAE4DE-3041-4630-AB28-31EBAC92F8AD}"/>
              </a:ext>
            </a:extLst>
          </p:cNvPr>
          <p:cNvSpPr/>
          <p:nvPr/>
        </p:nvSpPr>
        <p:spPr>
          <a:xfrm>
            <a:off x="11413499" y="2746874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Google Shape;157;p2">
            <a:extLst>
              <a:ext uri="{FF2B5EF4-FFF2-40B4-BE49-F238E27FC236}">
                <a16:creationId xmlns:a16="http://schemas.microsoft.com/office/drawing/2014/main" id="{97F082CD-7A4A-4A11-8381-5A303962FAB5}"/>
              </a:ext>
            </a:extLst>
          </p:cNvPr>
          <p:cNvSpPr txBox="1"/>
          <p:nvPr/>
        </p:nvSpPr>
        <p:spPr>
          <a:xfrm>
            <a:off x="11194063" y="2209835"/>
            <a:ext cx="932070" cy="50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60</a:t>
            </a: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segundos</a:t>
            </a:r>
            <a:endParaRPr kumimoji="0" lang="es-AR" sz="105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DC9050-73BC-133C-33CE-0D7EE7460CAF}"/>
              </a:ext>
            </a:extLst>
          </p:cNvPr>
          <p:cNvSpPr txBox="1"/>
          <p:nvPr/>
        </p:nvSpPr>
        <p:spPr>
          <a:xfrm>
            <a:off x="4879478" y="1049517"/>
            <a:ext cx="1739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 Sierra </a:t>
            </a:r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75BD4D01-82D9-4F0C-5FAF-FC51442FB4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4" t="5565" r="5770" b="6672"/>
          <a:stretch/>
        </p:blipFill>
        <p:spPr>
          <a:xfrm rot="1752610">
            <a:off x="6197003" y="1115466"/>
            <a:ext cx="1896024" cy="2443864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B60A70B-B041-1995-FE49-C1D8B198740D}"/>
              </a:ext>
            </a:extLst>
          </p:cNvPr>
          <p:cNvCxnSpPr>
            <a:cxnSpLocks/>
          </p:cNvCxnSpPr>
          <p:nvPr/>
        </p:nvCxnSpPr>
        <p:spPr>
          <a:xfrm>
            <a:off x="6520628" y="1450366"/>
            <a:ext cx="399035" cy="428132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>
            <a:extLst>
              <a:ext uri="{FF2B5EF4-FFF2-40B4-BE49-F238E27FC236}">
                <a16:creationId xmlns:a16="http://schemas.microsoft.com/office/drawing/2014/main" id="{388C35AE-C215-42D8-75AC-900D5484E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9" y="1888293"/>
            <a:ext cx="2743567" cy="396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7CCEDC9-B52C-AF16-7C57-01164C1A5F65}"/>
              </a:ext>
            </a:extLst>
          </p:cNvPr>
          <p:cNvSpPr txBox="1"/>
          <p:nvPr/>
        </p:nvSpPr>
        <p:spPr>
          <a:xfrm>
            <a:off x="562677" y="1252935"/>
            <a:ext cx="4419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En Perú hay 25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incias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9" name="Graphic 18" descr="Teacher">
            <a:extLst>
              <a:ext uri="{FF2B5EF4-FFF2-40B4-BE49-F238E27FC236}">
                <a16:creationId xmlns:a16="http://schemas.microsoft.com/office/drawing/2014/main" id="{0E0B2BC6-443A-08E0-5AC2-970158556A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6076" y="165796"/>
            <a:ext cx="914400" cy="914400"/>
          </a:xfrm>
          <a:prstGeom prst="rect">
            <a:avLst/>
          </a:prstGeom>
        </p:spPr>
      </p:pic>
      <p:sp>
        <p:nvSpPr>
          <p:cNvPr id="20" name="Speech Bubble: Rectangle with Corners Rounded 19">
            <a:hlinkClick r:id="" action="ppaction://noaction">
              <a:snd r:embed="rId8" name="s5_1.wav"/>
            </a:hlinkClick>
            <a:extLst>
              <a:ext uri="{FF2B5EF4-FFF2-40B4-BE49-F238E27FC236}">
                <a16:creationId xmlns:a16="http://schemas.microsoft.com/office/drawing/2014/main" id="{BF88AB86-D8AB-E5A1-41A4-FAE2523A8CB8}"/>
              </a:ext>
            </a:extLst>
          </p:cNvPr>
          <p:cNvSpPr/>
          <p:nvPr/>
        </p:nvSpPr>
        <p:spPr>
          <a:xfrm>
            <a:off x="1164064" y="303487"/>
            <a:ext cx="8844675" cy="588031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/>
                <a:sym typeface="Century Gothic"/>
              </a:rPr>
              <a:t>Lee la información sobre Perú       con </a:t>
            </a:r>
            <a:r>
              <a:rPr lang="en-GB" sz="2400" b="1" dirty="0" err="1">
                <a:solidFill>
                  <a:schemeClr val="bg1"/>
                </a:solidFill>
                <a:latin typeface="Century Gothic"/>
                <a:sym typeface="Century Gothic"/>
              </a:rPr>
              <a:t>tu</a:t>
            </a:r>
            <a:r>
              <a:rPr lang="en-GB" sz="2400" b="1" dirty="0">
                <a:solidFill>
                  <a:schemeClr val="bg1"/>
                </a:solidFill>
                <a:latin typeface="Century Gothic"/>
                <a:sym typeface="Century Gothic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Century Gothic"/>
                <a:sym typeface="Century Gothic"/>
              </a:rPr>
              <a:t>compañero</a:t>
            </a:r>
            <a:r>
              <a:rPr lang="en-GB" sz="2400" b="1" dirty="0">
                <a:solidFill>
                  <a:schemeClr val="bg1"/>
                </a:solidFill>
                <a:latin typeface="Century Gothic"/>
                <a:sym typeface="Century Gothic"/>
              </a:rPr>
              <a:t>/a.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C9F8AB5-E67C-A3E0-A4EA-FB71AAAAA9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53608" y="361953"/>
            <a:ext cx="320789" cy="468104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E433B8D-1E24-9691-0266-EC587704962F}"/>
              </a:ext>
            </a:extLst>
          </p:cNvPr>
          <p:cNvCxnSpPr>
            <a:cxnSpLocks/>
          </p:cNvCxnSpPr>
          <p:nvPr/>
        </p:nvCxnSpPr>
        <p:spPr>
          <a:xfrm flipV="1">
            <a:off x="586056" y="1982614"/>
            <a:ext cx="2668245" cy="969730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DF2F4B2-3E63-DC5B-C109-62E678A8C41B}"/>
              </a:ext>
            </a:extLst>
          </p:cNvPr>
          <p:cNvSpPr txBox="1"/>
          <p:nvPr/>
        </p:nvSpPr>
        <p:spPr>
          <a:xfrm>
            <a:off x="3716117" y="1769063"/>
            <a:ext cx="3351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ichayito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es una playa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muy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famosa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Piura.</a:t>
            </a:r>
            <a:endParaRPr lang="en-GB" sz="2000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7E0EF043-13C2-4CAD-A4FA-7DE0682C2461}"/>
              </a:ext>
            </a:extLst>
          </p:cNvPr>
          <p:cNvSpPr/>
          <p:nvPr/>
        </p:nvSpPr>
        <p:spPr>
          <a:xfrm>
            <a:off x="583367" y="2891106"/>
            <a:ext cx="110359" cy="122475"/>
          </a:xfrm>
          <a:prstGeom prst="ellipse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9A55ADD-FD1A-FA44-47E0-3500812FF8DF}"/>
              </a:ext>
            </a:extLst>
          </p:cNvPr>
          <p:cNvCxnSpPr>
            <a:cxnSpLocks/>
          </p:cNvCxnSpPr>
          <p:nvPr/>
        </p:nvCxnSpPr>
        <p:spPr>
          <a:xfrm>
            <a:off x="2113655" y="5605065"/>
            <a:ext cx="369298" cy="615667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B661AFA-7F3B-7B59-AA14-79F28399CF3F}"/>
              </a:ext>
            </a:extLst>
          </p:cNvPr>
          <p:cNvSpPr txBox="1"/>
          <p:nvPr/>
        </p:nvSpPr>
        <p:spPr>
          <a:xfrm>
            <a:off x="548687" y="6090312"/>
            <a:ext cx="3351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Perú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costa*.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Action Button: Blank 30">
            <a:hlinkClick r:id="" action="ppaction://noaction" highlightClick="1">
              <a:snd r:embed="rId10" name="s5_2.wav"/>
            </a:hlinkClick>
            <a:extLst>
              <a:ext uri="{FF2B5EF4-FFF2-40B4-BE49-F238E27FC236}">
                <a16:creationId xmlns:a16="http://schemas.microsoft.com/office/drawing/2014/main" id="{EC5F2033-C76B-F7FB-CD7F-002C37B22E29}"/>
              </a:ext>
            </a:extLst>
          </p:cNvPr>
          <p:cNvSpPr/>
          <p:nvPr/>
        </p:nvSpPr>
        <p:spPr>
          <a:xfrm>
            <a:off x="185804" y="1300212"/>
            <a:ext cx="397563" cy="340035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3" name="Action Button: Blank 32">
            <a:hlinkClick r:id="" action="ppaction://noaction" highlightClick="1">
              <a:snd r:embed="rId11" name="s5_3.wav"/>
            </a:hlinkClick>
            <a:extLst>
              <a:ext uri="{FF2B5EF4-FFF2-40B4-BE49-F238E27FC236}">
                <a16:creationId xmlns:a16="http://schemas.microsoft.com/office/drawing/2014/main" id="{DE2EFF06-035C-2306-0C12-DF4391540D56}"/>
              </a:ext>
            </a:extLst>
          </p:cNvPr>
          <p:cNvSpPr/>
          <p:nvPr/>
        </p:nvSpPr>
        <p:spPr>
          <a:xfrm>
            <a:off x="146435" y="6100328"/>
            <a:ext cx="397563" cy="340035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2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4" name="Action Button: Blank 33">
            <a:hlinkClick r:id="" action="ppaction://noaction" highlightClick="1">
              <a:snd r:embed="rId12" name="s5_4.wav"/>
            </a:hlinkClick>
            <a:extLst>
              <a:ext uri="{FF2B5EF4-FFF2-40B4-BE49-F238E27FC236}">
                <a16:creationId xmlns:a16="http://schemas.microsoft.com/office/drawing/2014/main" id="{10DA77A9-7D2F-7824-7F4B-7DDDA76D02CC}"/>
              </a:ext>
            </a:extLst>
          </p:cNvPr>
          <p:cNvSpPr/>
          <p:nvPr/>
        </p:nvSpPr>
        <p:spPr>
          <a:xfrm>
            <a:off x="3356262" y="1835201"/>
            <a:ext cx="397563" cy="340035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noProof="0" dirty="0">
                <a:solidFill>
                  <a:srgbClr val="FF0066"/>
                </a:solidFill>
                <a:latin typeface="Century Gothic" panose="020B0502020202020204" pitchFamily="34" charset="0"/>
              </a:rPr>
              <a:t>3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110912A-F942-CF1E-6710-10965E7D3EA3}"/>
              </a:ext>
            </a:extLst>
          </p:cNvPr>
          <p:cNvSpPr txBox="1"/>
          <p:nvPr/>
        </p:nvSpPr>
        <p:spPr>
          <a:xfrm>
            <a:off x="3712897" y="3229723"/>
            <a:ext cx="3351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Perú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sierra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Action Button: Blank 39">
            <a:hlinkClick r:id="" action="ppaction://noaction" highlightClick="1">
              <a:snd r:embed="rId13" name="s5_5.wav"/>
            </a:hlinkClick>
            <a:extLst>
              <a:ext uri="{FF2B5EF4-FFF2-40B4-BE49-F238E27FC236}">
                <a16:creationId xmlns:a16="http://schemas.microsoft.com/office/drawing/2014/main" id="{41D3DFD6-82ED-23D6-DC7C-88465BF279C0}"/>
              </a:ext>
            </a:extLst>
          </p:cNvPr>
          <p:cNvSpPr/>
          <p:nvPr/>
        </p:nvSpPr>
        <p:spPr>
          <a:xfrm>
            <a:off x="3294770" y="3265139"/>
            <a:ext cx="397563" cy="340035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4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7" name="TextBox 46">
            <a:hlinkClick r:id="" action="ppaction://noaction">
              <a:snd r:embed="rId14" name="s5_8.wav"/>
            </a:hlinkClick>
            <a:extLst>
              <a:ext uri="{FF2B5EF4-FFF2-40B4-BE49-F238E27FC236}">
                <a16:creationId xmlns:a16="http://schemas.microsoft.com/office/drawing/2014/main" id="{C8D41640-0AEF-68DB-659E-6D2349B2D99F}"/>
              </a:ext>
            </a:extLst>
          </p:cNvPr>
          <p:cNvSpPr txBox="1"/>
          <p:nvPr/>
        </p:nvSpPr>
        <p:spPr>
          <a:xfrm>
            <a:off x="3220527" y="3770328"/>
            <a:ext cx="4008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ado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de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Ausangate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36" name="Picture 12">
            <a:hlinkClick r:id="" action="ppaction://noaction">
              <a:snd r:embed="rId14" name="s5_8.wav"/>
            </a:hlinkClick>
            <a:extLst>
              <a:ext uri="{FF2B5EF4-FFF2-40B4-BE49-F238E27FC236}">
                <a16:creationId xmlns:a16="http://schemas.microsoft.com/office/drawing/2014/main" id="{1A5CE67E-2B3C-A5BE-D6FD-59BE30584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894" y="4258813"/>
            <a:ext cx="2600223" cy="195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C9053EC-80E3-2CDD-308A-41649772F39C}"/>
              </a:ext>
            </a:extLst>
          </p:cNvPr>
          <p:cNvSpPr txBox="1"/>
          <p:nvPr/>
        </p:nvSpPr>
        <p:spPr>
          <a:xfrm>
            <a:off x="8239007" y="1582358"/>
            <a:ext cx="3351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Perú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sel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v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1" name="Action Button: Blank 50">
            <a:hlinkClick r:id="" action="ppaction://noaction" highlightClick="1">
              <a:snd r:embed="rId16" name="s5_6.wav"/>
            </a:hlinkClick>
            <a:extLst>
              <a:ext uri="{FF2B5EF4-FFF2-40B4-BE49-F238E27FC236}">
                <a16:creationId xmlns:a16="http://schemas.microsoft.com/office/drawing/2014/main" id="{F27BC22C-08CB-D706-239B-D63A48937478}"/>
              </a:ext>
            </a:extLst>
          </p:cNvPr>
          <p:cNvSpPr/>
          <p:nvPr/>
        </p:nvSpPr>
        <p:spPr>
          <a:xfrm>
            <a:off x="8319872" y="1242323"/>
            <a:ext cx="397563" cy="340035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5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DE56D432-63FA-4697-86FF-01212BAF5C2A}"/>
              </a:ext>
            </a:extLst>
          </p:cNvPr>
          <p:cNvCxnSpPr>
            <a:cxnSpLocks/>
          </p:cNvCxnSpPr>
          <p:nvPr/>
        </p:nvCxnSpPr>
        <p:spPr>
          <a:xfrm flipH="1">
            <a:off x="7851415" y="1511679"/>
            <a:ext cx="380882" cy="210664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8" name="Picture 14">
            <a:extLst>
              <a:ext uri="{FF2B5EF4-FFF2-40B4-BE49-F238E27FC236}">
                <a16:creationId xmlns:a16="http://schemas.microsoft.com/office/drawing/2014/main" id="{555D9E3C-07AF-FD6C-2EFA-32AD81158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053" y="2091901"/>
            <a:ext cx="2684476" cy="179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9FFD2CEE-DE12-965F-4A94-81436AF1A2D7}"/>
              </a:ext>
            </a:extLst>
          </p:cNvPr>
          <p:cNvSpPr txBox="1"/>
          <p:nvPr/>
        </p:nvSpPr>
        <p:spPr>
          <a:xfrm>
            <a:off x="7302883" y="5534561"/>
            <a:ext cx="3849131" cy="1323439"/>
          </a:xfrm>
          <a:prstGeom prst="rect">
            <a:avLst/>
          </a:prstGeom>
          <a:solidFill>
            <a:srgbClr val="D0EBB3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(la)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provincia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province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(la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costa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coast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(la)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selva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tropical rain forest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(la)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sierra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mountain range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C80C75B-24E0-7A87-BAC2-ABA583C8A476}"/>
              </a:ext>
            </a:extLst>
          </p:cNvPr>
          <p:cNvSpPr txBox="1"/>
          <p:nvPr/>
        </p:nvSpPr>
        <p:spPr>
          <a:xfrm>
            <a:off x="7604562" y="4371298"/>
            <a:ext cx="33514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Li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ertad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costa y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sierra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 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2" name="Action Button: Blank 91">
            <a:hlinkClick r:id="" action="ppaction://noaction" highlightClick="1">
              <a:snd r:embed="rId18" name="s5_7.wav"/>
            </a:hlinkClick>
            <a:extLst>
              <a:ext uri="{FF2B5EF4-FFF2-40B4-BE49-F238E27FC236}">
                <a16:creationId xmlns:a16="http://schemas.microsoft.com/office/drawing/2014/main" id="{D7DEBC6B-93E6-036A-CFAE-106BD7FCAE96}"/>
              </a:ext>
            </a:extLst>
          </p:cNvPr>
          <p:cNvSpPr/>
          <p:nvPr/>
        </p:nvSpPr>
        <p:spPr>
          <a:xfrm>
            <a:off x="7064323" y="4412544"/>
            <a:ext cx="397563" cy="340035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6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63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9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9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8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2204" y="941515"/>
            <a:ext cx="2237996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Google Shape;319;p15" descr="Speech Icon, Voice, Talking, Audio, Speech">
            <a:extLst>
              <a:ext uri="{FF2B5EF4-FFF2-40B4-BE49-F238E27FC236}">
                <a16:creationId xmlns:a16="http://schemas.microsoft.com/office/drawing/2014/main" id="{DB1B0FC3-771C-4034-8D68-899104521EA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A770FBD-DE2D-40A7-8043-46B21E53DC45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174268" y="2155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0234641" y="110043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51" name="Action Button: Blank 50">
            <a:hlinkClick r:id="" action="ppaction://noaction" highlightClick="1">
              <a:snd r:embed="rId6" name="s6_6.wav"/>
            </a:hlinkClick>
            <a:extLst>
              <a:ext uri="{FF2B5EF4-FFF2-40B4-BE49-F238E27FC236}">
                <a16:creationId xmlns:a16="http://schemas.microsoft.com/office/drawing/2014/main" id="{719BAEFC-0D1C-45E6-8CA9-7E0429E58CCD}"/>
              </a:ext>
            </a:extLst>
          </p:cNvPr>
          <p:cNvSpPr/>
          <p:nvPr/>
        </p:nvSpPr>
        <p:spPr>
          <a:xfrm>
            <a:off x="4474497" y="111861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8" name="Action Button: Blank 57">
            <a:hlinkClick r:id="" action="ppaction://noaction" highlightClick="1">
              <a:snd r:embed="rId7" name="s6_7.wav"/>
            </a:hlinkClick>
            <a:extLst>
              <a:ext uri="{FF2B5EF4-FFF2-40B4-BE49-F238E27FC236}">
                <a16:creationId xmlns:a16="http://schemas.microsoft.com/office/drawing/2014/main" id="{C11B0895-3AFE-4737-8CF2-979B646367A3}"/>
              </a:ext>
            </a:extLst>
          </p:cNvPr>
          <p:cNvSpPr/>
          <p:nvPr/>
        </p:nvSpPr>
        <p:spPr>
          <a:xfrm>
            <a:off x="4474496" y="176875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95DAB3C-73EC-46B8-A30F-E75095FF9D52}"/>
              </a:ext>
            </a:extLst>
          </p:cNvPr>
          <p:cNvSpPr txBox="1"/>
          <p:nvPr/>
        </p:nvSpPr>
        <p:spPr>
          <a:xfrm>
            <a:off x="4969037" y="969878"/>
            <a:ext cx="4992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_ _ _ _ _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 en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norte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B271545-3BA7-485E-B00B-B6C98A0C2576}"/>
              </a:ext>
            </a:extLst>
          </p:cNvPr>
          <p:cNvSpPr txBox="1"/>
          <p:nvPr/>
        </p:nvSpPr>
        <p:spPr>
          <a:xfrm>
            <a:off x="4940009" y="1614664"/>
            <a:ext cx="5743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_ _ _  está en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norte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F2A7384-BF24-41E2-8131-C2F2B8E47EF1}"/>
              </a:ext>
            </a:extLst>
          </p:cNvPr>
          <p:cNvSpPr txBox="1"/>
          <p:nvPr/>
        </p:nvSpPr>
        <p:spPr>
          <a:xfrm>
            <a:off x="5048072" y="935249"/>
            <a:ext cx="1735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60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Piura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49E763F-4DAA-4634-B956-A76AE8C5BE3C}"/>
              </a:ext>
            </a:extLst>
          </p:cNvPr>
          <p:cNvSpPr txBox="1"/>
          <p:nvPr/>
        </p:nvSpPr>
        <p:spPr>
          <a:xfrm>
            <a:off x="5123169" y="1561446"/>
            <a:ext cx="2005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kern="1200" cap="none" spc="60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Iquitos</a:t>
            </a: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7B9891D7-C7FF-BF06-7980-CE5D82AA51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076" y="165796"/>
            <a:ext cx="914400" cy="914400"/>
          </a:xfrm>
          <a:prstGeom prst="rect">
            <a:avLst/>
          </a:prstGeom>
        </p:spPr>
      </p:pic>
      <p:sp>
        <p:nvSpPr>
          <p:cNvPr id="6" name="Speech Bubble: Rectangle with Corners Rounded 5">
            <a:hlinkClick r:id="" action="ppaction://noaction">
              <a:snd r:embed="rId10" name="s6_1.wav"/>
            </a:hlinkClick>
            <a:extLst>
              <a:ext uri="{FF2B5EF4-FFF2-40B4-BE49-F238E27FC236}">
                <a16:creationId xmlns:a16="http://schemas.microsoft.com/office/drawing/2014/main" id="{237A872C-85EA-7A1D-F5AF-CB85261BCF94}"/>
              </a:ext>
            </a:extLst>
          </p:cNvPr>
          <p:cNvSpPr/>
          <p:nvPr/>
        </p:nvSpPr>
        <p:spPr>
          <a:xfrm>
            <a:off x="1164065" y="303487"/>
            <a:ext cx="3874229" cy="588031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/>
                <a:sym typeface="Century Gothic"/>
              </a:rPr>
              <a:t>¿</a:t>
            </a:r>
            <a:r>
              <a:rPr lang="en-GB" sz="2400" b="1" dirty="0" err="1">
                <a:solidFill>
                  <a:schemeClr val="bg1"/>
                </a:solidFill>
                <a:latin typeface="Century Gothic"/>
                <a:sym typeface="Century Gothic"/>
              </a:rPr>
              <a:t>Dónde</a:t>
            </a:r>
            <a:r>
              <a:rPr lang="en-GB" sz="2400" b="1" dirty="0">
                <a:solidFill>
                  <a:schemeClr val="bg1"/>
                </a:solidFill>
                <a:latin typeface="Century Gothic"/>
                <a:sym typeface="Century Gothic"/>
              </a:rPr>
              <a:t> está la ciudad?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281A09C5-CB58-44EA-A574-325331ED4D63}"/>
              </a:ext>
            </a:extLst>
          </p:cNvPr>
          <p:cNvSpPr/>
          <p:nvPr/>
        </p:nvSpPr>
        <p:spPr>
          <a:xfrm>
            <a:off x="271800" y="1029660"/>
            <a:ext cx="3581159" cy="644008"/>
          </a:xfrm>
          <a:prstGeom prst="wedgeRoundRectCallout">
            <a:avLst>
              <a:gd name="adj1" fmla="val 32998"/>
              <a:gd name="adj2" fmla="val -7801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Remember!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ciudad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means city.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Action Button: Blank 7">
            <a:hlinkClick r:id="" action="ppaction://noaction" highlightClick="1">
              <a:snd r:embed="rId11" name="s6_8.wav"/>
            </a:hlinkClick>
            <a:extLst>
              <a:ext uri="{FF2B5EF4-FFF2-40B4-BE49-F238E27FC236}">
                <a16:creationId xmlns:a16="http://schemas.microsoft.com/office/drawing/2014/main" id="{BE9876B1-85DB-3D2D-26A1-4C8176F5E3A4}"/>
              </a:ext>
            </a:extLst>
          </p:cNvPr>
          <p:cNvSpPr/>
          <p:nvPr/>
        </p:nvSpPr>
        <p:spPr>
          <a:xfrm>
            <a:off x="5735895" y="2338166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3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6C0793-393C-B8DC-E7CE-2585523741A2}"/>
              </a:ext>
            </a:extLst>
          </p:cNvPr>
          <p:cNvSpPr txBox="1"/>
          <p:nvPr/>
        </p:nvSpPr>
        <p:spPr>
          <a:xfrm>
            <a:off x="6201408" y="2184077"/>
            <a:ext cx="6062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_ _ _ _  está en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norte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D88AFD-4009-527A-4853-F98D504D8D7C}"/>
              </a:ext>
            </a:extLst>
          </p:cNvPr>
          <p:cNvSpPr txBox="1"/>
          <p:nvPr/>
        </p:nvSpPr>
        <p:spPr>
          <a:xfrm>
            <a:off x="6388745" y="2180511"/>
            <a:ext cx="2163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60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Trujillo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59AF3F5D-042A-ECC7-D8A7-9297A70E96B6}"/>
              </a:ext>
            </a:extLst>
          </p:cNvPr>
          <p:cNvGrpSpPr/>
          <p:nvPr/>
        </p:nvGrpSpPr>
        <p:grpSpPr>
          <a:xfrm>
            <a:off x="663895" y="2603466"/>
            <a:ext cx="6624941" cy="3807050"/>
            <a:chOff x="3203371" y="1794431"/>
            <a:chExt cx="8931468" cy="4586862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EACD7C8-C224-55AA-0CAA-379D6402939A}"/>
                </a:ext>
              </a:extLst>
            </p:cNvPr>
            <p:cNvGrpSpPr/>
            <p:nvPr/>
          </p:nvGrpSpPr>
          <p:grpSpPr>
            <a:xfrm>
              <a:off x="5019327" y="1794431"/>
              <a:ext cx="3381827" cy="4534850"/>
              <a:chOff x="4043361" y="452438"/>
              <a:chExt cx="4105276" cy="5953125"/>
            </a:xfrm>
          </p:grpSpPr>
          <p:pic>
            <p:nvPicPr>
              <p:cNvPr id="48" name="Picture 2">
                <a:extLst>
                  <a:ext uri="{FF2B5EF4-FFF2-40B4-BE49-F238E27FC236}">
                    <a16:creationId xmlns:a16="http://schemas.microsoft.com/office/drawing/2014/main" id="{807AC48B-A0DA-E882-7725-85A2D2DD8D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43361" y="452438"/>
                <a:ext cx="4105276" cy="59531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7073E670-7911-CD61-8A6D-2BC0F8F73B3E}"/>
                  </a:ext>
                </a:extLst>
              </p:cNvPr>
              <p:cNvSpPr/>
              <p:nvPr/>
            </p:nvSpPr>
            <p:spPr>
              <a:xfrm>
                <a:off x="7058025" y="2171700"/>
                <a:ext cx="495300" cy="4000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C23BD80-6CA9-2DAC-2FF4-90BB2FB881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16271" y="5800268"/>
              <a:ext cx="724319" cy="24493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172BA91-143C-628D-BD54-7EA3C1F6C25B}"/>
                </a:ext>
              </a:extLst>
            </p:cNvPr>
            <p:cNvSpPr/>
            <p:nvPr/>
          </p:nvSpPr>
          <p:spPr>
            <a:xfrm>
              <a:off x="7553533" y="5677793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C055637E-B0FF-0ADA-9741-AB5AA9AE47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20675" y="5461000"/>
              <a:ext cx="594873" cy="193656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86583D1-98D6-ABF1-B06E-02CE38F4F883}"/>
                </a:ext>
              </a:extLst>
            </p:cNvPr>
            <p:cNvSpPr/>
            <p:nvPr/>
          </p:nvSpPr>
          <p:spPr>
            <a:xfrm>
              <a:off x="7952886" y="5618818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2F70F328-2448-2830-F564-E235B530B0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06741" y="4723123"/>
              <a:ext cx="1084381" cy="36668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78EF278-413B-EF35-8090-3E56378DECC3}"/>
                </a:ext>
              </a:extLst>
            </p:cNvPr>
            <p:cNvSpPr/>
            <p:nvPr/>
          </p:nvSpPr>
          <p:spPr>
            <a:xfrm>
              <a:off x="7556881" y="5076150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B36F3A57-E8A1-A833-765A-959A319483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93381" y="4831857"/>
              <a:ext cx="802619" cy="212296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79CCD80-057E-51EC-CD5D-7A501DF12480}"/>
                </a:ext>
              </a:extLst>
            </p:cNvPr>
            <p:cNvSpPr/>
            <p:nvPr/>
          </p:nvSpPr>
          <p:spPr>
            <a:xfrm>
              <a:off x="6158106" y="4709382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22E79F54-FE08-A869-8484-A98378899A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85381" y="3892057"/>
              <a:ext cx="802619" cy="212296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26C11818-07B5-DF87-A33E-FF41C87FC98D}"/>
                </a:ext>
              </a:extLst>
            </p:cNvPr>
            <p:cNvSpPr/>
            <p:nvPr/>
          </p:nvSpPr>
          <p:spPr>
            <a:xfrm>
              <a:off x="5650106" y="3769582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3EB217A8-5FCD-EAE4-5E62-EACF95C8E8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94161" y="2227299"/>
              <a:ext cx="939462" cy="439306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4BD9918-DED9-A93C-4C13-CE02820F7D08}"/>
                </a:ext>
              </a:extLst>
            </p:cNvPr>
            <p:cNvSpPr/>
            <p:nvPr/>
          </p:nvSpPr>
          <p:spPr>
            <a:xfrm>
              <a:off x="7022686" y="2650457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632A80E1-A443-9B09-31BE-DD471788D8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29632" y="3152415"/>
              <a:ext cx="767630" cy="25642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B7C3FAC3-A662-36E6-DE49-BB69EAF1557C}"/>
                </a:ext>
              </a:extLst>
            </p:cNvPr>
            <p:cNvSpPr/>
            <p:nvPr/>
          </p:nvSpPr>
          <p:spPr>
            <a:xfrm>
              <a:off x="5225515" y="3030087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0998787-DCB8-0322-EB56-0D280CF0941F}"/>
                </a:ext>
              </a:extLst>
            </p:cNvPr>
            <p:cNvSpPr txBox="1"/>
            <p:nvPr/>
          </p:nvSpPr>
          <p:spPr>
            <a:xfrm>
              <a:off x="8783413" y="4423912"/>
              <a:ext cx="3351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Cusco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BF3B758-8654-451D-D36F-AE4BEEC60415}"/>
                </a:ext>
              </a:extLst>
            </p:cNvPr>
            <p:cNvSpPr txBox="1"/>
            <p:nvPr/>
          </p:nvSpPr>
          <p:spPr>
            <a:xfrm>
              <a:off x="8748141" y="5184788"/>
              <a:ext cx="3351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Puno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376BAD4-1768-2863-C0FF-CDB813DD7F86}"/>
                </a:ext>
              </a:extLst>
            </p:cNvPr>
            <p:cNvSpPr txBox="1"/>
            <p:nvPr/>
          </p:nvSpPr>
          <p:spPr>
            <a:xfrm>
              <a:off x="4629357" y="5825064"/>
              <a:ext cx="2452889" cy="556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Arequipa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FBB3AD0-E9E3-BC3C-AF6D-F48370956915}"/>
                </a:ext>
              </a:extLst>
            </p:cNvPr>
            <p:cNvSpPr txBox="1"/>
            <p:nvPr/>
          </p:nvSpPr>
          <p:spPr>
            <a:xfrm>
              <a:off x="4014957" y="4858971"/>
              <a:ext cx="1797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Lima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8B94E78-AF67-28DD-1E53-C2DBFCFE3C9B}"/>
                </a:ext>
              </a:extLst>
            </p:cNvPr>
            <p:cNvSpPr txBox="1"/>
            <p:nvPr/>
          </p:nvSpPr>
          <p:spPr>
            <a:xfrm>
              <a:off x="3410985" y="3811149"/>
              <a:ext cx="1797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Trujillo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06AFDE4-853E-81AF-5BDA-05811AF44190}"/>
                </a:ext>
              </a:extLst>
            </p:cNvPr>
            <p:cNvSpPr txBox="1"/>
            <p:nvPr/>
          </p:nvSpPr>
          <p:spPr>
            <a:xfrm>
              <a:off x="3203371" y="3106347"/>
              <a:ext cx="1797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Piura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3E9FF04E-CAA3-0B85-CEE5-A5DC8CD2FB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79330" y="3604362"/>
              <a:ext cx="1084381" cy="36668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8E836337-32DC-1262-8A80-5B7B15621A4D}"/>
                </a:ext>
              </a:extLst>
            </p:cNvPr>
            <p:cNvSpPr/>
            <p:nvPr/>
          </p:nvSpPr>
          <p:spPr>
            <a:xfrm>
              <a:off x="6929470" y="3957389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04BA2F6-1EF9-20A8-536F-0E7B19F18BF7}"/>
                </a:ext>
              </a:extLst>
            </p:cNvPr>
            <p:cNvSpPr txBox="1"/>
            <p:nvPr/>
          </p:nvSpPr>
          <p:spPr>
            <a:xfrm>
              <a:off x="8156002" y="3305151"/>
              <a:ext cx="3351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Pucallpa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E178CE57-F036-7736-2E10-D7790FF9572B}"/>
              </a:ext>
            </a:extLst>
          </p:cNvPr>
          <p:cNvSpPr txBox="1"/>
          <p:nvPr/>
        </p:nvSpPr>
        <p:spPr>
          <a:xfrm>
            <a:off x="4311319" y="2688740"/>
            <a:ext cx="3351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Iquitos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C7C51AB9-70B9-06C8-290D-558DA6773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873" y="3870236"/>
            <a:ext cx="3412434" cy="255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A627B83B-F38D-F0CF-A828-F41D22E3A00C}"/>
              </a:ext>
            </a:extLst>
          </p:cNvPr>
          <p:cNvSpPr txBox="1"/>
          <p:nvPr/>
        </p:nvSpPr>
        <p:spPr>
          <a:xfrm>
            <a:off x="5957976" y="3248977"/>
            <a:ext cx="6159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24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En </a:t>
            </a:r>
            <a:r>
              <a:rPr lang="en-GB" sz="240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el</a:t>
            </a:r>
            <a:r>
              <a:rPr lang="en-GB" sz="24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40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norte</a:t>
            </a:r>
            <a:r>
              <a:rPr lang="en-GB" sz="24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está </a:t>
            </a:r>
            <a:r>
              <a:rPr lang="en-GB" sz="240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el</a:t>
            </a:r>
            <a:r>
              <a:rPr lang="en-GB" sz="24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400" b="1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lago</a:t>
            </a:r>
            <a:r>
              <a:rPr lang="en-GB" sz="24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de </a:t>
            </a:r>
            <a:r>
              <a:rPr lang="en-GB" sz="240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Llanganuco</a:t>
            </a:r>
            <a:r>
              <a:rPr lang="en-GB" sz="24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13316" name="Picture 4" descr="Gráficos vectoriales gratis de Montaña">
            <a:extLst>
              <a:ext uri="{FF2B5EF4-FFF2-40B4-BE49-F238E27FC236}">
                <a16:creationId xmlns:a16="http://schemas.microsoft.com/office/drawing/2014/main" id="{412C03D6-A237-2C2E-74F6-D13FD59E7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566" y="4102509"/>
            <a:ext cx="355364" cy="30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1F277DE6-F79E-14E1-D4FC-35CE0C57649D}"/>
              </a:ext>
            </a:extLst>
          </p:cNvPr>
          <p:cNvGrpSpPr/>
          <p:nvPr/>
        </p:nvGrpSpPr>
        <p:grpSpPr>
          <a:xfrm>
            <a:off x="237789" y="1836712"/>
            <a:ext cx="2590065" cy="1521716"/>
            <a:chOff x="174653" y="2015475"/>
            <a:chExt cx="8515675" cy="5130320"/>
          </a:xfrm>
        </p:grpSpPr>
        <p:sp>
          <p:nvSpPr>
            <p:cNvPr id="88" name="TextBox 87">
              <a:hlinkClick r:id="" action="ppaction://noaction">
                <a:snd r:embed="rId15" name="s6_2.wav"/>
              </a:hlinkClick>
              <a:extLst>
                <a:ext uri="{FF2B5EF4-FFF2-40B4-BE49-F238E27FC236}">
                  <a16:creationId xmlns:a16="http://schemas.microsoft.com/office/drawing/2014/main" id="{F149745A-1EA0-CC2C-9835-340C999E3B72}"/>
                </a:ext>
              </a:extLst>
            </p:cNvPr>
            <p:cNvSpPr txBox="1"/>
            <p:nvPr/>
          </p:nvSpPr>
          <p:spPr>
            <a:xfrm>
              <a:off x="3489610" y="2015475"/>
              <a:ext cx="2773282" cy="10376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el</a:t>
              </a:r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1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norte</a:t>
              </a:r>
              <a:endParaRPr lang="en-GB" sz="1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D14E8028-27AC-1195-2503-1A2BF1D6F7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8977" y="2845451"/>
              <a:ext cx="3381825" cy="3249724"/>
            </a:xfrm>
            <a:prstGeom prst="rect">
              <a:avLst/>
            </a:prstGeom>
          </p:spPr>
        </p:pic>
        <p:sp>
          <p:nvSpPr>
            <p:cNvPr id="90" name="TextBox 89">
              <a:hlinkClick r:id="" action="ppaction://noaction">
                <a:snd r:embed="rId17" name="s6_3.wav"/>
              </a:hlinkClick>
              <a:extLst>
                <a:ext uri="{FF2B5EF4-FFF2-40B4-BE49-F238E27FC236}">
                  <a16:creationId xmlns:a16="http://schemas.microsoft.com/office/drawing/2014/main" id="{87F53D64-40C3-926B-EACC-68C4E48F7EBE}"/>
                </a:ext>
              </a:extLst>
            </p:cNvPr>
            <p:cNvSpPr txBox="1"/>
            <p:nvPr/>
          </p:nvSpPr>
          <p:spPr>
            <a:xfrm>
              <a:off x="6201650" y="3957141"/>
              <a:ext cx="2488678" cy="10376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el</a:t>
              </a:r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1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este</a:t>
              </a:r>
              <a:endParaRPr lang="en-GB" sz="1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91" name="TextBox 90">
              <a:hlinkClick r:id="" action="ppaction://noaction">
                <a:snd r:embed="rId18" name="s6_4.wav"/>
              </a:hlinkClick>
              <a:extLst>
                <a:ext uri="{FF2B5EF4-FFF2-40B4-BE49-F238E27FC236}">
                  <a16:creationId xmlns:a16="http://schemas.microsoft.com/office/drawing/2014/main" id="{5CFF9046-3914-14B1-0DB5-EF02726C37F8}"/>
                </a:ext>
              </a:extLst>
            </p:cNvPr>
            <p:cNvSpPr txBox="1"/>
            <p:nvPr/>
          </p:nvSpPr>
          <p:spPr>
            <a:xfrm>
              <a:off x="3756313" y="6108154"/>
              <a:ext cx="2093400" cy="10376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el</a:t>
              </a:r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sur</a:t>
              </a:r>
            </a:p>
          </p:txBody>
        </p:sp>
        <p:sp>
          <p:nvSpPr>
            <p:cNvPr id="92" name="TextBox 91">
              <a:hlinkClick r:id="" action="ppaction://noaction">
                <a:snd r:embed="rId19" name="s6_5.wav"/>
              </a:hlinkClick>
              <a:extLst>
                <a:ext uri="{FF2B5EF4-FFF2-40B4-BE49-F238E27FC236}">
                  <a16:creationId xmlns:a16="http://schemas.microsoft.com/office/drawing/2014/main" id="{B46EF88B-C791-03D9-B7FE-B3912B20EDBA}"/>
                </a:ext>
              </a:extLst>
            </p:cNvPr>
            <p:cNvSpPr txBox="1"/>
            <p:nvPr/>
          </p:nvSpPr>
          <p:spPr>
            <a:xfrm>
              <a:off x="174653" y="3948075"/>
              <a:ext cx="2868149" cy="10376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el</a:t>
              </a:r>
              <a:r>
                <a:rPr lang="en-GB" sz="14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14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oeste</a:t>
              </a:r>
              <a:endParaRPr lang="en-GB" sz="1400" b="1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93" name="Action Button: Blank 92">
            <a:hlinkClick r:id="" action="ppaction://noaction" highlightClick="1">
              <a:snd r:embed="rId20" name="s6_9.wav"/>
            </a:hlinkClick>
            <a:extLst>
              <a:ext uri="{FF2B5EF4-FFF2-40B4-BE49-F238E27FC236}">
                <a16:creationId xmlns:a16="http://schemas.microsoft.com/office/drawing/2014/main" id="{851A402D-2FF0-027A-1412-C984B93F51A8}"/>
              </a:ext>
            </a:extLst>
          </p:cNvPr>
          <p:cNvSpPr/>
          <p:nvPr/>
        </p:nvSpPr>
        <p:spPr>
          <a:xfrm>
            <a:off x="5541043" y="3240128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FF0066"/>
                </a:solidFill>
                <a:latin typeface="Century Gothic" panose="020B0502020202020204" pitchFamily="34" charset="0"/>
              </a:rPr>
              <a:t>4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2A4A9D1C-7569-B908-2CB1-0563F5D6E576}"/>
              </a:ext>
            </a:extLst>
          </p:cNvPr>
          <p:cNvSpPr txBox="1"/>
          <p:nvPr/>
        </p:nvSpPr>
        <p:spPr>
          <a:xfrm>
            <a:off x="5201883" y="289390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[1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/4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81394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8" grpId="0" animBg="1"/>
      <p:bldP spid="61" grpId="0"/>
      <p:bldP spid="66" grpId="0"/>
      <p:bldP spid="69" grpId="0"/>
      <p:bldP spid="70" grpId="0"/>
      <p:bldP spid="18" grpId="0" animBg="1"/>
      <p:bldP spid="8" grpId="0" animBg="1"/>
      <p:bldP spid="9" grpId="0"/>
      <p:bldP spid="10" grpId="0"/>
      <p:bldP spid="85" grpId="0"/>
      <p:bldP spid="9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2204" y="941515"/>
            <a:ext cx="2237996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Google Shape;319;p15" descr="Speech Icon, Voice, Talking, Audio, Speech">
            <a:extLst>
              <a:ext uri="{FF2B5EF4-FFF2-40B4-BE49-F238E27FC236}">
                <a16:creationId xmlns:a16="http://schemas.microsoft.com/office/drawing/2014/main" id="{DB1B0FC3-771C-4034-8D68-899104521EA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A770FBD-DE2D-40A7-8043-46B21E53DC45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174268" y="2155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0234641" y="110043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51" name="Action Button: Blank 50">
            <a:hlinkClick r:id="" action="ppaction://noaction" highlightClick="1">
              <a:snd r:embed="rId7" name="s7_1.wav"/>
            </a:hlinkClick>
            <a:extLst>
              <a:ext uri="{FF2B5EF4-FFF2-40B4-BE49-F238E27FC236}">
                <a16:creationId xmlns:a16="http://schemas.microsoft.com/office/drawing/2014/main" id="{719BAEFC-0D1C-45E6-8CA9-7E0429E58CCD}"/>
              </a:ext>
            </a:extLst>
          </p:cNvPr>
          <p:cNvSpPr/>
          <p:nvPr/>
        </p:nvSpPr>
        <p:spPr>
          <a:xfrm>
            <a:off x="4474497" y="111861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8" name="Action Button: Blank 57">
            <a:hlinkClick r:id="" action="ppaction://noaction" highlightClick="1">
              <a:snd r:embed="rId8" name="s7_2.wav"/>
            </a:hlinkClick>
            <a:extLst>
              <a:ext uri="{FF2B5EF4-FFF2-40B4-BE49-F238E27FC236}">
                <a16:creationId xmlns:a16="http://schemas.microsoft.com/office/drawing/2014/main" id="{C11B0895-3AFE-4737-8CF2-979B646367A3}"/>
              </a:ext>
            </a:extLst>
          </p:cNvPr>
          <p:cNvSpPr/>
          <p:nvPr/>
        </p:nvSpPr>
        <p:spPr>
          <a:xfrm>
            <a:off x="4474496" y="176875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95DAB3C-73EC-46B8-A30F-E75095FF9D52}"/>
              </a:ext>
            </a:extLst>
          </p:cNvPr>
          <p:cNvSpPr txBox="1"/>
          <p:nvPr/>
        </p:nvSpPr>
        <p:spPr>
          <a:xfrm>
            <a:off x="4969037" y="969878"/>
            <a:ext cx="41569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_ _ _ _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 en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sur.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B271545-3BA7-485E-B00B-B6C98A0C2576}"/>
              </a:ext>
            </a:extLst>
          </p:cNvPr>
          <p:cNvSpPr txBox="1"/>
          <p:nvPr/>
        </p:nvSpPr>
        <p:spPr>
          <a:xfrm>
            <a:off x="4940009" y="1614664"/>
            <a:ext cx="56605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_ _ _ _   está en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sur.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F2A7384-BF24-41E2-8131-C2F2B8E47EF1}"/>
              </a:ext>
            </a:extLst>
          </p:cNvPr>
          <p:cNvSpPr txBox="1"/>
          <p:nvPr/>
        </p:nvSpPr>
        <p:spPr>
          <a:xfrm>
            <a:off x="4940009" y="983707"/>
            <a:ext cx="1735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60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Puno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49E763F-4DAA-4634-B956-A76AE8C5BE3C}"/>
              </a:ext>
            </a:extLst>
          </p:cNvPr>
          <p:cNvSpPr txBox="1"/>
          <p:nvPr/>
        </p:nvSpPr>
        <p:spPr>
          <a:xfrm>
            <a:off x="4923062" y="1601517"/>
            <a:ext cx="2744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kern="1200" cap="none" spc="60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Arequipa</a:t>
            </a: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7B9891D7-C7FF-BF06-7980-CE5D82AA51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076" y="165796"/>
            <a:ext cx="914400" cy="914400"/>
          </a:xfrm>
          <a:prstGeom prst="rect">
            <a:avLst/>
          </a:prstGeom>
        </p:spPr>
      </p:pic>
      <p:sp>
        <p:nvSpPr>
          <p:cNvPr id="8" name="Action Button: Blank 7">
            <a:hlinkClick r:id="" action="ppaction://noaction" highlightClick="1">
              <a:snd r:embed="rId11" name="s7_3.wav"/>
            </a:hlinkClick>
            <a:extLst>
              <a:ext uri="{FF2B5EF4-FFF2-40B4-BE49-F238E27FC236}">
                <a16:creationId xmlns:a16="http://schemas.microsoft.com/office/drawing/2014/main" id="{BE9876B1-85DB-3D2D-26A1-4C8176F5E3A4}"/>
              </a:ext>
            </a:extLst>
          </p:cNvPr>
          <p:cNvSpPr/>
          <p:nvPr/>
        </p:nvSpPr>
        <p:spPr>
          <a:xfrm>
            <a:off x="5735895" y="2338166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FF0066"/>
                </a:solidFill>
                <a:latin typeface="Century Gothic" panose="020B0502020202020204" pitchFamily="34" charset="0"/>
              </a:rPr>
              <a:t>3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B6C0793-393C-B8DC-E7CE-2585523741A2}"/>
              </a:ext>
            </a:extLst>
          </p:cNvPr>
          <p:cNvSpPr txBox="1"/>
          <p:nvPr/>
        </p:nvSpPr>
        <p:spPr>
          <a:xfrm>
            <a:off x="6201408" y="2184077"/>
            <a:ext cx="45897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_  está en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sur.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D88AFD-4009-527A-4853-F98D504D8D7C}"/>
              </a:ext>
            </a:extLst>
          </p:cNvPr>
          <p:cNvSpPr txBox="1"/>
          <p:nvPr/>
        </p:nvSpPr>
        <p:spPr>
          <a:xfrm>
            <a:off x="5985148" y="2191758"/>
            <a:ext cx="2163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spc="600" dirty="0">
                <a:solidFill>
                  <a:srgbClr val="92D050"/>
                </a:solidFill>
                <a:latin typeface="Century Gothic" panose="020B0502020202020204" pitchFamily="34" charset="0"/>
              </a:rPr>
              <a:t>Cusco</a:t>
            </a:r>
            <a:endParaRPr kumimoji="0" lang="en-GB" sz="3200" b="1" i="0" u="none" strike="noStrike" kern="1200" cap="none" spc="60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59AF3F5D-042A-ECC7-D8A7-9297A70E96B6}"/>
              </a:ext>
            </a:extLst>
          </p:cNvPr>
          <p:cNvGrpSpPr/>
          <p:nvPr/>
        </p:nvGrpSpPr>
        <p:grpSpPr>
          <a:xfrm>
            <a:off x="663895" y="2603466"/>
            <a:ext cx="6624941" cy="3807050"/>
            <a:chOff x="3203371" y="1794431"/>
            <a:chExt cx="8931468" cy="4586862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EACD7C8-C224-55AA-0CAA-379D6402939A}"/>
                </a:ext>
              </a:extLst>
            </p:cNvPr>
            <p:cNvGrpSpPr/>
            <p:nvPr/>
          </p:nvGrpSpPr>
          <p:grpSpPr>
            <a:xfrm>
              <a:off x="5019327" y="1794431"/>
              <a:ext cx="3381827" cy="4534850"/>
              <a:chOff x="4043361" y="452438"/>
              <a:chExt cx="4105276" cy="5953125"/>
            </a:xfrm>
          </p:grpSpPr>
          <p:pic>
            <p:nvPicPr>
              <p:cNvPr id="48" name="Picture 2">
                <a:extLst>
                  <a:ext uri="{FF2B5EF4-FFF2-40B4-BE49-F238E27FC236}">
                    <a16:creationId xmlns:a16="http://schemas.microsoft.com/office/drawing/2014/main" id="{807AC48B-A0DA-E882-7725-85A2D2DD8D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43361" y="452438"/>
                <a:ext cx="4105276" cy="59531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7073E670-7911-CD61-8A6D-2BC0F8F73B3E}"/>
                  </a:ext>
                </a:extLst>
              </p:cNvPr>
              <p:cNvSpPr/>
              <p:nvPr/>
            </p:nvSpPr>
            <p:spPr>
              <a:xfrm>
                <a:off x="7058025" y="2171700"/>
                <a:ext cx="495300" cy="4000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C23BD80-6CA9-2DAC-2FF4-90BB2FB881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16271" y="5800268"/>
              <a:ext cx="724319" cy="24493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172BA91-143C-628D-BD54-7EA3C1F6C25B}"/>
                </a:ext>
              </a:extLst>
            </p:cNvPr>
            <p:cNvSpPr/>
            <p:nvPr/>
          </p:nvSpPr>
          <p:spPr>
            <a:xfrm>
              <a:off x="7553533" y="5677793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C055637E-B0FF-0ADA-9741-AB5AA9AE47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20675" y="5461000"/>
              <a:ext cx="594873" cy="193656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86583D1-98D6-ABF1-B06E-02CE38F4F883}"/>
                </a:ext>
              </a:extLst>
            </p:cNvPr>
            <p:cNvSpPr/>
            <p:nvPr/>
          </p:nvSpPr>
          <p:spPr>
            <a:xfrm>
              <a:off x="7952886" y="5618818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2F70F328-2448-2830-F564-E235B530B0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06741" y="4723123"/>
              <a:ext cx="1084381" cy="36668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78EF278-413B-EF35-8090-3E56378DECC3}"/>
                </a:ext>
              </a:extLst>
            </p:cNvPr>
            <p:cNvSpPr/>
            <p:nvPr/>
          </p:nvSpPr>
          <p:spPr>
            <a:xfrm>
              <a:off x="7556881" y="5076150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B36F3A57-E8A1-A833-765A-959A319483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93381" y="4831857"/>
              <a:ext cx="802619" cy="212296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79CCD80-057E-51EC-CD5D-7A501DF12480}"/>
                </a:ext>
              </a:extLst>
            </p:cNvPr>
            <p:cNvSpPr/>
            <p:nvPr/>
          </p:nvSpPr>
          <p:spPr>
            <a:xfrm>
              <a:off x="6158106" y="4709382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22E79F54-FE08-A869-8484-A98378899A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85381" y="3892057"/>
              <a:ext cx="802619" cy="212296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26C11818-07B5-DF87-A33E-FF41C87FC98D}"/>
                </a:ext>
              </a:extLst>
            </p:cNvPr>
            <p:cNvSpPr/>
            <p:nvPr/>
          </p:nvSpPr>
          <p:spPr>
            <a:xfrm>
              <a:off x="5650106" y="3769582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3EB217A8-5FCD-EAE4-5E62-EACF95C8E8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94161" y="2227299"/>
              <a:ext cx="939462" cy="439306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4BD9918-DED9-A93C-4C13-CE02820F7D08}"/>
                </a:ext>
              </a:extLst>
            </p:cNvPr>
            <p:cNvSpPr/>
            <p:nvPr/>
          </p:nvSpPr>
          <p:spPr>
            <a:xfrm>
              <a:off x="7022686" y="2650457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632A80E1-A443-9B09-31BE-DD471788D8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29632" y="3152415"/>
              <a:ext cx="767630" cy="25642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B7C3FAC3-A662-36E6-DE49-BB69EAF1557C}"/>
                </a:ext>
              </a:extLst>
            </p:cNvPr>
            <p:cNvSpPr/>
            <p:nvPr/>
          </p:nvSpPr>
          <p:spPr>
            <a:xfrm>
              <a:off x="5225515" y="3030087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0998787-DCB8-0322-EB56-0D280CF0941F}"/>
                </a:ext>
              </a:extLst>
            </p:cNvPr>
            <p:cNvSpPr txBox="1"/>
            <p:nvPr/>
          </p:nvSpPr>
          <p:spPr>
            <a:xfrm>
              <a:off x="8783413" y="4423912"/>
              <a:ext cx="3351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Cusco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BF3B758-8654-451D-D36F-AE4BEEC60415}"/>
                </a:ext>
              </a:extLst>
            </p:cNvPr>
            <p:cNvSpPr txBox="1"/>
            <p:nvPr/>
          </p:nvSpPr>
          <p:spPr>
            <a:xfrm>
              <a:off x="8748141" y="5184788"/>
              <a:ext cx="3351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Puno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376BAD4-1768-2863-C0FF-CDB813DD7F86}"/>
                </a:ext>
              </a:extLst>
            </p:cNvPr>
            <p:cNvSpPr txBox="1"/>
            <p:nvPr/>
          </p:nvSpPr>
          <p:spPr>
            <a:xfrm>
              <a:off x="4629357" y="5825064"/>
              <a:ext cx="2452889" cy="556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Arequipa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FBB3AD0-E9E3-BC3C-AF6D-F48370956915}"/>
                </a:ext>
              </a:extLst>
            </p:cNvPr>
            <p:cNvSpPr txBox="1"/>
            <p:nvPr/>
          </p:nvSpPr>
          <p:spPr>
            <a:xfrm>
              <a:off x="4014957" y="4858971"/>
              <a:ext cx="1797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Lima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8B94E78-AF67-28DD-1E53-C2DBFCFE3C9B}"/>
                </a:ext>
              </a:extLst>
            </p:cNvPr>
            <p:cNvSpPr txBox="1"/>
            <p:nvPr/>
          </p:nvSpPr>
          <p:spPr>
            <a:xfrm>
              <a:off x="3410985" y="3811149"/>
              <a:ext cx="1797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Trujillo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06AFDE4-853E-81AF-5BDA-05811AF44190}"/>
                </a:ext>
              </a:extLst>
            </p:cNvPr>
            <p:cNvSpPr txBox="1"/>
            <p:nvPr/>
          </p:nvSpPr>
          <p:spPr>
            <a:xfrm>
              <a:off x="3203371" y="3106347"/>
              <a:ext cx="1797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Piura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3E9FF04E-CAA3-0B85-CEE5-A5DC8CD2FB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79330" y="3604362"/>
              <a:ext cx="1084381" cy="36668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8E836337-32DC-1262-8A80-5B7B15621A4D}"/>
                </a:ext>
              </a:extLst>
            </p:cNvPr>
            <p:cNvSpPr/>
            <p:nvPr/>
          </p:nvSpPr>
          <p:spPr>
            <a:xfrm>
              <a:off x="6929470" y="3957389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04BA2F6-1EF9-20A8-536F-0E7B19F18BF7}"/>
                </a:ext>
              </a:extLst>
            </p:cNvPr>
            <p:cNvSpPr txBox="1"/>
            <p:nvPr/>
          </p:nvSpPr>
          <p:spPr>
            <a:xfrm>
              <a:off x="8156002" y="3305151"/>
              <a:ext cx="3351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Pucallpa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E178CE57-F036-7736-2E10-D7790FF9572B}"/>
              </a:ext>
            </a:extLst>
          </p:cNvPr>
          <p:cNvSpPr txBox="1"/>
          <p:nvPr/>
        </p:nvSpPr>
        <p:spPr>
          <a:xfrm>
            <a:off x="4311319" y="2688740"/>
            <a:ext cx="3351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Iquitos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627B83B-F38D-F0CF-A828-F41D22E3A00C}"/>
              </a:ext>
            </a:extLst>
          </p:cNvPr>
          <p:cNvSpPr txBox="1"/>
          <p:nvPr/>
        </p:nvSpPr>
        <p:spPr>
          <a:xfrm>
            <a:off x="6857456" y="3236172"/>
            <a:ext cx="6159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24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El </a:t>
            </a:r>
            <a:r>
              <a:rPr lang="en-GB" sz="2400" b="1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lago</a:t>
            </a:r>
            <a:r>
              <a:rPr lang="en-GB" sz="24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de Titicaca está en Puno.</a:t>
            </a:r>
          </a:p>
        </p:txBody>
      </p:sp>
      <p:pic>
        <p:nvPicPr>
          <p:cNvPr id="13316" name="Picture 4" descr="Gráficos vectoriales gratis de Montaña">
            <a:extLst>
              <a:ext uri="{FF2B5EF4-FFF2-40B4-BE49-F238E27FC236}">
                <a16:creationId xmlns:a16="http://schemas.microsoft.com/office/drawing/2014/main" id="{412C03D6-A237-2C2E-74F6-D13FD59E7D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16"/>
          <a:stretch/>
        </p:blipFill>
        <p:spPr bwMode="auto">
          <a:xfrm>
            <a:off x="4249584" y="5810231"/>
            <a:ext cx="686897" cy="25992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ráficos vectoriales gratis de Naylamp">
            <a:extLst>
              <a:ext uri="{FF2B5EF4-FFF2-40B4-BE49-F238E27FC236}">
                <a16:creationId xmlns:a16="http://schemas.microsoft.com/office/drawing/2014/main" id="{5DE2852D-1BB5-BA0F-DE6F-61655EC40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3554" y="4274286"/>
            <a:ext cx="2076539" cy="140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>
            <a:extLst>
              <a:ext uri="{FF2B5EF4-FFF2-40B4-BE49-F238E27FC236}">
                <a16:creationId xmlns:a16="http://schemas.microsoft.com/office/drawing/2014/main" id="{868A3E43-E370-4B21-1ADD-1C5D76B19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03"/>
          <a:stretch/>
        </p:blipFill>
        <p:spPr bwMode="auto">
          <a:xfrm>
            <a:off x="6080382" y="3816941"/>
            <a:ext cx="3856824" cy="186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281A09C5-CB58-44EA-A574-325331ED4D63}"/>
              </a:ext>
            </a:extLst>
          </p:cNvPr>
          <p:cNvSpPr/>
          <p:nvPr/>
        </p:nvSpPr>
        <p:spPr>
          <a:xfrm>
            <a:off x="8468312" y="5793858"/>
            <a:ext cx="3581159" cy="644008"/>
          </a:xfrm>
          <a:prstGeom prst="wedgeRoundRectCallout">
            <a:avLst>
              <a:gd name="adj1" fmla="val 32998"/>
              <a:gd name="adj2" fmla="val -7801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barco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típico del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lago</a:t>
            </a:r>
            <a:r>
              <a:rPr lang="en-GB" sz="20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" name="Action Button: Blank 3">
            <a:hlinkClick r:id="" action="ppaction://noaction" highlightClick="1">
              <a:snd r:embed="rId16" name="s7_4.wav"/>
            </a:hlinkClick>
            <a:extLst>
              <a:ext uri="{FF2B5EF4-FFF2-40B4-BE49-F238E27FC236}">
                <a16:creationId xmlns:a16="http://schemas.microsoft.com/office/drawing/2014/main" id="{FB25E8CC-3609-C55B-3204-F9405C2681E1}"/>
              </a:ext>
            </a:extLst>
          </p:cNvPr>
          <p:cNvSpPr/>
          <p:nvPr/>
        </p:nvSpPr>
        <p:spPr>
          <a:xfrm>
            <a:off x="6391943" y="3202028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FF0066"/>
                </a:solidFill>
                <a:latin typeface="Century Gothic" panose="020B0502020202020204" pitchFamily="34" charset="0"/>
              </a:rPr>
              <a:t>4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5CCB7E-E1DA-B42C-D2EB-206F24A73B22}"/>
              </a:ext>
            </a:extLst>
          </p:cNvPr>
          <p:cNvSpPr txBox="1"/>
          <p:nvPr/>
        </p:nvSpPr>
        <p:spPr>
          <a:xfrm>
            <a:off x="5201883" y="289390"/>
            <a:ext cx="1107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[2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/4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11" name="Speech Bubble: Rectangle with Corners Rounded 10">
            <a:hlinkClick r:id="" action="ppaction://noaction">
              <a:snd r:embed="rId17" name="s6_1.wav"/>
            </a:hlinkClick>
            <a:extLst>
              <a:ext uri="{FF2B5EF4-FFF2-40B4-BE49-F238E27FC236}">
                <a16:creationId xmlns:a16="http://schemas.microsoft.com/office/drawing/2014/main" id="{350EF216-107F-92F1-394F-5E8908B3BA41}"/>
              </a:ext>
            </a:extLst>
          </p:cNvPr>
          <p:cNvSpPr/>
          <p:nvPr/>
        </p:nvSpPr>
        <p:spPr>
          <a:xfrm>
            <a:off x="1164065" y="303487"/>
            <a:ext cx="3874229" cy="588031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/>
                <a:sym typeface="Century Gothic"/>
              </a:rPr>
              <a:t>¿</a:t>
            </a:r>
            <a:r>
              <a:rPr lang="en-GB" sz="2400" b="1" dirty="0" err="1">
                <a:solidFill>
                  <a:schemeClr val="bg1"/>
                </a:solidFill>
                <a:latin typeface="Century Gothic"/>
                <a:sym typeface="Century Gothic"/>
              </a:rPr>
              <a:t>Dónde</a:t>
            </a:r>
            <a:r>
              <a:rPr lang="en-GB" sz="2400" b="1" dirty="0">
                <a:solidFill>
                  <a:schemeClr val="bg1"/>
                </a:solidFill>
                <a:latin typeface="Century Gothic"/>
                <a:sym typeface="Century Gothic"/>
              </a:rPr>
              <a:t> está la ciudad?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hlinkClick r:id="" action="ppaction://noaction">
              <a:snd r:embed="rId18" name="s6_2.wav"/>
            </a:hlinkClick>
            <a:extLst>
              <a:ext uri="{FF2B5EF4-FFF2-40B4-BE49-F238E27FC236}">
                <a16:creationId xmlns:a16="http://schemas.microsoft.com/office/drawing/2014/main" id="{4433B4CB-A14F-39E9-3C1F-3F3F42F152AA}"/>
              </a:ext>
            </a:extLst>
          </p:cNvPr>
          <p:cNvSpPr txBox="1"/>
          <p:nvPr/>
        </p:nvSpPr>
        <p:spPr>
          <a:xfrm>
            <a:off x="1246042" y="1836712"/>
            <a:ext cx="843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norte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0DCB78-7B79-3A45-DD8B-5ACE665ED73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24" y="2082893"/>
            <a:ext cx="1028591" cy="963908"/>
          </a:xfrm>
          <a:prstGeom prst="rect">
            <a:avLst/>
          </a:prstGeom>
        </p:spPr>
      </p:pic>
      <p:sp>
        <p:nvSpPr>
          <p:cNvPr id="14" name="TextBox 13">
            <a:hlinkClick r:id="" action="ppaction://noaction">
              <a:snd r:embed="rId20" name="s6_3.wav"/>
            </a:hlinkClick>
            <a:extLst>
              <a:ext uri="{FF2B5EF4-FFF2-40B4-BE49-F238E27FC236}">
                <a16:creationId xmlns:a16="http://schemas.microsoft.com/office/drawing/2014/main" id="{509D10F0-6F1D-C99B-7B96-AEBB88714048}"/>
              </a:ext>
            </a:extLst>
          </p:cNvPr>
          <p:cNvSpPr txBox="1"/>
          <p:nvPr/>
        </p:nvSpPr>
        <p:spPr>
          <a:xfrm>
            <a:off x="2070916" y="2412634"/>
            <a:ext cx="756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este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hlinkClick r:id="" action="ppaction://noaction">
              <a:snd r:embed="rId21" name="s6_4.wav"/>
            </a:hlinkClick>
            <a:extLst>
              <a:ext uri="{FF2B5EF4-FFF2-40B4-BE49-F238E27FC236}">
                <a16:creationId xmlns:a16="http://schemas.microsoft.com/office/drawing/2014/main" id="{D0F18AD8-19B0-E0F2-06C6-525434334BE7}"/>
              </a:ext>
            </a:extLst>
          </p:cNvPr>
          <p:cNvSpPr txBox="1"/>
          <p:nvPr/>
        </p:nvSpPr>
        <p:spPr>
          <a:xfrm>
            <a:off x="1327160" y="3050651"/>
            <a:ext cx="636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sur</a:t>
            </a:r>
          </a:p>
        </p:txBody>
      </p:sp>
      <p:sp>
        <p:nvSpPr>
          <p:cNvPr id="19" name="TextBox 18">
            <a:hlinkClick r:id="" action="ppaction://noaction">
              <a:snd r:embed="rId22" name="s6_5.wav"/>
            </a:hlinkClick>
            <a:extLst>
              <a:ext uri="{FF2B5EF4-FFF2-40B4-BE49-F238E27FC236}">
                <a16:creationId xmlns:a16="http://schemas.microsoft.com/office/drawing/2014/main" id="{2BD60F9C-25C4-E6BA-B9CB-729286AE0DBC}"/>
              </a:ext>
            </a:extLst>
          </p:cNvPr>
          <p:cNvSpPr txBox="1"/>
          <p:nvPr/>
        </p:nvSpPr>
        <p:spPr>
          <a:xfrm>
            <a:off x="237789" y="2409945"/>
            <a:ext cx="872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oeste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67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7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8" grpId="0" animBg="1"/>
      <p:bldP spid="61" grpId="0"/>
      <p:bldP spid="66" grpId="0"/>
      <p:bldP spid="69" grpId="0"/>
      <p:bldP spid="70" grpId="0"/>
      <p:bldP spid="8" grpId="0" animBg="1"/>
      <p:bldP spid="9" grpId="0"/>
      <p:bldP spid="10" grpId="0"/>
      <p:bldP spid="85" grpId="0"/>
      <p:bldP spid="18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2204" y="941515"/>
            <a:ext cx="2237996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Google Shape;319;p15" descr="Speech Icon, Voice, Talking, Audio, Speech">
            <a:extLst>
              <a:ext uri="{FF2B5EF4-FFF2-40B4-BE49-F238E27FC236}">
                <a16:creationId xmlns:a16="http://schemas.microsoft.com/office/drawing/2014/main" id="{DB1B0FC3-771C-4034-8D68-899104521EA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A770FBD-DE2D-40A7-8043-46B21E53DC45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174268" y="2155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0234641" y="110043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51" name="Action Button: Blank 50">
            <a:hlinkClick r:id="" action="ppaction://noaction" highlightClick="1">
              <a:snd r:embed="rId7" name="s8_1.wav"/>
            </a:hlinkClick>
            <a:extLst>
              <a:ext uri="{FF2B5EF4-FFF2-40B4-BE49-F238E27FC236}">
                <a16:creationId xmlns:a16="http://schemas.microsoft.com/office/drawing/2014/main" id="{719BAEFC-0D1C-45E6-8CA9-7E0429E58CCD}"/>
              </a:ext>
            </a:extLst>
          </p:cNvPr>
          <p:cNvSpPr/>
          <p:nvPr/>
        </p:nvSpPr>
        <p:spPr>
          <a:xfrm>
            <a:off x="4474497" y="130911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8" name="Action Button: Blank 57">
            <a:hlinkClick r:id="" action="ppaction://noaction" highlightClick="1">
              <a:snd r:embed="rId8" name="s8_2.wav"/>
            </a:hlinkClick>
            <a:extLst>
              <a:ext uri="{FF2B5EF4-FFF2-40B4-BE49-F238E27FC236}">
                <a16:creationId xmlns:a16="http://schemas.microsoft.com/office/drawing/2014/main" id="{C11B0895-3AFE-4737-8CF2-979B646367A3}"/>
              </a:ext>
            </a:extLst>
          </p:cNvPr>
          <p:cNvSpPr/>
          <p:nvPr/>
        </p:nvSpPr>
        <p:spPr>
          <a:xfrm>
            <a:off x="4474496" y="195925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95DAB3C-73EC-46B8-A30F-E75095FF9D52}"/>
              </a:ext>
            </a:extLst>
          </p:cNvPr>
          <p:cNvSpPr txBox="1"/>
          <p:nvPr/>
        </p:nvSpPr>
        <p:spPr>
          <a:xfrm>
            <a:off x="4972343" y="1270358"/>
            <a:ext cx="54120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_ _ _ _ _ _ _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 en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B271545-3BA7-485E-B00B-B6C98A0C2576}"/>
              </a:ext>
            </a:extLst>
          </p:cNvPr>
          <p:cNvSpPr txBox="1"/>
          <p:nvPr/>
        </p:nvSpPr>
        <p:spPr>
          <a:xfrm>
            <a:off x="5076876" y="1782887"/>
            <a:ext cx="44550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está en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F2A7384-BF24-41E2-8131-C2F2B8E47EF1}"/>
              </a:ext>
            </a:extLst>
          </p:cNvPr>
          <p:cNvSpPr txBox="1"/>
          <p:nvPr/>
        </p:nvSpPr>
        <p:spPr>
          <a:xfrm>
            <a:off x="5076876" y="1741095"/>
            <a:ext cx="1735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60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Puno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49E763F-4DAA-4634-B956-A76AE8C5BE3C}"/>
              </a:ext>
            </a:extLst>
          </p:cNvPr>
          <p:cNvSpPr txBox="1"/>
          <p:nvPr/>
        </p:nvSpPr>
        <p:spPr>
          <a:xfrm>
            <a:off x="4707252" y="1248325"/>
            <a:ext cx="2744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kern="1200" cap="none" spc="60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Iquitos</a:t>
            </a: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7B9891D7-C7FF-BF06-7980-CE5D82AA51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076" y="165796"/>
            <a:ext cx="914400" cy="914400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59AF3F5D-042A-ECC7-D8A7-9297A70E96B6}"/>
              </a:ext>
            </a:extLst>
          </p:cNvPr>
          <p:cNvGrpSpPr/>
          <p:nvPr/>
        </p:nvGrpSpPr>
        <p:grpSpPr>
          <a:xfrm>
            <a:off x="409895" y="2705066"/>
            <a:ext cx="6624941" cy="3807050"/>
            <a:chOff x="3203371" y="1794431"/>
            <a:chExt cx="8931468" cy="4586862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EACD7C8-C224-55AA-0CAA-379D6402939A}"/>
                </a:ext>
              </a:extLst>
            </p:cNvPr>
            <p:cNvGrpSpPr/>
            <p:nvPr/>
          </p:nvGrpSpPr>
          <p:grpSpPr>
            <a:xfrm>
              <a:off x="5019327" y="1794431"/>
              <a:ext cx="3381827" cy="4534850"/>
              <a:chOff x="4043361" y="452438"/>
              <a:chExt cx="4105276" cy="5953125"/>
            </a:xfrm>
          </p:grpSpPr>
          <p:pic>
            <p:nvPicPr>
              <p:cNvPr id="48" name="Picture 2">
                <a:extLst>
                  <a:ext uri="{FF2B5EF4-FFF2-40B4-BE49-F238E27FC236}">
                    <a16:creationId xmlns:a16="http://schemas.microsoft.com/office/drawing/2014/main" id="{807AC48B-A0DA-E882-7725-85A2D2DD8D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43361" y="452438"/>
                <a:ext cx="4105276" cy="59531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7073E670-7911-CD61-8A6D-2BC0F8F73B3E}"/>
                  </a:ext>
                </a:extLst>
              </p:cNvPr>
              <p:cNvSpPr/>
              <p:nvPr/>
            </p:nvSpPr>
            <p:spPr>
              <a:xfrm>
                <a:off x="7058025" y="2171700"/>
                <a:ext cx="495300" cy="4000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C23BD80-6CA9-2DAC-2FF4-90BB2FB881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16271" y="5800268"/>
              <a:ext cx="724319" cy="24493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172BA91-143C-628D-BD54-7EA3C1F6C25B}"/>
                </a:ext>
              </a:extLst>
            </p:cNvPr>
            <p:cNvSpPr/>
            <p:nvPr/>
          </p:nvSpPr>
          <p:spPr>
            <a:xfrm>
              <a:off x="7553533" y="5677793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C055637E-B0FF-0ADA-9741-AB5AA9AE47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20675" y="5461000"/>
              <a:ext cx="594873" cy="193656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86583D1-98D6-ABF1-B06E-02CE38F4F883}"/>
                </a:ext>
              </a:extLst>
            </p:cNvPr>
            <p:cNvSpPr/>
            <p:nvPr/>
          </p:nvSpPr>
          <p:spPr>
            <a:xfrm>
              <a:off x="7952886" y="5618818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2F70F328-2448-2830-F564-E235B530B0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06741" y="4723123"/>
              <a:ext cx="1084381" cy="36668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78EF278-413B-EF35-8090-3E56378DECC3}"/>
                </a:ext>
              </a:extLst>
            </p:cNvPr>
            <p:cNvSpPr/>
            <p:nvPr/>
          </p:nvSpPr>
          <p:spPr>
            <a:xfrm>
              <a:off x="7556881" y="5076150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B36F3A57-E8A1-A833-765A-959A319483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93381" y="4831857"/>
              <a:ext cx="802619" cy="212296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79CCD80-057E-51EC-CD5D-7A501DF12480}"/>
                </a:ext>
              </a:extLst>
            </p:cNvPr>
            <p:cNvSpPr/>
            <p:nvPr/>
          </p:nvSpPr>
          <p:spPr>
            <a:xfrm>
              <a:off x="6158106" y="4709382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22E79F54-FE08-A869-8484-A98378899A8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85381" y="3892057"/>
              <a:ext cx="802619" cy="212296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26C11818-07B5-DF87-A33E-FF41C87FC98D}"/>
                </a:ext>
              </a:extLst>
            </p:cNvPr>
            <p:cNvSpPr/>
            <p:nvPr/>
          </p:nvSpPr>
          <p:spPr>
            <a:xfrm>
              <a:off x="5650106" y="3769582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4BD9918-DED9-A93C-4C13-CE02820F7D08}"/>
                </a:ext>
              </a:extLst>
            </p:cNvPr>
            <p:cNvSpPr/>
            <p:nvPr/>
          </p:nvSpPr>
          <p:spPr>
            <a:xfrm>
              <a:off x="7022686" y="2650457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632A80E1-A443-9B09-31BE-DD471788D8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29632" y="3152415"/>
              <a:ext cx="767630" cy="25642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B7C3FAC3-A662-36E6-DE49-BB69EAF1557C}"/>
                </a:ext>
              </a:extLst>
            </p:cNvPr>
            <p:cNvSpPr/>
            <p:nvPr/>
          </p:nvSpPr>
          <p:spPr>
            <a:xfrm>
              <a:off x="5225515" y="3030087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0998787-DCB8-0322-EB56-0D280CF0941F}"/>
                </a:ext>
              </a:extLst>
            </p:cNvPr>
            <p:cNvSpPr txBox="1"/>
            <p:nvPr/>
          </p:nvSpPr>
          <p:spPr>
            <a:xfrm>
              <a:off x="8783413" y="4423912"/>
              <a:ext cx="3351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Cusco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BF3B758-8654-451D-D36F-AE4BEEC60415}"/>
                </a:ext>
              </a:extLst>
            </p:cNvPr>
            <p:cNvSpPr txBox="1"/>
            <p:nvPr/>
          </p:nvSpPr>
          <p:spPr>
            <a:xfrm>
              <a:off x="8748141" y="5184788"/>
              <a:ext cx="3351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Puno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376BAD4-1768-2863-C0FF-CDB813DD7F86}"/>
                </a:ext>
              </a:extLst>
            </p:cNvPr>
            <p:cNvSpPr txBox="1"/>
            <p:nvPr/>
          </p:nvSpPr>
          <p:spPr>
            <a:xfrm>
              <a:off x="4629357" y="5825064"/>
              <a:ext cx="2452889" cy="556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Arequipa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FBB3AD0-E9E3-BC3C-AF6D-F48370956915}"/>
                </a:ext>
              </a:extLst>
            </p:cNvPr>
            <p:cNvSpPr txBox="1"/>
            <p:nvPr/>
          </p:nvSpPr>
          <p:spPr>
            <a:xfrm>
              <a:off x="4014957" y="4858971"/>
              <a:ext cx="1797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Lima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D8B94E78-AF67-28DD-1E53-C2DBFCFE3C9B}"/>
                </a:ext>
              </a:extLst>
            </p:cNvPr>
            <p:cNvSpPr txBox="1"/>
            <p:nvPr/>
          </p:nvSpPr>
          <p:spPr>
            <a:xfrm>
              <a:off x="3410985" y="3811149"/>
              <a:ext cx="1797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Trujillo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06AFDE4-853E-81AF-5BDA-05811AF44190}"/>
                </a:ext>
              </a:extLst>
            </p:cNvPr>
            <p:cNvSpPr txBox="1"/>
            <p:nvPr/>
          </p:nvSpPr>
          <p:spPr>
            <a:xfrm>
              <a:off x="3203371" y="3106347"/>
              <a:ext cx="1797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Piura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3E9FF04E-CAA3-0B85-CEE5-A5DC8CD2FB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79330" y="3604362"/>
              <a:ext cx="1084381" cy="36668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8E836337-32DC-1262-8A80-5B7B15621A4D}"/>
                </a:ext>
              </a:extLst>
            </p:cNvPr>
            <p:cNvSpPr/>
            <p:nvPr/>
          </p:nvSpPr>
          <p:spPr>
            <a:xfrm>
              <a:off x="6929470" y="3957389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04BA2F6-1EF9-20A8-536F-0E7B19F18BF7}"/>
                </a:ext>
              </a:extLst>
            </p:cNvPr>
            <p:cNvSpPr txBox="1"/>
            <p:nvPr/>
          </p:nvSpPr>
          <p:spPr>
            <a:xfrm>
              <a:off x="8156002" y="3305151"/>
              <a:ext cx="3351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Pucallpa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3EB217A8-5FCD-EAE4-5E62-EACF95C8E8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94161" y="2227299"/>
              <a:ext cx="939462" cy="439306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E178CE57-F036-7736-2E10-D7790FF9572B}"/>
              </a:ext>
            </a:extLst>
          </p:cNvPr>
          <p:cNvSpPr txBox="1"/>
          <p:nvPr/>
        </p:nvSpPr>
        <p:spPr>
          <a:xfrm>
            <a:off x="4044619" y="2790340"/>
            <a:ext cx="3351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Iquitos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627B83B-F38D-F0CF-A828-F41D22E3A00C}"/>
              </a:ext>
            </a:extLst>
          </p:cNvPr>
          <p:cNvSpPr txBox="1"/>
          <p:nvPr/>
        </p:nvSpPr>
        <p:spPr>
          <a:xfrm>
            <a:off x="6790139" y="2446175"/>
            <a:ext cx="6159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24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Perú </a:t>
            </a:r>
            <a:r>
              <a:rPr lang="en-GB" sz="240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tiene</a:t>
            </a:r>
            <a:r>
              <a:rPr lang="en-GB" sz="24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40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muchos</a:t>
            </a:r>
            <a:r>
              <a:rPr lang="en-GB" sz="24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400" b="1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bos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ques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Action Button: Blank 3">
            <a:hlinkClick r:id="" action="ppaction://noaction" highlightClick="1">
              <a:snd r:embed="rId12" name="s8_3(1).wav"/>
            </a:hlinkClick>
            <a:extLst>
              <a:ext uri="{FF2B5EF4-FFF2-40B4-BE49-F238E27FC236}">
                <a16:creationId xmlns:a16="http://schemas.microsoft.com/office/drawing/2014/main" id="{FB25E8CC-3609-C55B-3204-F9405C2681E1}"/>
              </a:ext>
            </a:extLst>
          </p:cNvPr>
          <p:cNvSpPr/>
          <p:nvPr/>
        </p:nvSpPr>
        <p:spPr>
          <a:xfrm>
            <a:off x="6324626" y="241203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FF0066"/>
                </a:solidFill>
                <a:latin typeface="Century Gothic" panose="020B0502020202020204" pitchFamily="34" charset="0"/>
              </a:rPr>
              <a:t>3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" name="Picture 2" descr="Gráficos vectoriales gratis de Pinos">
            <a:extLst>
              <a:ext uri="{FF2B5EF4-FFF2-40B4-BE49-F238E27FC236}">
                <a16:creationId xmlns:a16="http://schemas.microsoft.com/office/drawing/2014/main" id="{1AB6FB46-7155-9682-5B46-CE2DE39DE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926" y="4902724"/>
            <a:ext cx="376343" cy="22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Gráficos vectoriales gratis de Pinos">
            <a:extLst>
              <a:ext uri="{FF2B5EF4-FFF2-40B4-BE49-F238E27FC236}">
                <a16:creationId xmlns:a16="http://schemas.microsoft.com/office/drawing/2014/main" id="{AC68064D-C9EA-D8E6-324F-0147F3657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474" y="3951456"/>
            <a:ext cx="376343" cy="21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Gráficos vectoriales gratis de Pinos">
            <a:extLst>
              <a:ext uri="{FF2B5EF4-FFF2-40B4-BE49-F238E27FC236}">
                <a16:creationId xmlns:a16="http://schemas.microsoft.com/office/drawing/2014/main" id="{C3FD085E-40A8-4394-771D-5979A89F0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612" y="4181860"/>
            <a:ext cx="376343" cy="22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Gráficos vectoriales gratis de Pinos">
            <a:extLst>
              <a:ext uri="{FF2B5EF4-FFF2-40B4-BE49-F238E27FC236}">
                <a16:creationId xmlns:a16="http://schemas.microsoft.com/office/drawing/2014/main" id="{6A347F67-4637-8122-42C7-BBBA08AFE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519" y="4650437"/>
            <a:ext cx="376343" cy="22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: Rounded Corners 23">
            <a:hlinkClick r:id="" action="ppaction://noaction">
              <a:snd r:embed="rId14" name="s8_5.wav"/>
            </a:hlinkClick>
            <a:extLst>
              <a:ext uri="{FF2B5EF4-FFF2-40B4-BE49-F238E27FC236}">
                <a16:creationId xmlns:a16="http://schemas.microsoft.com/office/drawing/2014/main" id="{B1FAFB52-CA3F-C081-5F19-6D4A680ACC70}"/>
              </a:ext>
            </a:extLst>
          </p:cNvPr>
          <p:cNvSpPr/>
          <p:nvPr/>
        </p:nvSpPr>
        <p:spPr>
          <a:xfrm>
            <a:off x="9682204" y="4485520"/>
            <a:ext cx="2367267" cy="20265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‘País de bosques’. </a:t>
            </a:r>
            <a:r>
              <a:rPr lang="es-ES" sz="20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Casi* el 60% </a:t>
            </a:r>
            <a:r>
              <a:rPr lang="es-E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de Perú </a:t>
            </a:r>
            <a:r>
              <a:rPr lang="es-ES" sz="20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está cubierto* de bosques.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C97153A-3FBD-2E51-D26F-1AB37E1E56A1}"/>
              </a:ext>
            </a:extLst>
          </p:cNvPr>
          <p:cNvGrpSpPr/>
          <p:nvPr/>
        </p:nvGrpSpPr>
        <p:grpSpPr>
          <a:xfrm>
            <a:off x="11125617" y="3816305"/>
            <a:ext cx="1063995" cy="973104"/>
            <a:chOff x="6210543" y="3764108"/>
            <a:chExt cx="801046" cy="77526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AAAC64E-BC39-696C-566B-4764E9C4DB92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205DA91-A68F-61BA-EB23-0F0AD9F450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23" name="Picture 22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A1F513B6-96F0-9337-6A4E-B1C7CED1E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BCC016B-A3BA-B485-AC78-C08335AD0FBF}"/>
              </a:ext>
            </a:extLst>
          </p:cNvPr>
          <p:cNvSpPr txBox="1"/>
          <p:nvPr/>
        </p:nvSpPr>
        <p:spPr>
          <a:xfrm>
            <a:off x="6046882" y="2905361"/>
            <a:ext cx="61595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24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Iquitos es la capital de la </a:t>
            </a:r>
            <a:r>
              <a:rPr lang="en-GB" sz="240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región</a:t>
            </a:r>
            <a:r>
              <a:rPr lang="en-GB" sz="24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de Loret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o,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donde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está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bosque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tropical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amazónico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*.</a:t>
            </a:r>
            <a:endParaRPr lang="en-GB" sz="24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17416" name="Picture 8">
            <a:extLst>
              <a:ext uri="{FF2B5EF4-FFF2-40B4-BE49-F238E27FC236}">
                <a16:creationId xmlns:a16="http://schemas.microsoft.com/office/drawing/2014/main" id="{4E884E7B-5F3A-4986-360A-278D4CD1C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933" y="4289690"/>
            <a:ext cx="3555881" cy="222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Gráficos vectoriales gratis de Pinos">
            <a:extLst>
              <a:ext uri="{FF2B5EF4-FFF2-40B4-BE49-F238E27FC236}">
                <a16:creationId xmlns:a16="http://schemas.microsoft.com/office/drawing/2014/main" id="{17275DEE-D910-0DEA-80F2-109DAADA2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76323">
            <a:off x="3341590" y="3479743"/>
            <a:ext cx="376343" cy="17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Gráficos vectoriales gratis de Pinos">
            <a:extLst>
              <a:ext uri="{FF2B5EF4-FFF2-40B4-BE49-F238E27FC236}">
                <a16:creationId xmlns:a16="http://schemas.microsoft.com/office/drawing/2014/main" id="{A068CA5F-2771-22F5-117D-A4BD1156F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4374" y="3367519"/>
            <a:ext cx="376343" cy="21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Gráficos vectoriales gratis de Pinos">
            <a:extLst>
              <a:ext uri="{FF2B5EF4-FFF2-40B4-BE49-F238E27FC236}">
                <a16:creationId xmlns:a16="http://schemas.microsoft.com/office/drawing/2014/main" id="{64FC75F8-4AD8-E7CE-BD09-396A73519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86" y="3379217"/>
            <a:ext cx="376343" cy="21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Gráficos vectoriales gratis de Bosque">
            <a:extLst>
              <a:ext uri="{FF2B5EF4-FFF2-40B4-BE49-F238E27FC236}">
                <a16:creationId xmlns:a16="http://schemas.microsoft.com/office/drawing/2014/main" id="{CF3B5592-5215-B71D-AB33-EAF1EC8C0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013" y="3466385"/>
            <a:ext cx="718971" cy="54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Gráficos vectoriales gratis de Bosque">
            <a:extLst>
              <a:ext uri="{FF2B5EF4-FFF2-40B4-BE49-F238E27FC236}">
                <a16:creationId xmlns:a16="http://schemas.microsoft.com/office/drawing/2014/main" id="{36C5889E-94B7-7B49-6046-A8BD3EAEE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22" y="3058693"/>
            <a:ext cx="599795" cy="45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Gráficos vectoriales gratis de Bosque">
            <a:extLst>
              <a:ext uri="{FF2B5EF4-FFF2-40B4-BE49-F238E27FC236}">
                <a16:creationId xmlns:a16="http://schemas.microsoft.com/office/drawing/2014/main" id="{8936D5B7-6859-8578-0042-B449A8201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084" y="3554119"/>
            <a:ext cx="383618" cy="29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Gráficos vectoriales gratis de Pinos">
            <a:extLst>
              <a:ext uri="{FF2B5EF4-FFF2-40B4-BE49-F238E27FC236}">
                <a16:creationId xmlns:a16="http://schemas.microsoft.com/office/drawing/2014/main" id="{AC5E5264-1F07-3769-253F-0489FE883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496" y="3216160"/>
            <a:ext cx="376343" cy="22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Gráficos vectoriales gratis de Pinos">
            <a:extLst>
              <a:ext uri="{FF2B5EF4-FFF2-40B4-BE49-F238E27FC236}">
                <a16:creationId xmlns:a16="http://schemas.microsoft.com/office/drawing/2014/main" id="{B7D8CA7E-AB3D-07E1-BED7-E7A4F26E0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611" y="3303296"/>
            <a:ext cx="376343" cy="22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287233F1-53B7-9E47-A6E2-7849042FE049}"/>
              </a:ext>
            </a:extLst>
          </p:cNvPr>
          <p:cNvSpPr txBox="1"/>
          <p:nvPr/>
        </p:nvSpPr>
        <p:spPr>
          <a:xfrm>
            <a:off x="6749084" y="99051"/>
            <a:ext cx="3307316" cy="1015663"/>
          </a:xfrm>
          <a:prstGeom prst="rect">
            <a:avLst/>
          </a:prstGeom>
          <a:solidFill>
            <a:srgbClr val="D0EBB3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amazónico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= Amazonian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casi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= nearly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cubierto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covered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Speech Bubble: Rectangle with Corners Rounded 2">
            <a:hlinkClick r:id="" action="ppaction://noaction">
              <a:snd r:embed="rId19" name="s6_1.wav"/>
            </a:hlinkClick>
            <a:extLst>
              <a:ext uri="{FF2B5EF4-FFF2-40B4-BE49-F238E27FC236}">
                <a16:creationId xmlns:a16="http://schemas.microsoft.com/office/drawing/2014/main" id="{CD6DADEE-56D7-FA1C-3C2D-EA1257583763}"/>
              </a:ext>
            </a:extLst>
          </p:cNvPr>
          <p:cNvSpPr/>
          <p:nvPr/>
        </p:nvSpPr>
        <p:spPr>
          <a:xfrm>
            <a:off x="1164065" y="303487"/>
            <a:ext cx="3874229" cy="588031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/>
                <a:sym typeface="Century Gothic"/>
              </a:rPr>
              <a:t>¿</a:t>
            </a:r>
            <a:r>
              <a:rPr lang="en-GB" sz="2400" b="1" dirty="0" err="1">
                <a:solidFill>
                  <a:schemeClr val="bg1"/>
                </a:solidFill>
                <a:latin typeface="Century Gothic"/>
                <a:sym typeface="Century Gothic"/>
              </a:rPr>
              <a:t>Dónde</a:t>
            </a:r>
            <a:r>
              <a:rPr lang="en-GB" sz="2400" b="1" dirty="0">
                <a:solidFill>
                  <a:schemeClr val="bg1"/>
                </a:solidFill>
                <a:latin typeface="Century Gothic"/>
                <a:sym typeface="Century Gothic"/>
              </a:rPr>
              <a:t> está la ciudad?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201D22-5530-1242-DEE6-5D603C9A44A6}"/>
              </a:ext>
            </a:extLst>
          </p:cNvPr>
          <p:cNvSpPr txBox="1"/>
          <p:nvPr/>
        </p:nvSpPr>
        <p:spPr>
          <a:xfrm>
            <a:off x="5201883" y="289390"/>
            <a:ext cx="10839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[3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/4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8" name="TextBox 7">
            <a:hlinkClick r:id="" action="ppaction://noaction">
              <a:snd r:embed="rId20" name="s6_2.wav"/>
            </a:hlinkClick>
            <a:extLst>
              <a:ext uri="{FF2B5EF4-FFF2-40B4-BE49-F238E27FC236}">
                <a16:creationId xmlns:a16="http://schemas.microsoft.com/office/drawing/2014/main" id="{1E3D91E2-A322-75E2-F174-632783C1D262}"/>
              </a:ext>
            </a:extLst>
          </p:cNvPr>
          <p:cNvSpPr txBox="1"/>
          <p:nvPr/>
        </p:nvSpPr>
        <p:spPr>
          <a:xfrm>
            <a:off x="1246042" y="1836712"/>
            <a:ext cx="843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norte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281952-F3F3-866B-479E-A831F79E8E3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24" y="2082893"/>
            <a:ext cx="1028591" cy="963908"/>
          </a:xfrm>
          <a:prstGeom prst="rect">
            <a:avLst/>
          </a:prstGeom>
        </p:spPr>
      </p:pic>
      <p:sp>
        <p:nvSpPr>
          <p:cNvPr id="10" name="TextBox 9">
            <a:hlinkClick r:id="" action="ppaction://noaction">
              <a:snd r:embed="rId22" name="s6_3.wav"/>
            </a:hlinkClick>
            <a:extLst>
              <a:ext uri="{FF2B5EF4-FFF2-40B4-BE49-F238E27FC236}">
                <a16:creationId xmlns:a16="http://schemas.microsoft.com/office/drawing/2014/main" id="{009B34BB-8EE1-DEF0-43A9-415FC1984465}"/>
              </a:ext>
            </a:extLst>
          </p:cNvPr>
          <p:cNvSpPr txBox="1"/>
          <p:nvPr/>
        </p:nvSpPr>
        <p:spPr>
          <a:xfrm>
            <a:off x="2070916" y="2412634"/>
            <a:ext cx="756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este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>
            <a:hlinkClick r:id="" action="ppaction://noaction">
              <a:snd r:embed="rId23" name="s6_4.wav"/>
            </a:hlinkClick>
            <a:extLst>
              <a:ext uri="{FF2B5EF4-FFF2-40B4-BE49-F238E27FC236}">
                <a16:creationId xmlns:a16="http://schemas.microsoft.com/office/drawing/2014/main" id="{08BEA28C-A794-3E81-51E7-0BAE54A61E81}"/>
              </a:ext>
            </a:extLst>
          </p:cNvPr>
          <p:cNvSpPr txBox="1"/>
          <p:nvPr/>
        </p:nvSpPr>
        <p:spPr>
          <a:xfrm>
            <a:off x="1327160" y="3050651"/>
            <a:ext cx="636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sur</a:t>
            </a:r>
          </a:p>
        </p:txBody>
      </p:sp>
      <p:sp>
        <p:nvSpPr>
          <p:cNvPr id="14" name="TextBox 13">
            <a:hlinkClick r:id="" action="ppaction://noaction">
              <a:snd r:embed="rId24" name="s6_5.wav"/>
            </a:hlinkClick>
            <a:extLst>
              <a:ext uri="{FF2B5EF4-FFF2-40B4-BE49-F238E27FC236}">
                <a16:creationId xmlns:a16="http://schemas.microsoft.com/office/drawing/2014/main" id="{E45836C8-2534-10B2-E404-3CD588575880}"/>
              </a:ext>
            </a:extLst>
          </p:cNvPr>
          <p:cNvSpPr txBox="1"/>
          <p:nvPr/>
        </p:nvSpPr>
        <p:spPr>
          <a:xfrm>
            <a:off x="237789" y="2409945"/>
            <a:ext cx="872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oeste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70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8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8" grpId="0" animBg="1"/>
      <p:bldP spid="61" grpId="0"/>
      <p:bldP spid="66" grpId="0"/>
      <p:bldP spid="69" grpId="0"/>
      <p:bldP spid="70" grpId="0"/>
      <p:bldP spid="85" grpId="0"/>
      <p:bldP spid="4" grpId="0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2204" y="941515"/>
            <a:ext cx="2237996" cy="582075"/>
          </a:xfrm>
          <a:solidFill>
            <a:srgbClr val="FFFFFF"/>
          </a:solidFill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Leer y hablar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Google Shape;319;p15" descr="Speech Icon, Voice, Talking, Audio, Speech">
            <a:extLst>
              <a:ext uri="{FF2B5EF4-FFF2-40B4-BE49-F238E27FC236}">
                <a16:creationId xmlns:a16="http://schemas.microsoft.com/office/drawing/2014/main" id="{DB1B0FC3-771C-4034-8D68-899104521EA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A770FBD-DE2D-40A7-8043-46B21E53DC45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174268" y="2155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0234641" y="110043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51" name="Action Button: Blank 50">
            <a:hlinkClick r:id="" action="ppaction://noaction" highlightClick="1">
              <a:snd r:embed="rId6" name="s9_1(1).wav"/>
            </a:hlinkClick>
            <a:extLst>
              <a:ext uri="{FF2B5EF4-FFF2-40B4-BE49-F238E27FC236}">
                <a16:creationId xmlns:a16="http://schemas.microsoft.com/office/drawing/2014/main" id="{719BAEFC-0D1C-45E6-8CA9-7E0429E58CCD}"/>
              </a:ext>
            </a:extLst>
          </p:cNvPr>
          <p:cNvSpPr/>
          <p:nvPr/>
        </p:nvSpPr>
        <p:spPr>
          <a:xfrm>
            <a:off x="4474497" y="111861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8" name="Action Button: Blank 57">
            <a:hlinkClick r:id="" action="ppaction://noaction" highlightClick="1">
              <a:snd r:embed="rId7" name="s9_2.wav"/>
            </a:hlinkClick>
            <a:extLst>
              <a:ext uri="{FF2B5EF4-FFF2-40B4-BE49-F238E27FC236}">
                <a16:creationId xmlns:a16="http://schemas.microsoft.com/office/drawing/2014/main" id="{C11B0895-3AFE-4737-8CF2-979B646367A3}"/>
              </a:ext>
            </a:extLst>
          </p:cNvPr>
          <p:cNvSpPr/>
          <p:nvPr/>
        </p:nvSpPr>
        <p:spPr>
          <a:xfrm>
            <a:off x="4474496" y="176875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95DAB3C-73EC-46B8-A30F-E75095FF9D52}"/>
              </a:ext>
            </a:extLst>
          </p:cNvPr>
          <p:cNvSpPr txBox="1"/>
          <p:nvPr/>
        </p:nvSpPr>
        <p:spPr>
          <a:xfrm>
            <a:off x="4969037" y="969878"/>
            <a:ext cx="47243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_ _ _ _ 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está en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o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B271545-3BA7-485E-B00B-B6C98A0C2576}"/>
              </a:ext>
            </a:extLst>
          </p:cNvPr>
          <p:cNvSpPr txBox="1"/>
          <p:nvPr/>
        </p:nvSpPr>
        <p:spPr>
          <a:xfrm>
            <a:off x="4940009" y="1614664"/>
            <a:ext cx="5681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_ _ _ _ _ _ _ está en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oeste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F2A7384-BF24-41E2-8131-C2F2B8E47EF1}"/>
              </a:ext>
            </a:extLst>
          </p:cNvPr>
          <p:cNvSpPr txBox="1"/>
          <p:nvPr/>
        </p:nvSpPr>
        <p:spPr>
          <a:xfrm>
            <a:off x="4940009" y="983707"/>
            <a:ext cx="1735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60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Lima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49E763F-4DAA-4634-B956-A76AE8C5BE3C}"/>
              </a:ext>
            </a:extLst>
          </p:cNvPr>
          <p:cNvSpPr txBox="1"/>
          <p:nvPr/>
        </p:nvSpPr>
        <p:spPr>
          <a:xfrm>
            <a:off x="4752929" y="1601517"/>
            <a:ext cx="2744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kern="1200" cap="none" spc="60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Paracas</a:t>
            </a:r>
            <a:endParaRPr kumimoji="0" lang="en-GB" sz="3200" b="1" i="0" u="none" kern="1200" cap="none" spc="60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" name="Graphic 4" descr="Teacher">
            <a:extLst>
              <a:ext uri="{FF2B5EF4-FFF2-40B4-BE49-F238E27FC236}">
                <a16:creationId xmlns:a16="http://schemas.microsoft.com/office/drawing/2014/main" id="{7B9891D7-C7FF-BF06-7980-CE5D82AA51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076" y="165796"/>
            <a:ext cx="914400" cy="914400"/>
          </a:xfrm>
          <a:prstGeom prst="rect">
            <a:avLst/>
          </a:prstGeom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59AF3F5D-042A-ECC7-D8A7-9297A70E96B6}"/>
              </a:ext>
            </a:extLst>
          </p:cNvPr>
          <p:cNvGrpSpPr/>
          <p:nvPr/>
        </p:nvGrpSpPr>
        <p:grpSpPr>
          <a:xfrm>
            <a:off x="409895" y="2705066"/>
            <a:ext cx="6624941" cy="3763881"/>
            <a:chOff x="3203371" y="1794431"/>
            <a:chExt cx="8931468" cy="453485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EACD7C8-C224-55AA-0CAA-379D6402939A}"/>
                </a:ext>
              </a:extLst>
            </p:cNvPr>
            <p:cNvGrpSpPr/>
            <p:nvPr/>
          </p:nvGrpSpPr>
          <p:grpSpPr>
            <a:xfrm>
              <a:off x="5019327" y="1794431"/>
              <a:ext cx="3381826" cy="4534850"/>
              <a:chOff x="4043360" y="452438"/>
              <a:chExt cx="4105274" cy="5953125"/>
            </a:xfrm>
          </p:grpSpPr>
          <p:pic>
            <p:nvPicPr>
              <p:cNvPr id="48" name="Picture 2">
                <a:extLst>
                  <a:ext uri="{FF2B5EF4-FFF2-40B4-BE49-F238E27FC236}">
                    <a16:creationId xmlns:a16="http://schemas.microsoft.com/office/drawing/2014/main" id="{807AC48B-A0DA-E882-7725-85A2D2DD8D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43360" y="452438"/>
                <a:ext cx="4105274" cy="59531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7073E670-7911-CD61-8A6D-2BC0F8F73B3E}"/>
                  </a:ext>
                </a:extLst>
              </p:cNvPr>
              <p:cNvSpPr/>
              <p:nvPr/>
            </p:nvSpPr>
            <p:spPr>
              <a:xfrm>
                <a:off x="7058025" y="2171700"/>
                <a:ext cx="495300" cy="4000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C23BD80-6CA9-2DAC-2FF4-90BB2FB881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621368" y="5383668"/>
              <a:ext cx="724320" cy="24493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172BA91-143C-628D-BD54-7EA3C1F6C25B}"/>
                </a:ext>
              </a:extLst>
            </p:cNvPr>
            <p:cNvSpPr/>
            <p:nvPr/>
          </p:nvSpPr>
          <p:spPr>
            <a:xfrm>
              <a:off x="6371628" y="5203343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C055637E-B0FF-0ADA-9741-AB5AA9AE47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20675" y="5461000"/>
              <a:ext cx="594873" cy="193656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186583D1-98D6-ABF1-B06E-02CE38F4F883}"/>
                </a:ext>
              </a:extLst>
            </p:cNvPr>
            <p:cNvSpPr/>
            <p:nvPr/>
          </p:nvSpPr>
          <p:spPr>
            <a:xfrm>
              <a:off x="7952886" y="5618818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2F70F328-2448-2830-F564-E235B530B0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06741" y="4723123"/>
              <a:ext cx="1084381" cy="36668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78EF278-413B-EF35-8090-3E56378DECC3}"/>
                </a:ext>
              </a:extLst>
            </p:cNvPr>
            <p:cNvSpPr/>
            <p:nvPr/>
          </p:nvSpPr>
          <p:spPr>
            <a:xfrm>
              <a:off x="7556881" y="5076150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B36F3A57-E8A1-A833-765A-959A319483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93381" y="4831857"/>
              <a:ext cx="802619" cy="212296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79CCD80-057E-51EC-CD5D-7A501DF12480}"/>
                </a:ext>
              </a:extLst>
            </p:cNvPr>
            <p:cNvSpPr/>
            <p:nvPr/>
          </p:nvSpPr>
          <p:spPr>
            <a:xfrm>
              <a:off x="6158106" y="4709381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4BD9918-DED9-A93C-4C13-CE02820F7D08}"/>
                </a:ext>
              </a:extLst>
            </p:cNvPr>
            <p:cNvSpPr/>
            <p:nvPr/>
          </p:nvSpPr>
          <p:spPr>
            <a:xfrm>
              <a:off x="7022686" y="2650457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632A80E1-A443-9B09-31BE-DD471788D8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29632" y="3152415"/>
              <a:ext cx="767630" cy="25642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B7C3FAC3-A662-36E6-DE49-BB69EAF1557C}"/>
                </a:ext>
              </a:extLst>
            </p:cNvPr>
            <p:cNvSpPr/>
            <p:nvPr/>
          </p:nvSpPr>
          <p:spPr>
            <a:xfrm>
              <a:off x="5225515" y="3030087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0998787-DCB8-0322-EB56-0D280CF0941F}"/>
                </a:ext>
              </a:extLst>
            </p:cNvPr>
            <p:cNvSpPr txBox="1"/>
            <p:nvPr/>
          </p:nvSpPr>
          <p:spPr>
            <a:xfrm>
              <a:off x="8783413" y="4423912"/>
              <a:ext cx="3351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Cusco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BF3B758-8654-451D-D36F-AE4BEEC60415}"/>
                </a:ext>
              </a:extLst>
            </p:cNvPr>
            <p:cNvSpPr txBox="1"/>
            <p:nvPr/>
          </p:nvSpPr>
          <p:spPr>
            <a:xfrm>
              <a:off x="8748141" y="5184788"/>
              <a:ext cx="3351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Puno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376BAD4-1768-2863-C0FF-CDB813DD7F86}"/>
                </a:ext>
              </a:extLst>
            </p:cNvPr>
            <p:cNvSpPr txBox="1"/>
            <p:nvPr/>
          </p:nvSpPr>
          <p:spPr>
            <a:xfrm>
              <a:off x="3805101" y="5396819"/>
              <a:ext cx="2452889" cy="556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Paracas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FBB3AD0-E9E3-BC3C-AF6D-F48370956915}"/>
                </a:ext>
              </a:extLst>
            </p:cNvPr>
            <p:cNvSpPr txBox="1"/>
            <p:nvPr/>
          </p:nvSpPr>
          <p:spPr>
            <a:xfrm>
              <a:off x="4094305" y="4723123"/>
              <a:ext cx="1797172" cy="461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Lima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06AFDE4-853E-81AF-5BDA-05811AF44190}"/>
                </a:ext>
              </a:extLst>
            </p:cNvPr>
            <p:cNvSpPr txBox="1"/>
            <p:nvPr/>
          </p:nvSpPr>
          <p:spPr>
            <a:xfrm>
              <a:off x="3203371" y="3106347"/>
              <a:ext cx="17971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Piura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3E9FF04E-CAA3-0B85-CEE5-A5DC8CD2FB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79330" y="3604362"/>
              <a:ext cx="1084381" cy="366682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8E836337-32DC-1262-8A80-5B7B15621A4D}"/>
                </a:ext>
              </a:extLst>
            </p:cNvPr>
            <p:cNvSpPr/>
            <p:nvPr/>
          </p:nvSpPr>
          <p:spPr>
            <a:xfrm>
              <a:off x="6929470" y="3957389"/>
              <a:ext cx="110359" cy="122475"/>
            </a:xfrm>
            <a:prstGeom prst="ellipse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04BA2F6-1EF9-20A8-536F-0E7B19F18BF7}"/>
                </a:ext>
              </a:extLst>
            </p:cNvPr>
            <p:cNvSpPr txBox="1"/>
            <p:nvPr/>
          </p:nvSpPr>
          <p:spPr>
            <a:xfrm>
              <a:off x="8156002" y="3305151"/>
              <a:ext cx="335142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Pucallpa</a:t>
              </a:r>
              <a:endParaRPr lang="en-GB" sz="28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3EB217A8-5FCD-EAE4-5E62-EACF95C8E8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94161" y="2227299"/>
              <a:ext cx="939462" cy="439306"/>
            </a:xfrm>
            <a:prstGeom prst="straightConnector1">
              <a:avLst/>
            </a:prstGeom>
            <a:ln w="28575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E178CE57-F036-7736-2E10-D7790FF9572B}"/>
              </a:ext>
            </a:extLst>
          </p:cNvPr>
          <p:cNvSpPr txBox="1"/>
          <p:nvPr/>
        </p:nvSpPr>
        <p:spPr>
          <a:xfrm>
            <a:off x="4044619" y="2790340"/>
            <a:ext cx="33514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Iquitos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627B83B-F38D-F0CF-A828-F41D22E3A00C}"/>
              </a:ext>
            </a:extLst>
          </p:cNvPr>
          <p:cNvSpPr txBox="1"/>
          <p:nvPr/>
        </p:nvSpPr>
        <p:spPr>
          <a:xfrm>
            <a:off x="6790139" y="2446175"/>
            <a:ext cx="49039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24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Las </a:t>
            </a:r>
            <a:r>
              <a:rPr lang="en-GB" sz="2400" b="1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islas</a:t>
            </a:r>
            <a:r>
              <a:rPr lang="en-GB" sz="24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40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Ballestas</a:t>
            </a:r>
            <a:r>
              <a:rPr lang="en-GB" sz="24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están en </a:t>
            </a:r>
            <a:r>
              <a:rPr lang="en-GB" sz="240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el</a:t>
            </a:r>
            <a:r>
              <a:rPr lang="en-GB" sz="2400" i="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2400" i="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este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cerca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* de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Paracas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i="0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Action Button: Blank 3">
            <a:hlinkClick r:id="" action="ppaction://noaction" highlightClick="1">
              <a:snd r:embed="rId11" name="s9_3.wav"/>
            </a:hlinkClick>
            <a:extLst>
              <a:ext uri="{FF2B5EF4-FFF2-40B4-BE49-F238E27FC236}">
                <a16:creationId xmlns:a16="http://schemas.microsoft.com/office/drawing/2014/main" id="{FB25E8CC-3609-C55B-3204-F9405C2681E1}"/>
              </a:ext>
            </a:extLst>
          </p:cNvPr>
          <p:cNvSpPr/>
          <p:nvPr/>
        </p:nvSpPr>
        <p:spPr>
          <a:xfrm>
            <a:off x="6273826" y="242473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FF0066"/>
                </a:solidFill>
                <a:latin typeface="Century Gothic" panose="020B0502020202020204" pitchFamily="34" charset="0"/>
              </a:rPr>
              <a:t>3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8434" name="Picture 2" descr="Gráficos vectoriales gratis de Palmera">
            <a:extLst>
              <a:ext uri="{FF2B5EF4-FFF2-40B4-BE49-F238E27FC236}">
                <a16:creationId xmlns:a16="http://schemas.microsoft.com/office/drawing/2014/main" id="{B23AAA1C-A890-ABA8-79B6-05A547A1D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249" y="5390671"/>
            <a:ext cx="294496" cy="30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>
            <a:extLst>
              <a:ext uri="{FF2B5EF4-FFF2-40B4-BE49-F238E27FC236}">
                <a16:creationId xmlns:a16="http://schemas.microsoft.com/office/drawing/2014/main" id="{2C63B58F-4F39-0495-4677-6FE01B48F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699" y="3689626"/>
            <a:ext cx="3746824" cy="219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596093-87FA-A7B4-0DC6-C8E7DB5AF079}"/>
              </a:ext>
            </a:extLst>
          </p:cNvPr>
          <p:cNvSpPr txBox="1"/>
          <p:nvPr/>
        </p:nvSpPr>
        <p:spPr>
          <a:xfrm>
            <a:off x="5201883" y="289390"/>
            <a:ext cx="10839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[4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/4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7" name="Speech Bubble: Rectangle with Corners Rounded 6">
            <a:hlinkClick r:id="" action="ppaction://noaction">
              <a:snd r:embed="rId14" name="s6_1.wav"/>
            </a:hlinkClick>
            <a:extLst>
              <a:ext uri="{FF2B5EF4-FFF2-40B4-BE49-F238E27FC236}">
                <a16:creationId xmlns:a16="http://schemas.microsoft.com/office/drawing/2014/main" id="{E4E0252B-F288-F1F8-F7E6-CAE0D0C5F353}"/>
              </a:ext>
            </a:extLst>
          </p:cNvPr>
          <p:cNvSpPr/>
          <p:nvPr/>
        </p:nvSpPr>
        <p:spPr>
          <a:xfrm>
            <a:off x="1164065" y="303487"/>
            <a:ext cx="3874229" cy="588031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/>
                <a:sym typeface="Century Gothic"/>
              </a:rPr>
              <a:t>¿</a:t>
            </a:r>
            <a:r>
              <a:rPr lang="en-GB" sz="2400" b="1" dirty="0" err="1">
                <a:solidFill>
                  <a:schemeClr val="bg1"/>
                </a:solidFill>
                <a:latin typeface="Century Gothic"/>
                <a:sym typeface="Century Gothic"/>
              </a:rPr>
              <a:t>Dónde</a:t>
            </a:r>
            <a:r>
              <a:rPr lang="en-GB" sz="2400" b="1" dirty="0">
                <a:solidFill>
                  <a:schemeClr val="bg1"/>
                </a:solidFill>
                <a:latin typeface="Century Gothic"/>
                <a:sym typeface="Century Gothic"/>
              </a:rPr>
              <a:t> está la ciudad?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hlinkClick r:id="" action="ppaction://noaction">
              <a:snd r:embed="rId15" name="s6_2.wav"/>
            </a:hlinkClick>
            <a:extLst>
              <a:ext uri="{FF2B5EF4-FFF2-40B4-BE49-F238E27FC236}">
                <a16:creationId xmlns:a16="http://schemas.microsoft.com/office/drawing/2014/main" id="{FBFEC827-1A40-1A83-7D79-477088C74293}"/>
              </a:ext>
            </a:extLst>
          </p:cNvPr>
          <p:cNvSpPr txBox="1"/>
          <p:nvPr/>
        </p:nvSpPr>
        <p:spPr>
          <a:xfrm>
            <a:off x="1246042" y="1836712"/>
            <a:ext cx="843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norte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A11BF3-924C-ED75-81AE-23DC598285C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24" y="2082893"/>
            <a:ext cx="1028591" cy="963908"/>
          </a:xfrm>
          <a:prstGeom prst="rect">
            <a:avLst/>
          </a:prstGeom>
        </p:spPr>
      </p:pic>
      <p:sp>
        <p:nvSpPr>
          <p:cNvPr id="10" name="TextBox 9">
            <a:hlinkClick r:id="" action="ppaction://noaction">
              <a:snd r:embed="rId17" name="s6_3.wav"/>
            </a:hlinkClick>
            <a:extLst>
              <a:ext uri="{FF2B5EF4-FFF2-40B4-BE49-F238E27FC236}">
                <a16:creationId xmlns:a16="http://schemas.microsoft.com/office/drawing/2014/main" id="{E7D799C6-98DE-D603-7DCA-33A7F3722ECA}"/>
              </a:ext>
            </a:extLst>
          </p:cNvPr>
          <p:cNvSpPr txBox="1"/>
          <p:nvPr/>
        </p:nvSpPr>
        <p:spPr>
          <a:xfrm>
            <a:off x="2070916" y="2412634"/>
            <a:ext cx="7569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este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>
            <a:hlinkClick r:id="" action="ppaction://noaction">
              <a:snd r:embed="rId18" name="s6_4.wav"/>
            </a:hlinkClick>
            <a:extLst>
              <a:ext uri="{FF2B5EF4-FFF2-40B4-BE49-F238E27FC236}">
                <a16:creationId xmlns:a16="http://schemas.microsoft.com/office/drawing/2014/main" id="{816EF47A-4853-0001-938D-3EB2AF3DDC0C}"/>
              </a:ext>
            </a:extLst>
          </p:cNvPr>
          <p:cNvSpPr txBox="1"/>
          <p:nvPr/>
        </p:nvSpPr>
        <p:spPr>
          <a:xfrm>
            <a:off x="1327160" y="3050651"/>
            <a:ext cx="636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sur</a:t>
            </a:r>
          </a:p>
        </p:txBody>
      </p:sp>
      <p:sp>
        <p:nvSpPr>
          <p:cNvPr id="12" name="TextBox 11">
            <a:hlinkClick r:id="" action="ppaction://noaction">
              <a:snd r:embed="rId19" name="s6_5.wav"/>
            </a:hlinkClick>
            <a:extLst>
              <a:ext uri="{FF2B5EF4-FFF2-40B4-BE49-F238E27FC236}">
                <a16:creationId xmlns:a16="http://schemas.microsoft.com/office/drawing/2014/main" id="{CC2E797A-E4CA-376F-253A-2030BB45D685}"/>
              </a:ext>
            </a:extLst>
          </p:cNvPr>
          <p:cNvSpPr txBox="1"/>
          <p:nvPr/>
        </p:nvSpPr>
        <p:spPr>
          <a:xfrm>
            <a:off x="237789" y="2409945"/>
            <a:ext cx="872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oeste</a:t>
            </a:r>
            <a:endParaRPr lang="en-GB" sz="14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8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8" grpId="0" animBg="1"/>
      <p:bldP spid="61" grpId="0"/>
      <p:bldP spid="66" grpId="0"/>
      <p:bldP spid="69" grpId="0"/>
      <p:bldP spid="70" grpId="0"/>
      <p:bldP spid="85" grpId="0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4159</TotalTime>
  <Words>2949</Words>
  <Application>Microsoft Office PowerPoint</Application>
  <PresentationFormat>Widescreen</PresentationFormat>
  <Paragraphs>410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docs-Century Gothic</vt:lpstr>
      <vt:lpstr>Jumble</vt:lpstr>
      <vt:lpstr>Modern Love</vt:lpstr>
      <vt:lpstr>Segoe Print</vt:lpstr>
      <vt:lpstr>Office Theme</vt:lpstr>
      <vt:lpstr>español, con Sofía</vt:lpstr>
      <vt:lpstr>Saying where you are going and what there is there</vt:lpstr>
      <vt:lpstr>PowerPoint Presentation</vt:lpstr>
      <vt:lpstr>PowerPoint Presentation</vt:lpstr>
      <vt:lpstr>pronunciar</vt:lpstr>
      <vt:lpstr>Leer y hablar</vt:lpstr>
      <vt:lpstr>Leer y hablar</vt:lpstr>
      <vt:lpstr>Leer y hablar</vt:lpstr>
      <vt:lpstr>Leer y hablar</vt:lpstr>
      <vt:lpstr>PowerPoint Presentation</vt:lpstr>
      <vt:lpstr>escuchar</vt:lpstr>
      <vt:lpstr>Using ‘al’ &amp; ‘a la’</vt:lpstr>
      <vt:lpstr>leer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Tom Dawes</cp:lastModifiedBy>
  <cp:revision>60</cp:revision>
  <dcterms:created xsi:type="dcterms:W3CDTF">2021-09-24T10:38:38Z</dcterms:created>
  <dcterms:modified xsi:type="dcterms:W3CDTF">2023-02-20T00:27:41Z</dcterms:modified>
</cp:coreProperties>
</file>