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3" r:id="rId2"/>
    <p:sldId id="477" r:id="rId3"/>
    <p:sldId id="766" r:id="rId4"/>
    <p:sldId id="807" r:id="rId5"/>
    <p:sldId id="799" r:id="rId6"/>
    <p:sldId id="813" r:id="rId7"/>
    <p:sldId id="816" r:id="rId8"/>
    <p:sldId id="817" r:id="rId9"/>
    <p:sldId id="815" r:id="rId10"/>
    <p:sldId id="490" r:id="rId11"/>
    <p:sldId id="768" r:id="rId12"/>
    <p:sldId id="818" r:id="rId13"/>
    <p:sldId id="819" r:id="rId14"/>
    <p:sldId id="507" r:id="rId15"/>
    <p:sldId id="808" r:id="rId16"/>
    <p:sldId id="821" r:id="rId17"/>
    <p:sldId id="822" r:id="rId18"/>
    <p:sldId id="820" r:id="rId19"/>
    <p:sldId id="5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AD2"/>
    <a:srgbClr val="FF0066"/>
    <a:srgbClr val="D0EBB3"/>
    <a:srgbClr val="1D9A78"/>
    <a:srgbClr val="CBF5EA"/>
    <a:srgbClr val="85CFE1"/>
    <a:srgbClr val="22A7CC"/>
    <a:srgbClr val="996633"/>
    <a:srgbClr val="A5471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9492C2-6BC1-4988-9B2A-A142AA0910F2}" v="142" dt="2023-02-19T21:44:45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5" autoAdjust="0"/>
    <p:restoredTop sz="67889" autoAdjust="0"/>
  </p:normalViewPr>
  <p:slideViewPr>
    <p:cSldViewPr snapToGrid="0">
      <p:cViewPr varScale="1">
        <p:scale>
          <a:sx n="43" d="100"/>
          <a:sy n="43" d="100"/>
        </p:scale>
        <p:origin x="120" y="3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475EA7E7-3EBC-40D7-8D2C-A51E1A704BE2}"/>
    <pc:docChg chg="addSld modSld sldOrd">
      <pc:chgData name="Paula Vázquez-Valero" userId="3a0e46d7-2099-40af-a155-aa45b68bfff3" providerId="ADAL" clId="{475EA7E7-3EBC-40D7-8D2C-A51E1A704BE2}" dt="2022-12-19T21:51:27.330" v="3" actId="1036"/>
      <pc:docMkLst>
        <pc:docMk/>
      </pc:docMkLst>
      <pc:sldChg chg="ord">
        <pc:chgData name="Paula Vázquez-Valero" userId="3a0e46d7-2099-40af-a155-aa45b68bfff3" providerId="ADAL" clId="{475EA7E7-3EBC-40D7-8D2C-A51E1A704BE2}" dt="2022-12-18T21:09:35.430" v="2"/>
        <pc:sldMkLst>
          <pc:docMk/>
          <pc:sldMk cId="0" sldId="276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2723507635" sldId="507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3842833996" sldId="768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1736795649" sldId="802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686023152" sldId="804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3843691439" sldId="806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311661582" sldId="808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426950041" sldId="811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43803785" sldId="812"/>
        </pc:sldMkLst>
      </pc:sldChg>
      <pc:sldChg chg="modSp add mod">
        <pc:chgData name="Paula Vázquez-Valero" userId="3a0e46d7-2099-40af-a155-aa45b68bfff3" providerId="ADAL" clId="{475EA7E7-3EBC-40D7-8D2C-A51E1A704BE2}" dt="2022-12-19T21:51:27.330" v="3" actId="1036"/>
        <pc:sldMkLst>
          <pc:docMk/>
          <pc:sldMk cId="244356386" sldId="813"/>
        </pc:sldMkLst>
        <pc:spChg chg="mod">
          <ac:chgData name="Paula Vázquez-Valero" userId="3a0e46d7-2099-40af-a155-aa45b68bfff3" providerId="ADAL" clId="{475EA7E7-3EBC-40D7-8D2C-A51E1A704BE2}" dt="2022-12-19T21:51:27.330" v="3" actId="1036"/>
          <ac:spMkLst>
            <pc:docMk/>
            <pc:sldMk cId="244356386" sldId="813"/>
            <ac:spMk id="21" creationId="{1C9226DF-7232-DD94-51C4-BE3198777FD9}"/>
          </ac:spMkLst>
        </pc:spChg>
      </pc:sldChg>
    </pc:docChg>
  </pc:docChgLst>
  <pc:docChgLst>
    <pc:chgData name="Paula Vazquez Valero" userId="80a35f83-ba07-4c48-bd51-9a1b0a985f54" providerId="ADAL" clId="{475EA7E7-3EBC-40D7-8D2C-A51E1A704BE2}"/>
    <pc:docChg chg="undo redo custSel addSld delSld modSld sldOrd">
      <pc:chgData name="Paula Vazquez Valero" userId="80a35f83-ba07-4c48-bd51-9a1b0a985f54" providerId="ADAL" clId="{475EA7E7-3EBC-40D7-8D2C-A51E1A704BE2}" dt="2022-12-19T20:37:28.326" v="2710" actId="1076"/>
      <pc:docMkLst>
        <pc:docMk/>
      </pc:docMkLst>
      <pc:sldChg chg="add del">
        <pc:chgData name="Paula Vazquez Valero" userId="80a35f83-ba07-4c48-bd51-9a1b0a985f54" providerId="ADAL" clId="{475EA7E7-3EBC-40D7-8D2C-A51E1A704BE2}" dt="2022-12-18T22:56:44.375" v="6"/>
        <pc:sldMkLst>
          <pc:docMk/>
          <pc:sldMk cId="0" sldId="276"/>
        </pc:sldMkLst>
      </pc:sldChg>
      <pc:sldChg chg="addSp modSp add del mod modNotesTx">
        <pc:chgData name="Paula Vazquez Valero" userId="80a35f83-ba07-4c48-bd51-9a1b0a985f54" providerId="ADAL" clId="{475EA7E7-3EBC-40D7-8D2C-A51E1A704BE2}" dt="2022-12-19T20:37:28.326" v="2710" actId="1076"/>
        <pc:sldMkLst>
          <pc:docMk/>
          <pc:sldMk cId="0" sldId="477"/>
        </pc:sldMkLst>
        <pc:picChg chg="add mod">
          <ac:chgData name="Paula Vazquez Valero" userId="80a35f83-ba07-4c48-bd51-9a1b0a985f54" providerId="ADAL" clId="{475EA7E7-3EBC-40D7-8D2C-A51E1A704BE2}" dt="2022-12-19T20:37:28.326" v="2710" actId="1076"/>
          <ac:picMkLst>
            <pc:docMk/>
            <pc:sldMk cId="0" sldId="477"/>
            <ac:picMk id="6" creationId="{48C03397-A22E-E1E2-CCD0-EFC956CE9EEE}"/>
          </ac:picMkLst>
        </pc:picChg>
        <pc:picChg chg="mod">
          <ac:chgData name="Paula Vazquez Valero" userId="80a35f83-ba07-4c48-bd51-9a1b0a985f54" providerId="ADAL" clId="{475EA7E7-3EBC-40D7-8D2C-A51E1A704BE2}" dt="2022-12-19T20:37:26.124" v="2709" actId="1076"/>
          <ac:picMkLst>
            <pc:docMk/>
            <pc:sldMk cId="0" sldId="477"/>
            <ac:picMk id="99" creationId="{00000000-0000-0000-0000-000000000000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375" v="6"/>
        <pc:sldMkLst>
          <pc:docMk/>
          <pc:sldMk cId="1230322567" sldId="486"/>
        </pc:sldMkLst>
      </pc:sldChg>
      <pc:sldChg chg="addSp delSp modSp add del mod addAnim delAnim modAnim">
        <pc:chgData name="Paula Vazquez Valero" userId="80a35f83-ba07-4c48-bd51-9a1b0a985f54" providerId="ADAL" clId="{475EA7E7-3EBC-40D7-8D2C-A51E1A704BE2}" dt="2022-12-19T17:31:48.930" v="1472" actId="20577"/>
        <pc:sldMkLst>
          <pc:docMk/>
          <pc:sldMk cId="4047947952" sldId="490"/>
        </pc:sldMkLst>
        <pc:spChg chg="mod">
          <ac:chgData name="Paula Vazquez Valero" userId="80a35f83-ba07-4c48-bd51-9a1b0a985f54" providerId="ADAL" clId="{475EA7E7-3EBC-40D7-8D2C-A51E1A704BE2}" dt="2022-12-19T17:29:14.113" v="1211" actId="1038"/>
          <ac:spMkLst>
            <pc:docMk/>
            <pc:sldMk cId="4047947952" sldId="490"/>
            <ac:spMk id="4" creationId="{4AE167EA-D23C-4BC6-8969-AAD12538BB39}"/>
          </ac:spMkLst>
        </pc:spChg>
        <pc:spChg chg="mod">
          <ac:chgData name="Paula Vazquez Valero" userId="80a35f83-ba07-4c48-bd51-9a1b0a985f54" providerId="ADAL" clId="{475EA7E7-3EBC-40D7-8D2C-A51E1A704BE2}" dt="2022-12-19T17:29:11.646" v="1205" actId="1038"/>
          <ac:spMkLst>
            <pc:docMk/>
            <pc:sldMk cId="4047947952" sldId="490"/>
            <ac:spMk id="17" creationId="{B4D38324-6363-4A9B-A873-6C859BA3DB68}"/>
          </ac:spMkLst>
        </pc:spChg>
        <pc:spChg chg="mod">
          <ac:chgData name="Paula Vazquez Valero" userId="80a35f83-ba07-4c48-bd51-9a1b0a985f54" providerId="ADAL" clId="{475EA7E7-3EBC-40D7-8D2C-A51E1A704BE2}" dt="2022-12-19T17:29:37.303" v="1265" actId="1037"/>
          <ac:spMkLst>
            <pc:docMk/>
            <pc:sldMk cId="4047947952" sldId="490"/>
            <ac:spMk id="18" creationId="{6D1BB123-2EDB-4787-BECF-CEAB9A4F59B4}"/>
          </ac:spMkLst>
        </pc:spChg>
        <pc:spChg chg="add del mod">
          <ac:chgData name="Paula Vazquez Valero" userId="80a35f83-ba07-4c48-bd51-9a1b0a985f54" providerId="ADAL" clId="{475EA7E7-3EBC-40D7-8D2C-A51E1A704BE2}" dt="2022-12-19T17:29:22.460" v="1229" actId="20577"/>
          <ac:spMkLst>
            <pc:docMk/>
            <pc:sldMk cId="4047947952" sldId="490"/>
            <ac:spMk id="19" creationId="{4ADE93B5-C240-4DC1-BF8A-0E1D57C28E64}"/>
          </ac:spMkLst>
        </pc:spChg>
        <pc:spChg chg="mod">
          <ac:chgData name="Paula Vazquez Valero" userId="80a35f83-ba07-4c48-bd51-9a1b0a985f54" providerId="ADAL" clId="{475EA7E7-3EBC-40D7-8D2C-A51E1A704BE2}" dt="2022-12-19T17:29:44.987" v="1287" actId="1036"/>
          <ac:spMkLst>
            <pc:docMk/>
            <pc:sldMk cId="4047947952" sldId="490"/>
            <ac:spMk id="20" creationId="{FC23CF06-43B3-49D7-85F0-5E0DE3159C44}"/>
          </ac:spMkLst>
        </pc:spChg>
        <pc:spChg chg="mod">
          <ac:chgData name="Paula Vazquez Valero" userId="80a35f83-ba07-4c48-bd51-9a1b0a985f54" providerId="ADAL" clId="{475EA7E7-3EBC-40D7-8D2C-A51E1A704BE2}" dt="2022-12-19T17:29:56.968" v="1312" actId="1038"/>
          <ac:spMkLst>
            <pc:docMk/>
            <pc:sldMk cId="4047947952" sldId="490"/>
            <ac:spMk id="21" creationId="{2A25D440-6896-4B86-99C4-20E2AF378630}"/>
          </ac:spMkLst>
        </pc:spChg>
        <pc:spChg chg="mod">
          <ac:chgData name="Paula Vazquez Valero" userId="80a35f83-ba07-4c48-bd51-9a1b0a985f54" providerId="ADAL" clId="{475EA7E7-3EBC-40D7-8D2C-A51E1A704BE2}" dt="2022-12-19T17:30:03.967" v="1332" actId="1038"/>
          <ac:spMkLst>
            <pc:docMk/>
            <pc:sldMk cId="4047947952" sldId="490"/>
            <ac:spMk id="23" creationId="{0636DCA7-3D30-4B01-A81E-029CDE69FCD6}"/>
          </ac:spMkLst>
        </pc:spChg>
        <pc:spChg chg="mod">
          <ac:chgData name="Paula Vazquez Valero" userId="80a35f83-ba07-4c48-bd51-9a1b0a985f54" providerId="ADAL" clId="{475EA7E7-3EBC-40D7-8D2C-A51E1A704BE2}" dt="2022-12-19T17:30:29.736" v="1389" actId="1038"/>
          <ac:spMkLst>
            <pc:docMk/>
            <pc:sldMk cId="4047947952" sldId="490"/>
            <ac:spMk id="30" creationId="{81676A8C-7ABD-46F9-B748-133E18203CF0}"/>
          </ac:spMkLst>
        </pc:spChg>
        <pc:spChg chg="mod">
          <ac:chgData name="Paula Vazquez Valero" userId="80a35f83-ba07-4c48-bd51-9a1b0a985f54" providerId="ADAL" clId="{475EA7E7-3EBC-40D7-8D2C-A51E1A704BE2}" dt="2022-12-19T17:31:45.367" v="1465" actId="20577"/>
          <ac:spMkLst>
            <pc:docMk/>
            <pc:sldMk cId="4047947952" sldId="490"/>
            <ac:spMk id="34" creationId="{B8F6C52D-5FDD-4528-A1B5-A2BDEAFE0563}"/>
          </ac:spMkLst>
        </pc:spChg>
        <pc:spChg chg="mod">
          <ac:chgData name="Paula Vazquez Valero" userId="80a35f83-ba07-4c48-bd51-9a1b0a985f54" providerId="ADAL" clId="{475EA7E7-3EBC-40D7-8D2C-A51E1A704BE2}" dt="2022-12-19T17:31:48.930" v="1472" actId="20577"/>
          <ac:spMkLst>
            <pc:docMk/>
            <pc:sldMk cId="4047947952" sldId="490"/>
            <ac:spMk id="35" creationId="{DF12A38D-3A75-49F1-A074-A32AE63477F3}"/>
          </ac:spMkLst>
        </pc:spChg>
        <pc:spChg chg="mod">
          <ac:chgData name="Paula Vazquez Valero" userId="80a35f83-ba07-4c48-bd51-9a1b0a985f54" providerId="ADAL" clId="{475EA7E7-3EBC-40D7-8D2C-A51E1A704BE2}" dt="2022-12-19T17:30:22.624" v="1362" actId="1038"/>
          <ac:spMkLst>
            <pc:docMk/>
            <pc:sldMk cId="4047947952" sldId="490"/>
            <ac:spMk id="42" creationId="{0BDE2B86-572C-4D71-BD4E-9FABBF6E310A}"/>
          </ac:spMkLst>
        </pc:spChg>
        <pc:spChg chg="mod">
          <ac:chgData name="Paula Vazquez Valero" userId="80a35f83-ba07-4c48-bd51-9a1b0a985f54" providerId="ADAL" clId="{475EA7E7-3EBC-40D7-8D2C-A51E1A704BE2}" dt="2022-12-19T17:31:02.795" v="1454"/>
          <ac:spMkLst>
            <pc:docMk/>
            <pc:sldMk cId="4047947952" sldId="490"/>
            <ac:spMk id="51" creationId="{8081FDD0-F764-46AB-AD0D-46152ED82308}"/>
          </ac:spMkLst>
        </pc:spChg>
        <pc:spChg chg="mod">
          <ac:chgData name="Paula Vazquez Valero" userId="80a35f83-ba07-4c48-bd51-9a1b0a985f54" providerId="ADAL" clId="{475EA7E7-3EBC-40D7-8D2C-A51E1A704BE2}" dt="2022-12-19T17:31:07.257" v="1456" actId="14100"/>
          <ac:spMkLst>
            <pc:docMk/>
            <pc:sldMk cId="4047947952" sldId="490"/>
            <ac:spMk id="52" creationId="{7BF9D615-4D56-411A-B2C7-BE8CDDE3CD97}"/>
          </ac:spMkLst>
        </pc:spChg>
        <pc:spChg chg="mod">
          <ac:chgData name="Paula Vazquez Valero" userId="80a35f83-ba07-4c48-bd51-9a1b0a985f54" providerId="ADAL" clId="{475EA7E7-3EBC-40D7-8D2C-A51E1A704BE2}" dt="2022-12-19T17:29:27.021" v="1242" actId="1038"/>
          <ac:spMkLst>
            <pc:docMk/>
            <pc:sldMk cId="4047947952" sldId="490"/>
            <ac:spMk id="54" creationId="{E2DD8F5A-5B62-4875-B5A5-EDC1FACACB0A}"/>
          </ac:spMkLst>
        </pc:spChg>
        <pc:picChg chg="del">
          <ac:chgData name="Paula Vazquez Valero" userId="80a35f83-ba07-4c48-bd51-9a1b0a985f54" providerId="ADAL" clId="{475EA7E7-3EBC-40D7-8D2C-A51E1A704BE2}" dt="2022-12-19T17:29:54.512" v="1307" actId="478"/>
          <ac:picMkLst>
            <pc:docMk/>
            <pc:sldMk cId="4047947952" sldId="490"/>
            <ac:picMk id="3" creationId="{69778F0F-766A-45BA-A88C-2F8D13817C84}"/>
          </ac:picMkLst>
        </pc:picChg>
        <pc:picChg chg="del">
          <ac:chgData name="Paula Vazquez Valero" userId="80a35f83-ba07-4c48-bd51-9a1b0a985f54" providerId="ADAL" clId="{475EA7E7-3EBC-40D7-8D2C-A51E1A704BE2}" dt="2022-12-19T17:30:20.923" v="1349" actId="478"/>
          <ac:picMkLst>
            <pc:docMk/>
            <pc:sldMk cId="4047947952" sldId="490"/>
            <ac:picMk id="33" creationId="{68FD48C6-D2B8-404A-A32B-B0D238CAD68A}"/>
          </ac:picMkLst>
        </pc:picChg>
        <pc:picChg chg="del">
          <ac:chgData name="Paula Vazquez Valero" userId="80a35f83-ba07-4c48-bd51-9a1b0a985f54" providerId="ADAL" clId="{475EA7E7-3EBC-40D7-8D2C-A51E1A704BE2}" dt="2022-12-19T17:30:20.923" v="1349" actId="478"/>
          <ac:picMkLst>
            <pc:docMk/>
            <pc:sldMk cId="4047947952" sldId="490"/>
            <ac:picMk id="49" creationId="{2AB41B07-EBA0-4529-824A-DFA11CE17863}"/>
          </ac:picMkLst>
        </pc:picChg>
        <pc:picChg chg="del">
          <ac:chgData name="Paula Vazquez Valero" userId="80a35f83-ba07-4c48-bd51-9a1b0a985f54" providerId="ADAL" clId="{475EA7E7-3EBC-40D7-8D2C-A51E1A704BE2}" dt="2022-12-19T17:30:18.421" v="1348" actId="478"/>
          <ac:picMkLst>
            <pc:docMk/>
            <pc:sldMk cId="4047947952" sldId="490"/>
            <ac:picMk id="50" creationId="{3AC3D255-DFCB-4E98-AE68-9175B52C8CF2}"/>
          </ac:picMkLst>
        </pc:picChg>
        <pc:picChg chg="del">
          <ac:chgData name="Paula Vazquez Valero" userId="80a35f83-ba07-4c48-bd51-9a1b0a985f54" providerId="ADAL" clId="{475EA7E7-3EBC-40D7-8D2C-A51E1A704BE2}" dt="2022-12-19T17:29:16.414" v="1214" actId="478"/>
          <ac:picMkLst>
            <pc:docMk/>
            <pc:sldMk cId="4047947952" sldId="490"/>
            <ac:picMk id="7174" creationId="{BAB901E4-DFF1-438A-8FA2-7575A6E2B089}"/>
          </ac:picMkLst>
        </pc:picChg>
        <pc:picChg chg="del">
          <ac:chgData name="Paula Vazquez Valero" userId="80a35f83-ba07-4c48-bd51-9a1b0a985f54" providerId="ADAL" clId="{475EA7E7-3EBC-40D7-8D2C-A51E1A704BE2}" dt="2022-12-19T17:29:24.418" v="1230" actId="478"/>
          <ac:picMkLst>
            <pc:docMk/>
            <pc:sldMk cId="4047947952" sldId="490"/>
            <ac:picMk id="7176" creationId="{81E638A6-3527-427D-8BA3-DB18B8857F52}"/>
          </ac:picMkLst>
        </pc:picChg>
      </pc:sldChg>
      <pc:sldChg chg="modSp add del mod modNotesTx">
        <pc:chgData name="Paula Vazquez Valero" userId="80a35f83-ba07-4c48-bd51-9a1b0a985f54" providerId="ADAL" clId="{475EA7E7-3EBC-40D7-8D2C-A51E1A704BE2}" dt="2022-12-19T20:00:00.028" v="2442" actId="20577"/>
        <pc:sldMkLst>
          <pc:docMk/>
          <pc:sldMk cId="2723507635" sldId="507"/>
        </pc:sldMkLst>
        <pc:spChg chg="mod">
          <ac:chgData name="Paula Vazquez Valero" userId="80a35f83-ba07-4c48-bd51-9a1b0a985f54" providerId="ADAL" clId="{475EA7E7-3EBC-40D7-8D2C-A51E1A704BE2}" dt="2022-12-19T17:52:24.359" v="2037" actId="20577"/>
          <ac:spMkLst>
            <pc:docMk/>
            <pc:sldMk cId="2723507635" sldId="507"/>
            <ac:spMk id="16" creationId="{03E1AB82-8BA7-4233-90F2-5A67310A4241}"/>
          </ac:spMkLst>
        </pc:spChg>
        <pc:spChg chg="mod">
          <ac:chgData name="Paula Vazquez Valero" userId="80a35f83-ba07-4c48-bd51-9a1b0a985f54" providerId="ADAL" clId="{475EA7E7-3EBC-40D7-8D2C-A51E1A704BE2}" dt="2022-12-19T17:52:27.152" v="2044" actId="20577"/>
          <ac:spMkLst>
            <pc:docMk/>
            <pc:sldMk cId="2723507635" sldId="507"/>
            <ac:spMk id="17" creationId="{56506920-5F00-43E9-84BC-5D9736434730}"/>
          </ac:spMkLst>
        </pc:spChg>
        <pc:spChg chg="mod">
          <ac:chgData name="Paula Vazquez Valero" userId="80a35f83-ba07-4c48-bd51-9a1b0a985f54" providerId="ADAL" clId="{475EA7E7-3EBC-40D7-8D2C-A51E1A704BE2}" dt="2022-12-19T17:52:41.410" v="2069" actId="21"/>
          <ac:spMkLst>
            <pc:docMk/>
            <pc:sldMk cId="2723507635" sldId="507"/>
            <ac:spMk id="27" creationId="{8FE4316A-D0B0-4554-BE2F-CE586B4C0254}"/>
          </ac:spMkLst>
        </pc:spChg>
        <pc:spChg chg="mod">
          <ac:chgData name="Paula Vazquez Valero" userId="80a35f83-ba07-4c48-bd51-9a1b0a985f54" providerId="ADAL" clId="{475EA7E7-3EBC-40D7-8D2C-A51E1A704BE2}" dt="2022-12-19T17:52:42.243" v="2070"/>
          <ac:spMkLst>
            <pc:docMk/>
            <pc:sldMk cId="2723507635" sldId="507"/>
            <ac:spMk id="32" creationId="{8F4BA0D2-993E-40EF-BE69-F8283B17975A}"/>
          </ac:spMkLst>
        </pc:spChg>
      </pc:sldChg>
      <pc:sldChg chg="add del">
        <pc:chgData name="Paula Vazquez Valero" userId="80a35f83-ba07-4c48-bd51-9a1b0a985f54" providerId="ADAL" clId="{475EA7E7-3EBC-40D7-8D2C-A51E1A704BE2}" dt="2022-12-18T22:56:44.375" v="6"/>
        <pc:sldMkLst>
          <pc:docMk/>
          <pc:sldMk cId="2754174055" sldId="766"/>
        </pc:sldMkLst>
      </pc:sldChg>
      <pc:sldChg chg="addSp delSp modSp add del mod ord modNotesTx">
        <pc:chgData name="Paula Vazquez Valero" userId="80a35f83-ba07-4c48-bd51-9a1b0a985f54" providerId="ADAL" clId="{475EA7E7-3EBC-40D7-8D2C-A51E1A704BE2}" dt="2022-12-19T20:01:21.479" v="2464"/>
        <pc:sldMkLst>
          <pc:docMk/>
          <pc:sldMk cId="3842833996" sldId="768"/>
        </pc:sldMkLst>
        <pc:spChg chg="mod">
          <ac:chgData name="Paula Vazquez Valero" userId="80a35f83-ba07-4c48-bd51-9a1b0a985f54" providerId="ADAL" clId="{475EA7E7-3EBC-40D7-8D2C-A51E1A704BE2}" dt="2022-12-19T17:27:58.686" v="1165" actId="1036"/>
          <ac:spMkLst>
            <pc:docMk/>
            <pc:sldMk cId="3842833996" sldId="768"/>
            <ac:spMk id="10" creationId="{D4BE40CF-12EB-3EC2-77B5-6CD40DB7ACFD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12" creationId="{2DCD41B2-3F65-2967-D4AB-E6EF9EEFFC6D}"/>
          </ac:spMkLst>
        </pc:spChg>
        <pc:spChg chg="mod">
          <ac:chgData name="Paula Vazquez Valero" userId="80a35f83-ba07-4c48-bd51-9a1b0a985f54" providerId="ADAL" clId="{475EA7E7-3EBC-40D7-8D2C-A51E1A704BE2}" dt="2022-12-19T17:26:13.230" v="1070" actId="20577"/>
          <ac:spMkLst>
            <pc:docMk/>
            <pc:sldMk cId="3842833996" sldId="768"/>
            <ac:spMk id="14" creationId="{B4C0445B-863A-77D5-A265-4A1BC7FD101B}"/>
          </ac:spMkLst>
        </pc:spChg>
        <pc:spChg chg="del">
          <ac:chgData name="Paula Vazquez Valero" userId="80a35f83-ba07-4c48-bd51-9a1b0a985f54" providerId="ADAL" clId="{475EA7E7-3EBC-40D7-8D2C-A51E1A704BE2}" dt="2022-12-19T17:28:01.052" v="1166" actId="478"/>
          <ac:spMkLst>
            <pc:docMk/>
            <pc:sldMk cId="3842833996" sldId="768"/>
            <ac:spMk id="20" creationId="{DF92146F-85C1-8CCE-0679-F03729A7987A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57" creationId="{5C1A4F47-1E6A-4330-87EE-1239CAF5AF7E}"/>
          </ac:spMkLst>
        </pc:spChg>
        <pc:spChg chg="mod">
          <ac:chgData name="Paula Vazquez Valero" userId="80a35f83-ba07-4c48-bd51-9a1b0a985f54" providerId="ADAL" clId="{475EA7E7-3EBC-40D7-8D2C-A51E1A704BE2}" dt="2022-12-19T17:32:09.024" v="1473" actId="20577"/>
          <ac:spMkLst>
            <pc:docMk/>
            <pc:sldMk cId="3842833996" sldId="768"/>
            <ac:spMk id="58" creationId="{AAA6E4EB-2B7D-4283-B2A0-C8E2770C487B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60" creationId="{0B93E81D-A3D9-48E7-9400-F570576E0519}"/>
          </ac:spMkLst>
        </pc:spChg>
        <pc:spChg chg="mod or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62" creationId="{80C08EB5-29CD-4990-82D9-07BEDA9BCC96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68" creationId="{0C8F33DD-5EA2-4E9D-B176-1ED351D8EBFF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69" creationId="{5EBC9CFA-FB76-4A89-A8AE-49E9E4950813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71" creationId="{D32FC966-E607-4D9B-A370-8FA1B8270F83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75" creationId="{C08A5242-7DF5-41E8-973B-F35125539157}"/>
          </ac:spMkLst>
        </pc:spChg>
        <pc:grpChg chg="mod">
          <ac:chgData name="Paula Vazquez Valero" userId="80a35f83-ba07-4c48-bd51-9a1b0a985f54" providerId="ADAL" clId="{475EA7E7-3EBC-40D7-8D2C-A51E1A704BE2}" dt="2022-12-19T17:25:41.625" v="1008" actId="1035"/>
          <ac:grpSpMkLst>
            <pc:docMk/>
            <pc:sldMk cId="3842833996" sldId="768"/>
            <ac:grpSpMk id="15" creationId="{2809D412-7AAB-E579-90F9-3154078CC938}"/>
          </ac:grpSpMkLst>
        </pc:grpChg>
        <pc:picChg chg="add mod">
          <ac:chgData name="Paula Vazquez Valero" userId="80a35f83-ba07-4c48-bd51-9a1b0a985f54" providerId="ADAL" clId="{475EA7E7-3EBC-40D7-8D2C-A51E1A704BE2}" dt="2022-12-19T17:25:21.500" v="979" actId="1035"/>
          <ac:picMkLst>
            <pc:docMk/>
            <pc:sldMk cId="3842833996" sldId="768"/>
            <ac:picMk id="3" creationId="{421E8300-67EF-08A5-8BAC-77D484061B3F}"/>
          </ac:picMkLst>
        </pc:picChg>
        <pc:picChg chg="del">
          <ac:chgData name="Paula Vazquez Valero" userId="80a35f83-ba07-4c48-bd51-9a1b0a985f54" providerId="ADAL" clId="{475EA7E7-3EBC-40D7-8D2C-A51E1A704BE2}" dt="2022-12-19T17:17:03.253" v="655" actId="478"/>
          <ac:picMkLst>
            <pc:docMk/>
            <pc:sldMk cId="3842833996" sldId="768"/>
            <ac:picMk id="9" creationId="{43EAB7FB-FB11-889D-0192-C337A0C81718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375" v="6"/>
        <pc:sldMkLst>
          <pc:docMk/>
          <pc:sldMk cId="2766608944" sldId="799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736795649" sldId="802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686023152" sldId="804"/>
        </pc:sldMkLst>
      </pc:sldChg>
      <pc:sldChg chg="add del">
        <pc:chgData name="Paula Vazquez Valero" userId="80a35f83-ba07-4c48-bd51-9a1b0a985f54" providerId="ADAL" clId="{475EA7E7-3EBC-40D7-8D2C-A51E1A704BE2}" dt="2022-12-18T22:56:44.375" v="6"/>
        <pc:sldMkLst>
          <pc:docMk/>
          <pc:sldMk cId="2339271347" sldId="805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843691439" sldId="806"/>
        </pc:sldMkLst>
      </pc:sldChg>
      <pc:sldChg chg="addSp delSp modSp add del mod modNotesTx">
        <pc:chgData name="Paula Vazquez Valero" userId="80a35f83-ba07-4c48-bd51-9a1b0a985f54" providerId="ADAL" clId="{475EA7E7-3EBC-40D7-8D2C-A51E1A704BE2}" dt="2022-12-19T16:54:42.474" v="66"/>
        <pc:sldMkLst>
          <pc:docMk/>
          <pc:sldMk cId="4158797273" sldId="807"/>
        </pc:sldMkLst>
        <pc:spChg chg="mod">
          <ac:chgData name="Paula Vazquez Valero" userId="80a35f83-ba07-4c48-bd51-9a1b0a985f54" providerId="ADAL" clId="{475EA7E7-3EBC-40D7-8D2C-A51E1A704BE2}" dt="2022-12-19T16:49:47.653" v="8" actId="20577"/>
          <ac:spMkLst>
            <pc:docMk/>
            <pc:sldMk cId="4158797273" sldId="807"/>
            <ac:spMk id="25" creationId="{6E08A763-C03E-41BA-A7E8-0C3EAAF99806}"/>
          </ac:spMkLst>
        </pc:spChg>
        <pc:spChg chg="mod">
          <ac:chgData name="Paula Vazquez Valero" userId="80a35f83-ba07-4c48-bd51-9a1b0a985f54" providerId="ADAL" clId="{475EA7E7-3EBC-40D7-8D2C-A51E1A704BE2}" dt="2022-12-19T16:49:52.531" v="13" actId="1035"/>
          <ac:spMkLst>
            <pc:docMk/>
            <pc:sldMk cId="4158797273" sldId="807"/>
            <ac:spMk id="26" creationId="{F8B49BFF-9FB3-4386-9DE4-11E94E723465}"/>
          </ac:spMkLst>
        </pc:spChg>
        <pc:spChg chg="mod">
          <ac:chgData name="Paula Vazquez Valero" userId="80a35f83-ba07-4c48-bd51-9a1b0a985f54" providerId="ADAL" clId="{475EA7E7-3EBC-40D7-8D2C-A51E1A704BE2}" dt="2022-12-19T16:50:42.671" v="29" actId="1036"/>
          <ac:spMkLst>
            <pc:docMk/>
            <pc:sldMk cId="4158797273" sldId="807"/>
            <ac:spMk id="27" creationId="{82CDF548-34D5-450E-B11D-057700FBE072}"/>
          </ac:spMkLst>
        </pc:spChg>
        <pc:spChg chg="mod">
          <ac:chgData name="Paula Vazquez Valero" userId="80a35f83-ba07-4c48-bd51-9a1b0a985f54" providerId="ADAL" clId="{475EA7E7-3EBC-40D7-8D2C-A51E1A704BE2}" dt="2022-12-19T16:49:57.164" v="14" actId="20577"/>
          <ac:spMkLst>
            <pc:docMk/>
            <pc:sldMk cId="4158797273" sldId="807"/>
            <ac:spMk id="29" creationId="{235B593A-8AD6-45DF-94C9-4843D004AA40}"/>
          </ac:spMkLst>
        </pc:spChg>
        <pc:spChg chg="mod">
          <ac:chgData name="Paula Vazquez Valero" userId="80a35f83-ba07-4c48-bd51-9a1b0a985f54" providerId="ADAL" clId="{475EA7E7-3EBC-40D7-8D2C-A51E1A704BE2}" dt="2022-12-19T16:50:19.393" v="17" actId="1076"/>
          <ac:spMkLst>
            <pc:docMk/>
            <pc:sldMk cId="4158797273" sldId="807"/>
            <ac:spMk id="51" creationId="{DD345BB8-9ADE-440C-97DD-0776F1146446}"/>
          </ac:spMkLst>
        </pc:spChg>
        <pc:picChg chg="del">
          <ac:chgData name="Paula Vazquez Valero" userId="80a35f83-ba07-4c48-bd51-9a1b0a985f54" providerId="ADAL" clId="{475EA7E7-3EBC-40D7-8D2C-A51E1A704BE2}" dt="2022-12-19T16:50:02.480" v="15" actId="478"/>
          <ac:picMkLst>
            <pc:docMk/>
            <pc:sldMk cId="4158797273" sldId="807"/>
            <ac:picMk id="49" creationId="{D124C966-5A20-4567-A8BF-EAA9F7A92BD9}"/>
          </ac:picMkLst>
        </pc:picChg>
        <pc:picChg chg="add mod">
          <ac:chgData name="Paula Vazquez Valero" userId="80a35f83-ba07-4c48-bd51-9a1b0a985f54" providerId="ADAL" clId="{475EA7E7-3EBC-40D7-8D2C-A51E1A704BE2}" dt="2022-12-19T16:53:31.447" v="32" actId="1076"/>
          <ac:picMkLst>
            <pc:docMk/>
            <pc:sldMk cId="4158797273" sldId="807"/>
            <ac:picMk id="1026" creationId="{ADBA08F8-C3F1-11A5-8F1B-D3F7CEEB72B9}"/>
          </ac:picMkLst>
        </pc:picChg>
        <pc:picChg chg="add mod">
          <ac:chgData name="Paula Vazquez Valero" userId="80a35f83-ba07-4c48-bd51-9a1b0a985f54" providerId="ADAL" clId="{475EA7E7-3EBC-40D7-8D2C-A51E1A704BE2}" dt="2022-12-19T16:53:53.850" v="35" actId="1076"/>
          <ac:picMkLst>
            <pc:docMk/>
            <pc:sldMk cId="4158797273" sldId="807"/>
            <ac:picMk id="1028" creationId="{A8D013A0-73E9-DB16-1E39-68F9AD91FC66}"/>
          </ac:picMkLst>
        </pc:picChg>
        <pc:picChg chg="del">
          <ac:chgData name="Paula Vazquez Valero" userId="80a35f83-ba07-4c48-bd51-9a1b0a985f54" providerId="ADAL" clId="{475EA7E7-3EBC-40D7-8D2C-A51E1A704BE2}" dt="2022-12-19T16:49:49.969" v="9" actId="478"/>
          <ac:picMkLst>
            <pc:docMk/>
            <pc:sldMk cId="4158797273" sldId="807"/>
            <ac:picMk id="11266" creationId="{91BFA538-7C18-4C7A-8515-065637070C1D}"/>
          </ac:picMkLst>
        </pc:picChg>
      </pc:sldChg>
      <pc:sldChg chg="addSp delSp modSp add del mod modAnim modNotesTx">
        <pc:chgData name="Paula Vazquez Valero" userId="80a35f83-ba07-4c48-bd51-9a1b0a985f54" providerId="ADAL" clId="{475EA7E7-3EBC-40D7-8D2C-A51E1A704BE2}" dt="2022-12-19T19:58:59.862" v="2431" actId="20577"/>
        <pc:sldMkLst>
          <pc:docMk/>
          <pc:sldMk cId="311661582" sldId="808"/>
        </pc:sldMkLst>
        <pc:spChg chg="del">
          <ac:chgData name="Paula Vazquez Valero" userId="80a35f83-ba07-4c48-bd51-9a1b0a985f54" providerId="ADAL" clId="{475EA7E7-3EBC-40D7-8D2C-A51E1A704BE2}" dt="2022-12-19T17:53:12.929" v="2075" actId="478"/>
          <ac:spMkLst>
            <pc:docMk/>
            <pc:sldMk cId="311661582" sldId="808"/>
            <ac:spMk id="31" creationId="{C1D38C4A-F54B-3B09-B1D1-24FE13A9720F}"/>
          </ac:spMkLst>
        </pc:spChg>
        <pc:spChg chg="add mod">
          <ac:chgData name="Paula Vazquez Valero" userId="80a35f83-ba07-4c48-bd51-9a1b0a985f54" providerId="ADAL" clId="{475EA7E7-3EBC-40D7-8D2C-A51E1A704BE2}" dt="2022-12-19T19:53:26.330" v="2294" actId="404"/>
          <ac:spMkLst>
            <pc:docMk/>
            <pc:sldMk cId="311661582" sldId="808"/>
            <ac:spMk id="41" creationId="{B723532F-D0AB-0582-1142-66CACCE4B8B8}"/>
          </ac:spMkLst>
        </pc:spChg>
        <pc:grpChg chg="del">
          <ac:chgData name="Paula Vazquez Valero" userId="80a35f83-ba07-4c48-bd51-9a1b0a985f54" providerId="ADAL" clId="{475EA7E7-3EBC-40D7-8D2C-A51E1A704BE2}" dt="2022-12-19T17:53:12.929" v="2075" actId="478"/>
          <ac:grpSpMkLst>
            <pc:docMk/>
            <pc:sldMk cId="311661582" sldId="808"/>
            <ac:grpSpMk id="32" creationId="{C3EB95F3-F4DA-2A68-1218-95012A5C363A}"/>
          </ac:grpSpMkLst>
        </pc:grpChg>
        <pc:picChg chg="add mod">
          <ac:chgData name="Paula Vazquez Valero" userId="80a35f83-ba07-4c48-bd51-9a1b0a985f54" providerId="ADAL" clId="{475EA7E7-3EBC-40D7-8D2C-A51E1A704BE2}" dt="2022-12-19T17:53:14.774" v="2076" actId="1076"/>
          <ac:picMkLst>
            <pc:docMk/>
            <pc:sldMk cId="311661582" sldId="808"/>
            <ac:picMk id="3" creationId="{8F5F7DD7-1773-C2CD-D272-ADB499F2A371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9" creationId="{E17473BF-2C4F-F3A1-6F71-89DD6218AA0E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0" creationId="{F6D5E599-96B3-CFC5-0B7E-D0AD380D6DF0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2" creationId="{740B2F53-DC99-0494-EDA9-860EA25A2BF8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3" creationId="{6E6B9220-2818-6AAA-AE7F-406332CBBF85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4" creationId="{AFEF1B42-096E-CF2E-EDFC-7DAE6269E6B0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5" creationId="{F90B7348-A700-52A9-A608-592B989AD258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6" creationId="{BD402538-5446-9A24-B7F9-83C916F3D63C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7" creationId="{C9DBD0B5-09BE-CA72-0D7D-9B5CEE500424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9" creationId="{18AF11C2-0500-B78D-0DB1-CB5A84F9304E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20" creationId="{D5F2C661-BF1D-E41B-3E2D-72F6B2CE8835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22" creationId="{530D2F98-8375-341C-BD41-6FCF8C4C6F2E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23" creationId="{FD7C2AF8-6695-7587-AF79-8821FD753869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28" creationId="{353DEC6B-7209-2973-A25B-463C0B5BC57C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29" creationId="{B3F0DA4B-1310-825C-007C-47032D4A23BC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30" creationId="{62D6886B-92B3-81A2-BE54-2F734264F1D2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6146" creationId="{F4C6D871-F846-C75B-8FDA-C208A35062E0}"/>
          </ac:picMkLst>
        </pc:picChg>
        <pc:cxnChg chg="add mod">
          <ac:chgData name="Paula Vazquez Valero" userId="80a35f83-ba07-4c48-bd51-9a1b0a985f54" providerId="ADAL" clId="{475EA7E7-3EBC-40D7-8D2C-A51E1A704BE2}" dt="2022-12-19T17:53:32.353" v="2083" actId="1076"/>
          <ac:cxnSpMkLst>
            <pc:docMk/>
            <pc:sldMk cId="311661582" sldId="808"/>
            <ac:cxnSpMk id="4" creationId="{09154EEB-33B2-3248-D2CA-38E0039E6C46}"/>
          </ac:cxnSpMkLst>
        </pc:cxnChg>
        <pc:cxnChg chg="add mod">
          <ac:chgData name="Paula Vazquez Valero" userId="80a35f83-ba07-4c48-bd51-9a1b0a985f54" providerId="ADAL" clId="{475EA7E7-3EBC-40D7-8D2C-A51E1A704BE2}" dt="2022-12-19T17:53:36.585" v="2085" actId="1076"/>
          <ac:cxnSpMkLst>
            <pc:docMk/>
            <pc:sldMk cId="311661582" sldId="808"/>
            <ac:cxnSpMk id="5" creationId="{B429D5FF-4B70-7D6E-B24D-37E2C5618278}"/>
          </ac:cxnSpMkLst>
        </pc:cxnChg>
        <pc:cxnChg chg="add mod">
          <ac:chgData name="Paula Vazquez Valero" userId="80a35f83-ba07-4c48-bd51-9a1b0a985f54" providerId="ADAL" clId="{475EA7E7-3EBC-40D7-8D2C-A51E1A704BE2}" dt="2022-12-19T17:53:39.263" v="2087" actId="1076"/>
          <ac:cxnSpMkLst>
            <pc:docMk/>
            <pc:sldMk cId="311661582" sldId="808"/>
            <ac:cxnSpMk id="18" creationId="{FC16C770-9900-B95A-2ABB-25E161B7C601}"/>
          </ac:cxnSpMkLst>
        </pc:cxnChg>
        <pc:cxnChg chg="add mod">
          <ac:chgData name="Paula Vazquez Valero" userId="80a35f83-ba07-4c48-bd51-9a1b0a985f54" providerId="ADAL" clId="{475EA7E7-3EBC-40D7-8D2C-A51E1A704BE2}" dt="2022-12-19T17:53:41.798" v="2089" actId="1076"/>
          <ac:cxnSpMkLst>
            <pc:docMk/>
            <pc:sldMk cId="311661582" sldId="808"/>
            <ac:cxnSpMk id="24" creationId="{51F5723A-CDE2-D22E-AD7F-171D5D430429}"/>
          </ac:cxnSpMkLst>
        </pc:cxnChg>
        <pc:cxnChg chg="del">
          <ac:chgData name="Paula Vazquez Valero" userId="80a35f83-ba07-4c48-bd51-9a1b0a985f54" providerId="ADAL" clId="{475EA7E7-3EBC-40D7-8D2C-A51E1A704BE2}" dt="2022-12-19T17:52:50.147" v="2071" actId="478"/>
          <ac:cxnSpMkLst>
            <pc:docMk/>
            <pc:sldMk cId="311661582" sldId="808"/>
            <ac:cxnSpMk id="36" creationId="{6A377084-7FF6-05B6-FBA1-DBFDC6ED5DF6}"/>
          </ac:cxnSpMkLst>
        </pc:cxnChg>
        <pc:cxnChg chg="add mod">
          <ac:chgData name="Paula Vazquez Valero" userId="80a35f83-ba07-4c48-bd51-9a1b0a985f54" providerId="ADAL" clId="{475EA7E7-3EBC-40D7-8D2C-A51E1A704BE2}" dt="2022-12-19T17:53:44.731" v="2091" actId="1076"/>
          <ac:cxnSpMkLst>
            <pc:docMk/>
            <pc:sldMk cId="311661582" sldId="808"/>
            <ac:cxnSpMk id="37" creationId="{6C9131BA-230A-AF06-82B3-34E34D993574}"/>
          </ac:cxnSpMkLst>
        </pc:cxnChg>
        <pc:cxnChg chg="mod ord">
          <ac:chgData name="Paula Vazquez Valero" userId="80a35f83-ba07-4c48-bd51-9a1b0a985f54" providerId="ADAL" clId="{475EA7E7-3EBC-40D7-8D2C-A51E1A704BE2}" dt="2022-12-19T17:53:30.281" v="2082" actId="1076"/>
          <ac:cxnSpMkLst>
            <pc:docMk/>
            <pc:sldMk cId="311661582" sldId="808"/>
            <ac:cxnSpMk id="38" creationId="{AC68D349-B78D-5B27-94E2-0D5C15F370FE}"/>
          </ac:cxnSpMkLst>
        </pc:cxnChg>
        <pc:cxnChg chg="add mod">
          <ac:chgData name="Paula Vazquez Valero" userId="80a35f83-ba07-4c48-bd51-9a1b0a985f54" providerId="ADAL" clId="{475EA7E7-3EBC-40D7-8D2C-A51E1A704BE2}" dt="2022-12-19T17:53:47.717" v="2093" actId="1076"/>
          <ac:cxnSpMkLst>
            <pc:docMk/>
            <pc:sldMk cId="311661582" sldId="808"/>
            <ac:cxnSpMk id="39" creationId="{00CDF68A-5AFE-6E62-179C-089C580CDDB7}"/>
          </ac:cxnSpMkLst>
        </pc:cxnChg>
        <pc:cxnChg chg="add mod">
          <ac:chgData name="Paula Vazquez Valero" userId="80a35f83-ba07-4c48-bd51-9a1b0a985f54" providerId="ADAL" clId="{475EA7E7-3EBC-40D7-8D2C-A51E1A704BE2}" dt="2022-12-19T17:53:51.468" v="2095" actId="1076"/>
          <ac:cxnSpMkLst>
            <pc:docMk/>
            <pc:sldMk cId="311661582" sldId="808"/>
            <ac:cxnSpMk id="40" creationId="{86683D30-1BBA-DAEF-1C91-F3F5C330A24F}"/>
          </ac:cxnSpMkLst>
        </pc:cxnChg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426950041" sldId="811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43803785" sldId="812"/>
        </pc:sldMkLst>
      </pc:sldChg>
      <pc:sldChg chg="addSp delSp modSp add del mod addAnim delAnim modNotesTx">
        <pc:chgData name="Paula Vazquez Valero" userId="80a35f83-ba07-4c48-bd51-9a1b0a985f54" providerId="ADAL" clId="{475EA7E7-3EBC-40D7-8D2C-A51E1A704BE2}" dt="2022-12-19T20:04:04.959" v="2591" actId="20577"/>
        <pc:sldMkLst>
          <pc:docMk/>
          <pc:sldMk cId="244356386" sldId="813"/>
        </pc:sldMkLst>
        <pc:spChg chg="mod">
          <ac:chgData name="Paula Vazquez Valero" userId="80a35f83-ba07-4c48-bd51-9a1b0a985f54" providerId="ADAL" clId="{475EA7E7-3EBC-40D7-8D2C-A51E1A704BE2}" dt="2022-12-19T17:08:33.477" v="476" actId="1076"/>
          <ac:spMkLst>
            <pc:docMk/>
            <pc:sldMk cId="244356386" sldId="813"/>
            <ac:spMk id="6" creationId="{C944AA21-99DA-4BBE-9782-602F6C76AC59}"/>
          </ac:spMkLst>
        </pc:spChg>
        <pc:spChg chg="mod">
          <ac:chgData name="Paula Vazquez Valero" userId="80a35f83-ba07-4c48-bd51-9a1b0a985f54" providerId="ADAL" clId="{475EA7E7-3EBC-40D7-8D2C-A51E1A704BE2}" dt="2022-12-19T17:08:33.477" v="476" actId="1076"/>
          <ac:spMkLst>
            <pc:docMk/>
            <pc:sldMk cId="244356386" sldId="813"/>
            <ac:spMk id="7" creationId="{FCE58BF4-4BFB-47B4-ADAE-67BF4CB213F3}"/>
          </ac:spMkLst>
        </pc:spChg>
        <pc:spChg chg="mod">
          <ac:chgData name="Paula Vazquez Valero" userId="80a35f83-ba07-4c48-bd51-9a1b0a985f54" providerId="ADAL" clId="{475EA7E7-3EBC-40D7-8D2C-A51E1A704BE2}" dt="2022-12-19T17:08:33.477" v="476" actId="1076"/>
          <ac:spMkLst>
            <pc:docMk/>
            <pc:sldMk cId="244356386" sldId="813"/>
            <ac:spMk id="9" creationId="{B3BA29B6-13F2-4EF5-A795-F33BE2BBCD8D}"/>
          </ac:spMkLst>
        </pc:spChg>
        <pc:spChg chg="mod">
          <ac:chgData name="Paula Vazquez Valero" userId="80a35f83-ba07-4c48-bd51-9a1b0a985f54" providerId="ADAL" clId="{475EA7E7-3EBC-40D7-8D2C-A51E1A704BE2}" dt="2022-12-19T17:08:33.477" v="476" actId="1076"/>
          <ac:spMkLst>
            <pc:docMk/>
            <pc:sldMk cId="244356386" sldId="813"/>
            <ac:spMk id="10" creationId="{39E4D7E9-E3D3-4565-B2BC-F60A34F4EB56}"/>
          </ac:spMkLst>
        </pc:spChg>
        <pc:spChg chg="add del">
          <ac:chgData name="Paula Vazquez Valero" userId="80a35f83-ba07-4c48-bd51-9a1b0a985f54" providerId="ADAL" clId="{475EA7E7-3EBC-40D7-8D2C-A51E1A704BE2}" dt="2022-12-19T17:10:15.617" v="556" actId="478"/>
          <ac:spMkLst>
            <pc:docMk/>
            <pc:sldMk cId="244356386" sldId="813"/>
            <ac:spMk id="12" creationId="{3A28C192-E29B-464E-B2EF-9695CACECBD5}"/>
          </ac:spMkLst>
        </pc:spChg>
        <pc:spChg chg="add del mod">
          <ac:chgData name="Paula Vazquez Valero" userId="80a35f83-ba07-4c48-bd51-9a1b0a985f54" providerId="ADAL" clId="{475EA7E7-3EBC-40D7-8D2C-A51E1A704BE2}" dt="2022-12-19T17:10:15.617" v="556" actId="478"/>
          <ac:spMkLst>
            <pc:docMk/>
            <pc:sldMk cId="244356386" sldId="813"/>
            <ac:spMk id="13" creationId="{5F623A68-5B90-4205-AFBB-D9780543B38C}"/>
          </ac:spMkLst>
        </pc:spChg>
        <pc:spChg chg="mod">
          <ac:chgData name="Paula Vazquez Valero" userId="80a35f83-ba07-4c48-bd51-9a1b0a985f54" providerId="ADAL" clId="{475EA7E7-3EBC-40D7-8D2C-A51E1A704BE2}" dt="2022-12-19T17:37:15.590" v="1685" actId="1035"/>
          <ac:spMkLst>
            <pc:docMk/>
            <pc:sldMk cId="244356386" sldId="813"/>
            <ac:spMk id="14" creationId="{6101F145-100C-4A58-9C5C-1D0ADDD85044}"/>
          </ac:spMkLst>
        </pc:spChg>
        <pc:spChg chg="mod">
          <ac:chgData name="Paula Vazquez Valero" userId="80a35f83-ba07-4c48-bd51-9a1b0a985f54" providerId="ADAL" clId="{475EA7E7-3EBC-40D7-8D2C-A51E1A704BE2}" dt="2022-12-19T17:35:16.949" v="1611" actId="1076"/>
          <ac:spMkLst>
            <pc:docMk/>
            <pc:sldMk cId="244356386" sldId="813"/>
            <ac:spMk id="15" creationId="{0D6A8DF0-EC20-491E-83A9-03D7EEA5EFE5}"/>
          </ac:spMkLst>
        </pc:spChg>
        <pc:spChg chg="add mod">
          <ac:chgData name="Paula Vazquez Valero" userId="80a35f83-ba07-4c48-bd51-9a1b0a985f54" providerId="ADAL" clId="{475EA7E7-3EBC-40D7-8D2C-A51E1A704BE2}" dt="2022-12-19T17:35:39.161" v="1613"/>
          <ac:spMkLst>
            <pc:docMk/>
            <pc:sldMk cId="244356386" sldId="813"/>
            <ac:spMk id="19" creationId="{39BF74B4-E911-1FDD-E68A-FAA0C46921EC}"/>
          </ac:spMkLst>
        </pc:spChg>
        <pc:spChg chg="mod">
          <ac:chgData name="Paula Vazquez Valero" userId="80a35f83-ba07-4c48-bd51-9a1b0a985f54" providerId="ADAL" clId="{475EA7E7-3EBC-40D7-8D2C-A51E1A704BE2}" dt="2022-12-19T17:37:56.871" v="1721" actId="14100"/>
          <ac:spMkLst>
            <pc:docMk/>
            <pc:sldMk cId="244356386" sldId="813"/>
            <ac:spMk id="20" creationId="{79EB42DE-53CA-4DD8-9BE9-15F803036E67}"/>
          </ac:spMkLst>
        </pc:spChg>
        <pc:spChg chg="add mod">
          <ac:chgData name="Paula Vazquez Valero" userId="80a35f83-ba07-4c48-bd51-9a1b0a985f54" providerId="ADAL" clId="{475EA7E7-3EBC-40D7-8D2C-A51E1A704BE2}" dt="2022-12-19T17:38:02.023" v="1722" actId="1076"/>
          <ac:spMkLst>
            <pc:docMk/>
            <pc:sldMk cId="244356386" sldId="813"/>
            <ac:spMk id="21" creationId="{1C9226DF-7232-DD94-51C4-BE3198777FD9}"/>
          </ac:spMkLst>
        </pc:spChg>
        <pc:spChg chg="add mod">
          <ac:chgData name="Paula Vazquez Valero" userId="80a35f83-ba07-4c48-bd51-9a1b0a985f54" providerId="ADAL" clId="{475EA7E7-3EBC-40D7-8D2C-A51E1A704BE2}" dt="2022-12-19T17:38:20.438" v="1731" actId="1035"/>
          <ac:spMkLst>
            <pc:docMk/>
            <pc:sldMk cId="244356386" sldId="813"/>
            <ac:spMk id="22" creationId="{F5EAF329-8BE1-7AE1-4B34-3B361C45B21B}"/>
          </ac:spMkLst>
        </pc:spChg>
        <pc:spChg chg="mod">
          <ac:chgData name="Paula Vazquez Valero" userId="80a35f83-ba07-4c48-bd51-9a1b0a985f54" providerId="ADAL" clId="{475EA7E7-3EBC-40D7-8D2C-A51E1A704BE2}" dt="2022-12-19T17:10:26.903" v="562" actId="14100"/>
          <ac:spMkLst>
            <pc:docMk/>
            <pc:sldMk cId="244356386" sldId="813"/>
            <ac:spMk id="24" creationId="{AD2AEA52-278C-45D8-9A99-80CC149230D3}"/>
          </ac:spMkLst>
        </pc:spChg>
        <pc:picChg chg="add mod">
          <ac:chgData name="Paula Vazquez Valero" userId="80a35f83-ba07-4c48-bd51-9a1b0a985f54" providerId="ADAL" clId="{475EA7E7-3EBC-40D7-8D2C-A51E1A704BE2}" dt="2022-12-19T17:38:10.542" v="1726" actId="1076"/>
          <ac:picMkLst>
            <pc:docMk/>
            <pc:sldMk cId="244356386" sldId="813"/>
            <ac:picMk id="3" creationId="{8C971A04-0288-E32D-5C3C-F0EFC5363B32}"/>
          </ac:picMkLst>
        </pc:picChg>
        <pc:picChg chg="add del mod">
          <ac:chgData name="Paula Vazquez Valero" userId="80a35f83-ba07-4c48-bd51-9a1b0a985f54" providerId="ADAL" clId="{475EA7E7-3EBC-40D7-8D2C-A51E1A704BE2}" dt="2022-12-19T17:09:41.322" v="550"/>
          <ac:picMkLst>
            <pc:docMk/>
            <pc:sldMk cId="244356386" sldId="813"/>
            <ac:picMk id="4" creationId="{F84C03A7-1223-58F2-9AF7-403468C4DD83}"/>
          </ac:picMkLst>
        </pc:picChg>
        <pc:picChg chg="add del mod">
          <ac:chgData name="Paula Vazquez Valero" userId="80a35f83-ba07-4c48-bd51-9a1b0a985f54" providerId="ADAL" clId="{475EA7E7-3EBC-40D7-8D2C-A51E1A704BE2}" dt="2022-12-19T17:08:33.477" v="476" actId="1076"/>
          <ac:picMkLst>
            <pc:docMk/>
            <pc:sldMk cId="244356386" sldId="813"/>
            <ac:picMk id="5" creationId="{2C909D7A-CB54-4ABB-8366-16D451BE1639}"/>
          </ac:picMkLst>
        </pc:picChg>
        <pc:picChg chg="add mod">
          <ac:chgData name="Paula Vazquez Valero" userId="80a35f83-ba07-4c48-bd51-9a1b0a985f54" providerId="ADAL" clId="{475EA7E7-3EBC-40D7-8D2C-A51E1A704BE2}" dt="2022-12-19T17:38:07.322" v="1725" actId="1037"/>
          <ac:picMkLst>
            <pc:docMk/>
            <pc:sldMk cId="244356386" sldId="813"/>
            <ac:picMk id="16" creationId="{93196BE0-6790-0498-D37B-786E0BD65A59}"/>
          </ac:picMkLst>
        </pc:picChg>
        <pc:picChg chg="add mod modCrop">
          <ac:chgData name="Paula Vazquez Valero" userId="80a35f83-ba07-4c48-bd51-9a1b0a985f54" providerId="ADAL" clId="{475EA7E7-3EBC-40D7-8D2C-A51E1A704BE2}" dt="2022-12-19T17:38:20.438" v="1731" actId="1035"/>
          <ac:picMkLst>
            <pc:docMk/>
            <pc:sldMk cId="244356386" sldId="813"/>
            <ac:picMk id="18" creationId="{4AAF3228-F66C-8C78-2A12-53023773A9B9}"/>
          </ac:picMkLst>
        </pc:picChg>
        <pc:picChg chg="add del mod">
          <ac:chgData name="Paula Vazquez Valero" userId="80a35f83-ba07-4c48-bd51-9a1b0a985f54" providerId="ADAL" clId="{475EA7E7-3EBC-40D7-8D2C-A51E1A704BE2}" dt="2022-12-19T17:39:00.648" v="1749" actId="478"/>
          <ac:picMkLst>
            <pc:docMk/>
            <pc:sldMk cId="244356386" sldId="813"/>
            <ac:picMk id="25" creationId="{2C1DF060-4271-1EC6-957A-6E07E3FE0C9E}"/>
          </ac:picMkLst>
        </pc:picChg>
        <pc:picChg chg="add del mod">
          <ac:chgData name="Paula Vazquez Valero" userId="80a35f83-ba07-4c48-bd51-9a1b0a985f54" providerId="ADAL" clId="{475EA7E7-3EBC-40D7-8D2C-A51E1A704BE2}" dt="2022-12-19T17:38:58.860" v="1747" actId="478"/>
          <ac:picMkLst>
            <pc:docMk/>
            <pc:sldMk cId="244356386" sldId="813"/>
            <ac:picMk id="27" creationId="{A2CC8226-79C4-9228-4D2C-B60169A74228}"/>
          </ac:picMkLst>
        </pc:picChg>
        <pc:picChg chg="add del mod">
          <ac:chgData name="Paula Vazquez Valero" userId="80a35f83-ba07-4c48-bd51-9a1b0a985f54" providerId="ADAL" clId="{475EA7E7-3EBC-40D7-8D2C-A51E1A704BE2}" dt="2022-12-19T17:38:54.203" v="1744" actId="478"/>
          <ac:picMkLst>
            <pc:docMk/>
            <pc:sldMk cId="244356386" sldId="813"/>
            <ac:picMk id="29" creationId="{32E27F30-A20E-6EED-A4AF-45EC76CB4FD8}"/>
          </ac:picMkLst>
        </pc:picChg>
        <pc:picChg chg="add del mod">
          <ac:chgData name="Paula Vazquez Valero" userId="80a35f83-ba07-4c48-bd51-9a1b0a985f54" providerId="ADAL" clId="{475EA7E7-3EBC-40D7-8D2C-A51E1A704BE2}" dt="2022-12-19T17:38:53.128" v="1743" actId="478"/>
          <ac:picMkLst>
            <pc:docMk/>
            <pc:sldMk cId="244356386" sldId="813"/>
            <ac:picMk id="31" creationId="{C41106B9-BB46-BB80-5572-49037FE70F0F}"/>
          </ac:picMkLst>
        </pc:picChg>
        <pc:picChg chg="add del mod">
          <ac:chgData name="Paula Vazquez Valero" userId="80a35f83-ba07-4c48-bd51-9a1b0a985f54" providerId="ADAL" clId="{475EA7E7-3EBC-40D7-8D2C-A51E1A704BE2}" dt="2022-12-19T17:39:09.665" v="1751" actId="478"/>
          <ac:picMkLst>
            <pc:docMk/>
            <pc:sldMk cId="244356386" sldId="813"/>
            <ac:picMk id="33" creationId="{B8166ADF-9A67-18FA-52A9-0B188D229D4C}"/>
          </ac:picMkLst>
        </pc:picChg>
      </pc:sldChg>
      <pc:sldChg chg="addSp delSp modSp add del mod delAnim modNotesTx">
        <pc:chgData name="Paula Vazquez Valero" userId="80a35f83-ba07-4c48-bd51-9a1b0a985f54" providerId="ADAL" clId="{475EA7E7-3EBC-40D7-8D2C-A51E1A704BE2}" dt="2022-12-19T20:01:29.961" v="2465" actId="20577"/>
        <pc:sldMkLst>
          <pc:docMk/>
          <pc:sldMk cId="1329656440" sldId="815"/>
        </pc:sldMkLst>
        <pc:spChg chg="mod">
          <ac:chgData name="Paula Vazquez Valero" userId="80a35f83-ba07-4c48-bd51-9a1b0a985f54" providerId="ADAL" clId="{475EA7E7-3EBC-40D7-8D2C-A51E1A704BE2}" dt="2022-12-19T17:28:25.122" v="1172" actId="20577"/>
          <ac:spMkLst>
            <pc:docMk/>
            <pc:sldMk cId="1329656440" sldId="815"/>
            <ac:spMk id="16" creationId="{03E1AB82-8BA7-4233-90F2-5A67310A4241}"/>
          </ac:spMkLst>
        </pc:spChg>
        <pc:spChg chg="mod">
          <ac:chgData name="Paula Vazquez Valero" userId="80a35f83-ba07-4c48-bd51-9a1b0a985f54" providerId="ADAL" clId="{475EA7E7-3EBC-40D7-8D2C-A51E1A704BE2}" dt="2022-12-19T17:02:12.975" v="191" actId="20577"/>
          <ac:spMkLst>
            <pc:docMk/>
            <pc:sldMk cId="1329656440" sldId="815"/>
            <ac:spMk id="17" creationId="{56506920-5F00-43E9-84BC-5D9736434730}"/>
          </ac:spMkLst>
        </pc:spChg>
        <pc:spChg chg="mod">
          <ac:chgData name="Paula Vazquez Valero" userId="80a35f83-ba07-4c48-bd51-9a1b0a985f54" providerId="ADAL" clId="{475EA7E7-3EBC-40D7-8D2C-A51E1A704BE2}" dt="2022-12-19T17:28:20.434" v="1170" actId="20577"/>
          <ac:spMkLst>
            <pc:docMk/>
            <pc:sldMk cId="1329656440" sldId="815"/>
            <ac:spMk id="18" creationId="{F3B276F0-5757-4756-9ABB-742A114AFB72}"/>
          </ac:spMkLst>
        </pc:spChg>
        <pc:spChg chg="mod">
          <ac:chgData name="Paula Vazquez Valero" userId="80a35f83-ba07-4c48-bd51-9a1b0a985f54" providerId="ADAL" clId="{475EA7E7-3EBC-40D7-8D2C-A51E1A704BE2}" dt="2022-12-19T17:04:29.388" v="304" actId="1076"/>
          <ac:spMkLst>
            <pc:docMk/>
            <pc:sldMk cId="1329656440" sldId="815"/>
            <ac:spMk id="19" creationId="{59A7B54F-DCA8-4C35-9613-93CCAC8179C7}"/>
          </ac:spMkLst>
        </pc:spChg>
        <pc:spChg chg="mod">
          <ac:chgData name="Paula Vazquez Valero" userId="80a35f83-ba07-4c48-bd51-9a1b0a985f54" providerId="ADAL" clId="{475EA7E7-3EBC-40D7-8D2C-A51E1A704BE2}" dt="2022-12-19T17:28:27.252" v="1173" actId="20577"/>
          <ac:spMkLst>
            <pc:docMk/>
            <pc:sldMk cId="1329656440" sldId="815"/>
            <ac:spMk id="20" creationId="{F970D1DF-586D-43F3-9746-D9CCA48C9B6F}"/>
          </ac:spMkLst>
        </pc:spChg>
        <pc:spChg chg="mod">
          <ac:chgData name="Paula Vazquez Valero" userId="80a35f83-ba07-4c48-bd51-9a1b0a985f54" providerId="ADAL" clId="{475EA7E7-3EBC-40D7-8D2C-A51E1A704BE2}" dt="2022-12-19T17:06:19.792" v="389" actId="20577"/>
          <ac:spMkLst>
            <pc:docMk/>
            <pc:sldMk cId="1329656440" sldId="815"/>
            <ac:spMk id="22" creationId="{8C5DDCFE-070D-4732-9142-B97EBBE8F925}"/>
          </ac:spMkLst>
        </pc:spChg>
        <pc:spChg chg="mod">
          <ac:chgData name="Paula Vazquez Valero" userId="80a35f83-ba07-4c48-bd51-9a1b0a985f54" providerId="ADAL" clId="{475EA7E7-3EBC-40D7-8D2C-A51E1A704BE2}" dt="2022-12-19T17:28:22.194" v="1171" actId="20577"/>
          <ac:spMkLst>
            <pc:docMk/>
            <pc:sldMk cId="1329656440" sldId="815"/>
            <ac:spMk id="27" creationId="{8FE4316A-D0B0-4554-BE2F-CE586B4C0254}"/>
          </ac:spMkLst>
        </pc:spChg>
        <pc:spChg chg="mod">
          <ac:chgData name="Paula Vazquez Valero" userId="80a35f83-ba07-4c48-bd51-9a1b0a985f54" providerId="ADAL" clId="{475EA7E7-3EBC-40D7-8D2C-A51E1A704BE2}" dt="2022-12-19T17:07:00.051" v="402" actId="14100"/>
          <ac:spMkLst>
            <pc:docMk/>
            <pc:sldMk cId="1329656440" sldId="815"/>
            <ac:spMk id="28" creationId="{C33990AE-133B-42A2-8357-3AF003D1BF8D}"/>
          </ac:spMkLst>
        </pc:spChg>
        <pc:spChg chg="mod">
          <ac:chgData name="Paula Vazquez Valero" userId="80a35f83-ba07-4c48-bd51-9a1b0a985f54" providerId="ADAL" clId="{475EA7E7-3EBC-40D7-8D2C-A51E1A704BE2}" dt="2022-12-19T17:28:31.858" v="1175" actId="20577"/>
          <ac:spMkLst>
            <pc:docMk/>
            <pc:sldMk cId="1329656440" sldId="815"/>
            <ac:spMk id="29" creationId="{0CBF3746-3D78-447A-B5FD-15958C8D03C4}"/>
          </ac:spMkLst>
        </pc:spChg>
        <pc:spChg chg="mod">
          <ac:chgData name="Paula Vazquez Valero" userId="80a35f83-ba07-4c48-bd51-9a1b0a985f54" providerId="ADAL" clId="{475EA7E7-3EBC-40D7-8D2C-A51E1A704BE2}" dt="2022-12-19T17:28:29.933" v="1174" actId="20577"/>
          <ac:spMkLst>
            <pc:docMk/>
            <pc:sldMk cId="1329656440" sldId="815"/>
            <ac:spMk id="30" creationId="{7ECEABB4-5B16-481A-A82C-393E2C372342}"/>
          </ac:spMkLst>
        </pc:spChg>
        <pc:spChg chg="mod">
          <ac:chgData name="Paula Vazquez Valero" userId="80a35f83-ba07-4c48-bd51-9a1b0a985f54" providerId="ADAL" clId="{475EA7E7-3EBC-40D7-8D2C-A51E1A704BE2}" dt="2022-12-19T17:02:08.660" v="178" actId="1076"/>
          <ac:spMkLst>
            <pc:docMk/>
            <pc:sldMk cId="1329656440" sldId="815"/>
            <ac:spMk id="32" creationId="{8F4BA0D2-993E-40EF-BE69-F8283B17975A}"/>
          </ac:spMkLst>
        </pc:spChg>
        <pc:spChg chg="del">
          <ac:chgData name="Paula Vazquez Valero" userId="80a35f83-ba07-4c48-bd51-9a1b0a985f54" providerId="ADAL" clId="{475EA7E7-3EBC-40D7-8D2C-A51E1A704BE2}" dt="2022-12-19T17:05:30.055" v="363" actId="478"/>
          <ac:spMkLst>
            <pc:docMk/>
            <pc:sldMk cId="1329656440" sldId="815"/>
            <ac:spMk id="33" creationId="{3355FEED-4646-41AD-A939-BCFFF8B03FFE}"/>
          </ac:spMkLst>
        </pc:spChg>
        <pc:spChg chg="del">
          <ac:chgData name="Paula Vazquez Valero" userId="80a35f83-ba07-4c48-bd51-9a1b0a985f54" providerId="ADAL" clId="{475EA7E7-3EBC-40D7-8D2C-A51E1A704BE2}" dt="2022-12-19T17:05:30.055" v="363" actId="478"/>
          <ac:spMkLst>
            <pc:docMk/>
            <pc:sldMk cId="1329656440" sldId="815"/>
            <ac:spMk id="34" creationId="{E7CCCC58-C82E-4AEC-86FD-1AACCCECDA7A}"/>
          </ac:spMkLst>
        </pc:spChg>
        <pc:spChg chg="del">
          <ac:chgData name="Paula Vazquez Valero" userId="80a35f83-ba07-4c48-bd51-9a1b0a985f54" providerId="ADAL" clId="{475EA7E7-3EBC-40D7-8D2C-A51E1A704BE2}" dt="2022-12-19T16:55:14.966" v="67" actId="478"/>
          <ac:spMkLst>
            <pc:docMk/>
            <pc:sldMk cId="1329656440" sldId="815"/>
            <ac:spMk id="37" creationId="{2A8BED92-5694-4F32-BB5E-384A1194B8E3}"/>
          </ac:spMkLst>
        </pc:spChg>
        <pc:picChg chg="mod">
          <ac:chgData name="Paula Vazquez Valero" userId="80a35f83-ba07-4c48-bd51-9a1b0a985f54" providerId="ADAL" clId="{475EA7E7-3EBC-40D7-8D2C-A51E1A704BE2}" dt="2022-12-19T17:04:19.556" v="301" actId="1076"/>
          <ac:picMkLst>
            <pc:docMk/>
            <pc:sldMk cId="1329656440" sldId="815"/>
            <ac:picMk id="24" creationId="{9B516F47-DB15-4493-A105-0C94DDC06FB4}"/>
          </ac:picMkLst>
        </pc:picChg>
        <pc:picChg chg="mod">
          <ac:chgData name="Paula Vazquez Valero" userId="80a35f83-ba07-4c48-bd51-9a1b0a985f54" providerId="ADAL" clId="{475EA7E7-3EBC-40D7-8D2C-A51E1A704BE2}" dt="2022-12-19T17:04:25.671" v="303" actId="1076"/>
          <ac:picMkLst>
            <pc:docMk/>
            <pc:sldMk cId="1329656440" sldId="815"/>
            <ac:picMk id="25" creationId="{418C005F-C6E4-42E5-9CCC-E7473B5271D6}"/>
          </ac:picMkLst>
        </pc:picChg>
        <pc:picChg chg="mod">
          <ac:chgData name="Paula Vazquez Valero" userId="80a35f83-ba07-4c48-bd51-9a1b0a985f54" providerId="ADAL" clId="{475EA7E7-3EBC-40D7-8D2C-A51E1A704BE2}" dt="2022-12-19T17:06:37.316" v="394" actId="1076"/>
          <ac:picMkLst>
            <pc:docMk/>
            <pc:sldMk cId="1329656440" sldId="815"/>
            <ac:picMk id="31" creationId="{2DFC84A1-F1ED-4BC3-8E5F-70D163E2DBC6}"/>
          </ac:picMkLst>
        </pc:picChg>
        <pc:picChg chg="mod">
          <ac:chgData name="Paula Vazquez Valero" userId="80a35f83-ba07-4c48-bd51-9a1b0a985f54" providerId="ADAL" clId="{475EA7E7-3EBC-40D7-8D2C-A51E1A704BE2}" dt="2022-12-19T17:02:08.660" v="178" actId="1076"/>
          <ac:picMkLst>
            <pc:docMk/>
            <pc:sldMk cId="1329656440" sldId="815"/>
            <ac:picMk id="35" creationId="{64F7C889-CAFC-4FAA-91E3-7D0BB9B85D75}"/>
          </ac:picMkLst>
        </pc:picChg>
        <pc:picChg chg="del">
          <ac:chgData name="Paula Vazquez Valero" userId="80a35f83-ba07-4c48-bd51-9a1b0a985f54" providerId="ADAL" clId="{475EA7E7-3EBC-40D7-8D2C-A51E1A704BE2}" dt="2022-12-19T17:05:30.055" v="363" actId="478"/>
          <ac:picMkLst>
            <pc:docMk/>
            <pc:sldMk cId="1329656440" sldId="815"/>
            <ac:picMk id="36" creationId="{874C86D1-AD33-4242-AF53-CE375DDD9203}"/>
          </ac:picMkLst>
        </pc:picChg>
        <pc:picChg chg="add del mod">
          <ac:chgData name="Paula Vazquez Valero" userId="80a35f83-ba07-4c48-bd51-9a1b0a985f54" providerId="ADAL" clId="{475EA7E7-3EBC-40D7-8D2C-A51E1A704BE2}" dt="2022-12-19T17:07:58.903" v="410" actId="21"/>
          <ac:picMkLst>
            <pc:docMk/>
            <pc:sldMk cId="1329656440" sldId="815"/>
            <ac:picMk id="2050" creationId="{973F6488-403C-347A-A6D6-7E19039D0515}"/>
          </ac:picMkLst>
        </pc:picChg>
      </pc:sldChg>
      <pc:sldChg chg="addSp modSp add del mod modNotesTx">
        <pc:chgData name="Paula Vazquez Valero" userId="80a35f83-ba07-4c48-bd51-9a1b0a985f54" providerId="ADAL" clId="{475EA7E7-3EBC-40D7-8D2C-A51E1A704BE2}" dt="2022-12-19T20:08:37.593" v="2656" actId="1035"/>
        <pc:sldMkLst>
          <pc:docMk/>
          <pc:sldMk cId="3438432358" sldId="816"/>
        </pc:sldMkLst>
        <pc:spChg chg="add mod">
          <ac:chgData name="Paula Vazquez Valero" userId="80a35f83-ba07-4c48-bd51-9a1b0a985f54" providerId="ADAL" clId="{475EA7E7-3EBC-40D7-8D2C-A51E1A704BE2}" dt="2022-12-19T20:08:37.593" v="2656" actId="1035"/>
          <ac:spMkLst>
            <pc:docMk/>
            <pc:sldMk cId="3438432358" sldId="816"/>
            <ac:spMk id="4" creationId="{BDA72F37-6897-C4F0-FC7D-2121C9C872C6}"/>
          </ac:spMkLst>
        </pc:spChg>
        <pc:spChg chg="mod">
          <ac:chgData name="Paula Vazquez Valero" userId="80a35f83-ba07-4c48-bd51-9a1b0a985f54" providerId="ADAL" clId="{475EA7E7-3EBC-40D7-8D2C-A51E1A704BE2}" dt="2022-12-19T20:08:28.768" v="2649" actId="1076"/>
          <ac:spMkLst>
            <pc:docMk/>
            <pc:sldMk cId="3438432358" sldId="816"/>
            <ac:spMk id="101" creationId="{C7BA3C51-A19C-4088-8048-8BC4ECDCAA6A}"/>
          </ac:spMkLst>
        </pc:spChg>
      </pc:sldChg>
      <pc:sldChg chg="addSp delSp add del modNotesTx">
        <pc:chgData name="Paula Vazquez Valero" userId="80a35f83-ba07-4c48-bd51-9a1b0a985f54" providerId="ADAL" clId="{475EA7E7-3EBC-40D7-8D2C-A51E1A704BE2}" dt="2022-12-19T20:02:46.153" v="2541" actId="20577"/>
        <pc:sldMkLst>
          <pc:docMk/>
          <pc:sldMk cId="3964540808" sldId="817"/>
        </pc:sldMkLst>
        <pc:picChg chg="add del">
          <ac:chgData name="Paula Vazquez Valero" userId="80a35f83-ba07-4c48-bd51-9a1b0a985f54" providerId="ADAL" clId="{475EA7E7-3EBC-40D7-8D2C-A51E1A704BE2}" dt="2022-12-19T17:32:46.194" v="1480" actId="478"/>
          <ac:picMkLst>
            <pc:docMk/>
            <pc:sldMk cId="3964540808" sldId="817"/>
            <ac:picMk id="2050" creationId="{C29D2B95-CF7B-CC3F-7414-B7A2A22B5B1D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124666635" sldId="818"/>
        </pc:sldMkLst>
      </pc:sldChg>
      <pc:sldChg chg="addSp delSp modSp add del mod modAnim modNotesTx">
        <pc:chgData name="Paula Vazquez Valero" userId="80a35f83-ba07-4c48-bd51-9a1b0a985f54" providerId="ADAL" clId="{475EA7E7-3EBC-40D7-8D2C-A51E1A704BE2}" dt="2022-12-19T20:10:13.766" v="2673" actId="20577"/>
        <pc:sldMkLst>
          <pc:docMk/>
          <pc:sldMk cId="1919756845" sldId="818"/>
        </pc:sldMkLst>
        <pc:spChg chg="del">
          <ac:chgData name="Paula Vazquez Valero" userId="80a35f83-ba07-4c48-bd51-9a1b0a985f54" providerId="ADAL" clId="{475EA7E7-3EBC-40D7-8D2C-A51E1A704BE2}" dt="2022-12-19T17:43:55.299" v="1838" actId="478"/>
          <ac:spMkLst>
            <pc:docMk/>
            <pc:sldMk cId="1919756845" sldId="818"/>
            <ac:spMk id="17" creationId="{DB620AF0-6EDC-687B-ABC9-08E142D6521F}"/>
          </ac:spMkLst>
        </pc:spChg>
        <pc:spChg chg="mod">
          <ac:chgData name="Paula Vazquez Valero" userId="80a35f83-ba07-4c48-bd51-9a1b0a985f54" providerId="ADAL" clId="{475EA7E7-3EBC-40D7-8D2C-A51E1A704BE2}" dt="2022-12-19T17:43:43.500" v="1826" actId="20577"/>
          <ac:spMkLst>
            <pc:docMk/>
            <pc:sldMk cId="1919756845" sldId="818"/>
            <ac:spMk id="22" creationId="{1B276415-5A79-9819-667D-BE66AD95DF07}"/>
          </ac:spMkLst>
        </pc:spChg>
        <pc:spChg chg="mod">
          <ac:chgData name="Paula Vazquez Valero" userId="80a35f83-ba07-4c48-bd51-9a1b0a985f54" providerId="ADAL" clId="{475EA7E7-3EBC-40D7-8D2C-A51E1A704BE2}" dt="2022-12-19T17:44:44.744" v="1868" actId="1076"/>
          <ac:spMkLst>
            <pc:docMk/>
            <pc:sldMk cId="1919756845" sldId="818"/>
            <ac:spMk id="23" creationId="{10736A2F-5240-DEC7-C9BD-441F9D733666}"/>
          </ac:spMkLst>
        </pc:spChg>
        <pc:spChg chg="mod">
          <ac:chgData name="Paula Vazquez Valero" userId="80a35f83-ba07-4c48-bd51-9a1b0a985f54" providerId="ADAL" clId="{475EA7E7-3EBC-40D7-8D2C-A51E1A704BE2}" dt="2022-12-19T17:44:44.744" v="1868" actId="1076"/>
          <ac:spMkLst>
            <pc:docMk/>
            <pc:sldMk cId="1919756845" sldId="818"/>
            <ac:spMk id="24" creationId="{5A4819A9-5C8B-3926-BB74-A59C5C3810FF}"/>
          </ac:spMkLst>
        </pc:spChg>
        <pc:spChg chg="mod">
          <ac:chgData name="Paula Vazquez Valero" userId="80a35f83-ba07-4c48-bd51-9a1b0a985f54" providerId="ADAL" clId="{475EA7E7-3EBC-40D7-8D2C-A51E1A704BE2}" dt="2022-12-19T17:44:44.744" v="1868" actId="1076"/>
          <ac:spMkLst>
            <pc:docMk/>
            <pc:sldMk cId="1919756845" sldId="818"/>
            <ac:spMk id="25" creationId="{A2855FAC-25EA-9A26-E54C-091164B37FA0}"/>
          </ac:spMkLst>
        </pc:spChg>
        <pc:spChg chg="mod">
          <ac:chgData name="Paula Vazquez Valero" userId="80a35f83-ba07-4c48-bd51-9a1b0a985f54" providerId="ADAL" clId="{475EA7E7-3EBC-40D7-8D2C-A51E1A704BE2}" dt="2022-12-19T17:44:59.020" v="1870" actId="1038"/>
          <ac:spMkLst>
            <pc:docMk/>
            <pc:sldMk cId="1919756845" sldId="818"/>
            <ac:spMk id="27" creationId="{E03006B6-D987-38A4-2497-60DC4CF500DB}"/>
          </ac:spMkLst>
        </pc:spChg>
        <pc:spChg chg="mod">
          <ac:chgData name="Paula Vazquez Valero" userId="80a35f83-ba07-4c48-bd51-9a1b0a985f54" providerId="ADAL" clId="{475EA7E7-3EBC-40D7-8D2C-A51E1A704BE2}" dt="2022-12-19T17:44:20.400" v="1843" actId="1076"/>
          <ac:spMkLst>
            <pc:docMk/>
            <pc:sldMk cId="1919756845" sldId="818"/>
            <ac:spMk id="57" creationId="{5C1A4F47-1E6A-4330-87EE-1239CAF5AF7E}"/>
          </ac:spMkLst>
        </pc:spChg>
        <pc:spChg chg="mod">
          <ac:chgData name="Paula Vazquez Valero" userId="80a35f83-ba07-4c48-bd51-9a1b0a985f54" providerId="ADAL" clId="{475EA7E7-3EBC-40D7-8D2C-A51E1A704BE2}" dt="2022-12-19T17:44:13.749" v="1841" actId="20577"/>
          <ac:spMkLst>
            <pc:docMk/>
            <pc:sldMk cId="1919756845" sldId="818"/>
            <ac:spMk id="58" creationId="{AAA6E4EB-2B7D-4283-B2A0-C8E2770C487B}"/>
          </ac:spMkLst>
        </pc:spChg>
        <pc:spChg chg="mod">
          <ac:chgData name="Paula Vazquez Valero" userId="80a35f83-ba07-4c48-bd51-9a1b0a985f54" providerId="ADAL" clId="{475EA7E7-3EBC-40D7-8D2C-A51E1A704BE2}" dt="2022-12-19T17:44:20.400" v="1843" actId="1076"/>
          <ac:spMkLst>
            <pc:docMk/>
            <pc:sldMk cId="1919756845" sldId="818"/>
            <ac:spMk id="60" creationId="{0B93E81D-A3D9-48E7-9400-F570576E0519}"/>
          </ac:spMkLst>
        </pc:spChg>
        <pc:spChg chg="mod">
          <ac:chgData name="Paula Vazquez Valero" userId="80a35f83-ba07-4c48-bd51-9a1b0a985f54" providerId="ADAL" clId="{475EA7E7-3EBC-40D7-8D2C-A51E1A704BE2}" dt="2022-12-19T17:44:20.400" v="1843" actId="1076"/>
          <ac:spMkLst>
            <pc:docMk/>
            <pc:sldMk cId="1919756845" sldId="818"/>
            <ac:spMk id="62" creationId="{80C08EB5-29CD-4990-82D9-07BEDA9BCC96}"/>
          </ac:spMkLst>
        </pc:spChg>
        <pc:spChg chg="mod">
          <ac:chgData name="Paula Vazquez Valero" userId="80a35f83-ba07-4c48-bd51-9a1b0a985f54" providerId="ADAL" clId="{475EA7E7-3EBC-40D7-8D2C-A51E1A704BE2}" dt="2022-12-19T17:43:02.670" v="1778" actId="20577"/>
          <ac:spMkLst>
            <pc:docMk/>
            <pc:sldMk cId="1919756845" sldId="818"/>
            <ac:spMk id="68" creationId="{0C8F33DD-5EA2-4E9D-B176-1ED351D8EBFF}"/>
          </ac:spMkLst>
        </pc:spChg>
        <pc:grpChg chg="del">
          <ac:chgData name="Paula Vazquez Valero" userId="80a35f83-ba07-4c48-bd51-9a1b0a985f54" providerId="ADAL" clId="{475EA7E7-3EBC-40D7-8D2C-A51E1A704BE2}" dt="2022-12-19T17:45:03.562" v="1871" actId="478"/>
          <ac:grpSpMkLst>
            <pc:docMk/>
            <pc:sldMk cId="1919756845" sldId="818"/>
            <ac:grpSpMk id="18" creationId="{AB5E8EFF-6D39-6C5A-2694-C40B646DE957}"/>
          </ac:grpSpMkLst>
        </pc:grp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16" creationId="{CAFAD054-D221-18E6-3A35-1503F73ACF80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32" creationId="{5CABCC7F-3C92-380A-46E6-C01452BACF4B}"/>
          </ac:picMkLst>
        </pc:picChg>
        <pc:picChg chg="add mod">
          <ac:chgData name="Paula Vazquez Valero" userId="80a35f83-ba07-4c48-bd51-9a1b0a985f54" providerId="ADAL" clId="{475EA7E7-3EBC-40D7-8D2C-A51E1A704BE2}" dt="2022-12-19T17:44:23.549" v="1845" actId="14100"/>
          <ac:picMkLst>
            <pc:docMk/>
            <pc:sldMk cId="1919756845" sldId="818"/>
            <ac:picMk id="3074" creationId="{D313CEFD-83C3-31DD-FB9C-23E8B04C9778}"/>
          </ac:picMkLst>
        </pc:picChg>
        <pc:picChg chg="del">
          <ac:chgData name="Paula Vazquez Valero" userId="80a35f83-ba07-4c48-bd51-9a1b0a985f54" providerId="ADAL" clId="{475EA7E7-3EBC-40D7-8D2C-A51E1A704BE2}" dt="2022-12-19T17:41:39.980" v="1757" actId="478"/>
          <ac:picMkLst>
            <pc:docMk/>
            <pc:sldMk cId="1919756845" sldId="818"/>
            <ac:picMk id="4106" creationId="{ACB1C5CB-80DF-BD70-81DF-FA1EB04E5748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08" creationId="{649E7301-8510-F905-15B5-76C2688CD564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10" creationId="{D566BFED-6CFF-6E26-8733-84AB26C47F27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14" creationId="{6365AA92-BBED-1127-A469-8BADD9414C48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16" creationId="{A7413DCD-FC15-10DF-F1E5-79BC0CECD542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18" creationId="{B755E8C7-5B1D-CA58-CC14-53E0C7921528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20" creationId="{6C49D890-AEF1-880A-91B8-FCA94193BEEC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22" creationId="{6746A6C3-994E-94EE-B5A4-5BB590B8836D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24" creationId="{39170AE1-01F4-7EF4-4FEA-39B6E9DE04ED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26" creationId="{361131C6-ED37-0976-9691-C7AE6971F611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28" creationId="{D05845B6-29B4-A744-EC62-71A9D8CBE3E5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30" creationId="{46A63FCE-C6B8-BDE4-2445-20995CE6C48D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32" creationId="{4F7F53B5-70F6-1A77-9E74-E1A8D258CDA9}"/>
          </ac:picMkLst>
        </pc:picChg>
        <pc:cxnChg chg="del">
          <ac:chgData name="Paula Vazquez Valero" userId="80a35f83-ba07-4c48-bd51-9a1b0a985f54" providerId="ADAL" clId="{475EA7E7-3EBC-40D7-8D2C-A51E1A704BE2}" dt="2022-12-19T17:41:52.887" v="1763" actId="478"/>
          <ac:cxnSpMkLst>
            <pc:docMk/>
            <pc:sldMk cId="1919756845" sldId="818"/>
            <ac:cxnSpMk id="29" creationId="{50852EA0-9569-7B57-0B21-EE030F1BF3A6}"/>
          </ac:cxnSpMkLst>
        </pc:cxnChg>
      </pc:sldChg>
      <pc:sldChg chg="addSp delSp modSp add del mod delAnim modNotesTx">
        <pc:chgData name="Paula Vazquez Valero" userId="80a35f83-ba07-4c48-bd51-9a1b0a985f54" providerId="ADAL" clId="{475EA7E7-3EBC-40D7-8D2C-A51E1A704BE2}" dt="2022-12-19T20:10:18.201" v="2678" actId="20577"/>
        <pc:sldMkLst>
          <pc:docMk/>
          <pc:sldMk cId="3575690097" sldId="819"/>
        </pc:sldMkLst>
        <pc:spChg chg="del">
          <ac:chgData name="Paula Vazquez Valero" userId="80a35f83-ba07-4c48-bd51-9a1b0a985f54" providerId="ADAL" clId="{475EA7E7-3EBC-40D7-8D2C-A51E1A704BE2}" dt="2022-12-19T17:51:12.805" v="1946" actId="478"/>
          <ac:spMkLst>
            <pc:docMk/>
            <pc:sldMk cId="3575690097" sldId="819"/>
            <ac:spMk id="17" creationId="{DB620AF0-6EDC-687B-ABC9-08E142D6521F}"/>
          </ac:spMkLst>
        </pc:spChg>
        <pc:spChg chg="del">
          <ac:chgData name="Paula Vazquez Valero" userId="80a35f83-ba07-4c48-bd51-9a1b0a985f54" providerId="ADAL" clId="{475EA7E7-3EBC-40D7-8D2C-A51E1A704BE2}" dt="2022-12-19T17:51:51.706" v="1987" actId="478"/>
          <ac:spMkLst>
            <pc:docMk/>
            <pc:sldMk cId="3575690097" sldId="819"/>
            <ac:spMk id="22" creationId="{1B276415-5A79-9819-667D-BE66AD95DF07}"/>
          </ac:spMkLst>
        </pc:spChg>
        <pc:spChg chg="mod">
          <ac:chgData name="Paula Vazquez Valero" userId="80a35f83-ba07-4c48-bd51-9a1b0a985f54" providerId="ADAL" clId="{475EA7E7-3EBC-40D7-8D2C-A51E1A704BE2}" dt="2022-12-19T17:52:01.184" v="1994" actId="20577"/>
          <ac:spMkLst>
            <pc:docMk/>
            <pc:sldMk cId="3575690097" sldId="819"/>
            <ac:spMk id="23" creationId="{10736A2F-5240-DEC7-C9BD-441F9D733666}"/>
          </ac:spMkLst>
        </pc:spChg>
        <pc:spChg chg="mod">
          <ac:chgData name="Paula Vazquez Valero" userId="80a35f83-ba07-4c48-bd51-9a1b0a985f54" providerId="ADAL" clId="{475EA7E7-3EBC-40D7-8D2C-A51E1A704BE2}" dt="2022-12-19T17:52:03.996" v="2000" actId="20577"/>
          <ac:spMkLst>
            <pc:docMk/>
            <pc:sldMk cId="3575690097" sldId="819"/>
            <ac:spMk id="24" creationId="{5A4819A9-5C8B-3926-BB74-A59C5C3810FF}"/>
          </ac:spMkLst>
        </pc:spChg>
        <pc:spChg chg="mod">
          <ac:chgData name="Paula Vazquez Valero" userId="80a35f83-ba07-4c48-bd51-9a1b0a985f54" providerId="ADAL" clId="{475EA7E7-3EBC-40D7-8D2C-A51E1A704BE2}" dt="2022-12-19T17:52:06.721" v="2009" actId="20577"/>
          <ac:spMkLst>
            <pc:docMk/>
            <pc:sldMk cId="3575690097" sldId="819"/>
            <ac:spMk id="25" creationId="{A2855FAC-25EA-9A26-E54C-091164B37FA0}"/>
          </ac:spMkLst>
        </pc:spChg>
        <pc:spChg chg="mod">
          <ac:chgData name="Paula Vazquez Valero" userId="80a35f83-ba07-4c48-bd51-9a1b0a985f54" providerId="ADAL" clId="{475EA7E7-3EBC-40D7-8D2C-A51E1A704BE2}" dt="2022-12-19T17:51:30.443" v="1964" actId="1038"/>
          <ac:spMkLst>
            <pc:docMk/>
            <pc:sldMk cId="3575690097" sldId="819"/>
            <ac:spMk id="27" creationId="{E03006B6-D987-38A4-2497-60DC4CF500DB}"/>
          </ac:spMkLst>
        </pc:spChg>
        <pc:spChg chg="mod">
          <ac:chgData name="Paula Vazquez Valero" userId="80a35f83-ba07-4c48-bd51-9a1b0a985f54" providerId="ADAL" clId="{475EA7E7-3EBC-40D7-8D2C-A51E1A704BE2}" dt="2022-12-19T17:51:34.972" v="1969" actId="20577"/>
          <ac:spMkLst>
            <pc:docMk/>
            <pc:sldMk cId="3575690097" sldId="819"/>
            <ac:spMk id="57" creationId="{5C1A4F47-1E6A-4330-87EE-1239CAF5AF7E}"/>
          </ac:spMkLst>
        </pc:spChg>
        <pc:spChg chg="mod">
          <ac:chgData name="Paula Vazquez Valero" userId="80a35f83-ba07-4c48-bd51-9a1b0a985f54" providerId="ADAL" clId="{475EA7E7-3EBC-40D7-8D2C-A51E1A704BE2}" dt="2022-12-19T17:50:30.591" v="1894" actId="20577"/>
          <ac:spMkLst>
            <pc:docMk/>
            <pc:sldMk cId="3575690097" sldId="819"/>
            <ac:spMk id="58" creationId="{AAA6E4EB-2B7D-4283-B2A0-C8E2770C487B}"/>
          </ac:spMkLst>
        </pc:spChg>
        <pc:spChg chg="mod">
          <ac:chgData name="Paula Vazquez Valero" userId="80a35f83-ba07-4c48-bd51-9a1b0a985f54" providerId="ADAL" clId="{475EA7E7-3EBC-40D7-8D2C-A51E1A704BE2}" dt="2022-12-19T17:51:43.365" v="1982" actId="20577"/>
          <ac:spMkLst>
            <pc:docMk/>
            <pc:sldMk cId="3575690097" sldId="819"/>
            <ac:spMk id="60" creationId="{0B93E81D-A3D9-48E7-9400-F570576E0519}"/>
          </ac:spMkLst>
        </pc:spChg>
        <pc:spChg chg="mod">
          <ac:chgData name="Paula Vazquez Valero" userId="80a35f83-ba07-4c48-bd51-9a1b0a985f54" providerId="ADAL" clId="{475EA7E7-3EBC-40D7-8D2C-A51E1A704BE2}" dt="2022-12-19T17:51:47.069" v="1986" actId="20577"/>
          <ac:spMkLst>
            <pc:docMk/>
            <pc:sldMk cId="3575690097" sldId="819"/>
            <ac:spMk id="62" creationId="{80C08EB5-29CD-4990-82D9-07BEDA9BCC96}"/>
          </ac:spMkLst>
        </pc:spChg>
        <pc:spChg chg="mod">
          <ac:chgData name="Paula Vazquez Valero" userId="80a35f83-ba07-4c48-bd51-9a1b0a985f54" providerId="ADAL" clId="{475EA7E7-3EBC-40D7-8D2C-A51E1A704BE2}" dt="2022-12-19T17:51:39.720" v="1974" actId="20577"/>
          <ac:spMkLst>
            <pc:docMk/>
            <pc:sldMk cId="3575690097" sldId="819"/>
            <ac:spMk id="68" creationId="{0C8F33DD-5EA2-4E9D-B176-1ED351D8EBFF}"/>
          </ac:spMkLst>
        </pc:spChg>
        <pc:grpChg chg="del">
          <ac:chgData name="Paula Vazquez Valero" userId="80a35f83-ba07-4c48-bd51-9a1b0a985f54" providerId="ADAL" clId="{475EA7E7-3EBC-40D7-8D2C-A51E1A704BE2}" dt="2022-12-19T17:51:12.805" v="1946" actId="478"/>
          <ac:grpSpMkLst>
            <pc:docMk/>
            <pc:sldMk cId="3575690097" sldId="819"/>
            <ac:grpSpMk id="18" creationId="{AB5E8EFF-6D39-6C5A-2694-C40B646DE957}"/>
          </ac:grpSpMkLst>
        </pc:grpChg>
        <pc:picChg chg="del">
          <ac:chgData name="Paula Vazquez Valero" userId="80a35f83-ba07-4c48-bd51-9a1b0a985f54" providerId="ADAL" clId="{475EA7E7-3EBC-40D7-8D2C-A51E1A704BE2}" dt="2022-12-19T17:50:01.102" v="1872" actId="478"/>
          <ac:picMkLst>
            <pc:docMk/>
            <pc:sldMk cId="3575690097" sldId="819"/>
            <ac:picMk id="9" creationId="{5E668758-983C-62C3-B5D1-19BACEE397B1}"/>
          </ac:picMkLst>
        </pc:picChg>
        <pc:picChg chg="add mod">
          <ac:chgData name="Paula Vazquez Valero" userId="80a35f83-ba07-4c48-bd51-9a1b0a985f54" providerId="ADAL" clId="{475EA7E7-3EBC-40D7-8D2C-A51E1A704BE2}" dt="2022-12-19T17:51:10.546" v="1945" actId="1076"/>
          <ac:picMkLst>
            <pc:docMk/>
            <pc:sldMk cId="3575690097" sldId="819"/>
            <ac:picMk id="5122" creationId="{593B40F6-1E8C-4C46-9B90-9F88865B05FE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768509673" sldId="820"/>
        </pc:sldMkLst>
      </pc:sldChg>
      <pc:sldChg chg="addSp delSp modSp add del mod ord modNotesTx">
        <pc:chgData name="Paula Vazquez Valero" userId="80a35f83-ba07-4c48-bd51-9a1b0a985f54" providerId="ADAL" clId="{475EA7E7-3EBC-40D7-8D2C-A51E1A704BE2}" dt="2022-12-19T20:10:49.437" v="2703" actId="20577"/>
        <pc:sldMkLst>
          <pc:docMk/>
          <pc:sldMk cId="3334499453" sldId="820"/>
        </pc:sldMkLst>
        <pc:spChg chg="mod">
          <ac:chgData name="Paula Vazquez Valero" userId="80a35f83-ba07-4c48-bd51-9a1b0a985f54" providerId="ADAL" clId="{475EA7E7-3EBC-40D7-8D2C-A51E1A704BE2}" dt="2022-12-19T19:56:40.474" v="2379" actId="20577"/>
          <ac:spMkLst>
            <pc:docMk/>
            <pc:sldMk cId="3334499453" sldId="820"/>
            <ac:spMk id="4" creationId="{8FF338CA-BA40-2CBB-691F-A4E69222DE3C}"/>
          </ac:spMkLst>
        </pc:spChg>
        <pc:spChg chg="mod">
          <ac:chgData name="Paula Vazquez Valero" userId="80a35f83-ba07-4c48-bd51-9a1b0a985f54" providerId="ADAL" clId="{475EA7E7-3EBC-40D7-8D2C-A51E1A704BE2}" dt="2022-12-19T20:10:44.906" v="2695" actId="20577"/>
          <ac:spMkLst>
            <pc:docMk/>
            <pc:sldMk cId="3334499453" sldId="820"/>
            <ac:spMk id="12" creationId="{AFF9EA18-2153-0A60-824B-DBB5672361A1}"/>
          </ac:spMkLst>
        </pc:spChg>
        <pc:spChg chg="del">
          <ac:chgData name="Paula Vazquez Valero" userId="80a35f83-ba07-4c48-bd51-9a1b0a985f54" providerId="ADAL" clId="{475EA7E7-3EBC-40D7-8D2C-A51E1A704BE2}" dt="2022-12-19T17:54:46.091" v="2170" actId="478"/>
          <ac:spMkLst>
            <pc:docMk/>
            <pc:sldMk cId="3334499453" sldId="820"/>
            <ac:spMk id="17" creationId="{DB620AF0-6EDC-687B-ABC9-08E142D6521F}"/>
          </ac:spMkLst>
        </pc:spChg>
        <pc:grpChg chg="del">
          <ac:chgData name="Paula Vazquez Valero" userId="80a35f83-ba07-4c48-bd51-9a1b0a985f54" providerId="ADAL" clId="{475EA7E7-3EBC-40D7-8D2C-A51E1A704BE2}" dt="2022-12-19T17:54:46.091" v="2170" actId="478"/>
          <ac:grpSpMkLst>
            <pc:docMk/>
            <pc:sldMk cId="3334499453" sldId="820"/>
            <ac:grpSpMk id="18" creationId="{AB5E8EFF-6D39-6C5A-2694-C40B646DE957}"/>
          </ac:grpSpMkLst>
        </pc:grp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3" creationId="{93C8ACE8-F9A8-719B-5CE7-C3ACEE19F0D7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9" creationId="{5E668758-983C-62C3-B5D1-19BACEE397B1}"/>
          </ac:picMkLst>
        </pc:picChg>
        <pc:picChg chg="mod">
          <ac:chgData name="Paula Vazquez Valero" userId="80a35f83-ba07-4c48-bd51-9a1b0a985f54" providerId="ADAL" clId="{475EA7E7-3EBC-40D7-8D2C-A51E1A704BE2}" dt="2022-12-19T19:57:23.220" v="2394" actId="1035"/>
          <ac:picMkLst>
            <pc:docMk/>
            <pc:sldMk cId="3334499453" sldId="820"/>
            <ac:picMk id="10" creationId="{5B848D54-C59D-7078-F20A-19453B5AFCAA}"/>
          </ac:picMkLst>
        </pc:picChg>
        <pc:picChg chg="add mod">
          <ac:chgData name="Paula Vazquez Valero" userId="80a35f83-ba07-4c48-bd51-9a1b0a985f54" providerId="ADAL" clId="{475EA7E7-3EBC-40D7-8D2C-A51E1A704BE2}" dt="2022-12-19T19:56:42.796" v="2380" actId="1076"/>
          <ac:picMkLst>
            <pc:docMk/>
            <pc:sldMk cId="3334499453" sldId="820"/>
            <ac:picMk id="2050" creationId="{2BCD5967-7505-8CC9-51A1-A6D7BE36D806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70" creationId="{3B72BE6E-1701-0D79-7EB5-69CD300E1D64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74" creationId="{E9C361BB-2EB1-542F-D3E2-ADCE15F61743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76" creationId="{F188C6F0-36E1-5503-8C15-47C5EB04521D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78" creationId="{4A751104-2AC0-7529-9E9C-873838C1B210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82" creationId="{0EE29414-46FB-AB47-8D3C-48E1EDEAB779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84" creationId="{8B8F6253-CE7A-2F86-614E-A2D303FAA5B9}"/>
          </ac:picMkLst>
        </pc:picChg>
      </pc:sldChg>
      <pc:sldChg chg="addSp delSp modSp add del mod modAnim modNotesTx">
        <pc:chgData name="Paula Vazquez Valero" userId="80a35f83-ba07-4c48-bd51-9a1b0a985f54" providerId="ADAL" clId="{475EA7E7-3EBC-40D7-8D2C-A51E1A704BE2}" dt="2022-12-19T20:10:29.966" v="2682" actId="20577"/>
        <pc:sldMkLst>
          <pc:docMk/>
          <pc:sldMk cId="1766833837" sldId="821"/>
        </pc:sldMkLst>
        <pc:spChg chg="mod">
          <ac:chgData name="Paula Vazquez Valero" userId="80a35f83-ba07-4c48-bd51-9a1b0a985f54" providerId="ADAL" clId="{475EA7E7-3EBC-40D7-8D2C-A51E1A704BE2}" dt="2022-12-19T19:52:16.469" v="2258" actId="20577"/>
          <ac:spMkLst>
            <pc:docMk/>
            <pc:sldMk cId="1766833837" sldId="821"/>
            <ac:spMk id="4" creationId="{8FF338CA-BA40-2CBB-691F-A4E69222DE3C}"/>
          </ac:spMkLst>
        </pc:spChg>
        <pc:spChg chg="add mod">
          <ac:chgData name="Paula Vazquez Valero" userId="80a35f83-ba07-4c48-bd51-9a1b0a985f54" providerId="ADAL" clId="{475EA7E7-3EBC-40D7-8D2C-A51E1A704BE2}" dt="2022-12-19T19:53:12.201" v="2286" actId="20577"/>
          <ac:spMkLst>
            <pc:docMk/>
            <pc:sldMk cId="1766833837" sldId="821"/>
            <ac:spMk id="10" creationId="{22E5D732-CCA3-48BE-AA7A-88BE4DA4CD8B}"/>
          </ac:spMkLst>
        </pc:spChg>
        <pc:spChg chg="del">
          <ac:chgData name="Paula Vazquez Valero" userId="80a35f83-ba07-4c48-bd51-9a1b0a985f54" providerId="ADAL" clId="{475EA7E7-3EBC-40D7-8D2C-A51E1A704BE2}" dt="2022-12-19T19:52:09.319" v="2248" actId="478"/>
          <ac:spMkLst>
            <pc:docMk/>
            <pc:sldMk cId="1766833837" sldId="821"/>
            <ac:spMk id="17" creationId="{DB620AF0-6EDC-687B-ABC9-08E142D6521F}"/>
          </ac:spMkLst>
        </pc:spChg>
        <pc:grpChg chg="del">
          <ac:chgData name="Paula Vazquez Valero" userId="80a35f83-ba07-4c48-bd51-9a1b0a985f54" providerId="ADAL" clId="{475EA7E7-3EBC-40D7-8D2C-A51E1A704BE2}" dt="2022-12-19T19:52:07.618" v="2247" actId="478"/>
          <ac:grpSpMkLst>
            <pc:docMk/>
            <pc:sldMk cId="1766833837" sldId="821"/>
            <ac:grpSpMk id="18" creationId="{AB5E8EFF-6D39-6C5A-2694-C40B646DE957}"/>
          </ac:grpSpMkLst>
        </pc:grp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3" creationId="{93C8ACE8-F9A8-719B-5CE7-C3ACEE19F0D7}"/>
          </ac:picMkLst>
        </pc:picChg>
        <pc:picChg chg="mod">
          <ac:chgData name="Paula Vazquez Valero" userId="80a35f83-ba07-4c48-bd51-9a1b0a985f54" providerId="ADAL" clId="{475EA7E7-3EBC-40D7-8D2C-A51E1A704BE2}" dt="2022-12-19T19:52:22.117" v="2259" actId="1076"/>
          <ac:picMkLst>
            <pc:docMk/>
            <pc:sldMk cId="1766833837" sldId="821"/>
            <ac:picMk id="8" creationId="{F7068E2E-8B80-C8C9-7251-866595F7631C}"/>
          </ac:picMkLst>
        </pc:picChg>
        <pc:picChg chg="del">
          <ac:chgData name="Paula Vazquez Valero" userId="80a35f83-ba07-4c48-bd51-9a1b0a985f54" providerId="ADAL" clId="{475EA7E7-3EBC-40D7-8D2C-A51E1A704BE2}" dt="2022-12-19T19:41:50.925" v="2242" actId="478"/>
          <ac:picMkLst>
            <pc:docMk/>
            <pc:sldMk cId="1766833837" sldId="821"/>
            <ac:picMk id="9" creationId="{5E668758-983C-62C3-B5D1-19BACEE397B1}"/>
          </ac:picMkLst>
        </pc:picChg>
        <pc:picChg chg="add mod">
          <ac:chgData name="Paula Vazquez Valero" userId="80a35f83-ba07-4c48-bd51-9a1b0a985f54" providerId="ADAL" clId="{475EA7E7-3EBC-40D7-8D2C-A51E1A704BE2}" dt="2022-12-19T19:52:11.570" v="2249" actId="1076"/>
          <ac:picMkLst>
            <pc:docMk/>
            <pc:sldMk cId="1766833837" sldId="821"/>
            <ac:picMk id="1026" creationId="{42B766F8-4D0E-6F39-13C3-165A86AE4C0F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70" creationId="{3B72BE6E-1701-0D79-7EB5-69CD300E1D64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74" creationId="{E9C361BB-2EB1-542F-D3E2-ADCE15F61743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76" creationId="{F188C6F0-36E1-5503-8C15-47C5EB04521D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78" creationId="{4A751104-2AC0-7529-9E9C-873838C1B210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82" creationId="{0EE29414-46FB-AB47-8D3C-48E1EDEAB779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84" creationId="{8B8F6253-CE7A-2F86-614E-A2D303FAA5B9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2012148116" sldId="821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517725207" sldId="822"/>
        </pc:sldMkLst>
      </pc:sldChg>
      <pc:sldChg chg="addSp delSp modSp add del mod modAnim modNotesTx">
        <pc:chgData name="Paula Vazquez Valero" userId="80a35f83-ba07-4c48-bd51-9a1b0a985f54" providerId="ADAL" clId="{475EA7E7-3EBC-40D7-8D2C-A51E1A704BE2}" dt="2022-12-19T20:10:39.166" v="2692" actId="113"/>
        <pc:sldMkLst>
          <pc:docMk/>
          <pc:sldMk cId="2050603710" sldId="822"/>
        </pc:sldMkLst>
        <pc:spChg chg="mod">
          <ac:chgData name="Paula Vazquez Valero" userId="80a35f83-ba07-4c48-bd51-9a1b0a985f54" providerId="ADAL" clId="{475EA7E7-3EBC-40D7-8D2C-A51E1A704BE2}" dt="2022-12-19T19:53:48.835" v="2295" actId="20577"/>
          <ac:spMkLst>
            <pc:docMk/>
            <pc:sldMk cId="2050603710" sldId="822"/>
            <ac:spMk id="8" creationId="{1BAC4E69-9F09-BF60-222A-A52D512EB74A}"/>
          </ac:spMkLst>
        </pc:spChg>
        <pc:spChg chg="del">
          <ac:chgData name="Paula Vazquez Valero" userId="80a35f83-ba07-4c48-bd51-9a1b0a985f54" providerId="ADAL" clId="{475EA7E7-3EBC-40D7-8D2C-A51E1A704BE2}" dt="2022-12-19T19:30:29.778" v="2210" actId="478"/>
          <ac:spMkLst>
            <pc:docMk/>
            <pc:sldMk cId="2050603710" sldId="822"/>
            <ac:spMk id="31" creationId="{C1D38C4A-F54B-3B09-B1D1-24FE13A9720F}"/>
          </ac:spMkLst>
        </pc:spChg>
        <pc:spChg chg="mod">
          <ac:chgData name="Paula Vazquez Valero" userId="80a35f83-ba07-4c48-bd51-9a1b0a985f54" providerId="ADAL" clId="{475EA7E7-3EBC-40D7-8D2C-A51E1A704BE2}" dt="2022-12-19T19:30:42.827" v="2238" actId="20577"/>
          <ac:spMkLst>
            <pc:docMk/>
            <pc:sldMk cId="2050603710" sldId="822"/>
            <ac:spMk id="58" creationId="{AAA6E4EB-2B7D-4283-B2A0-C8E2770C487B}"/>
          </ac:spMkLst>
        </pc:spChg>
        <pc:grpChg chg="del">
          <ac:chgData name="Paula Vazquez Valero" userId="80a35f83-ba07-4c48-bd51-9a1b0a985f54" providerId="ADAL" clId="{475EA7E7-3EBC-40D7-8D2C-A51E1A704BE2}" dt="2022-12-19T19:30:29.778" v="2210" actId="478"/>
          <ac:grpSpMkLst>
            <pc:docMk/>
            <pc:sldMk cId="2050603710" sldId="822"/>
            <ac:grpSpMk id="32" creationId="{C3EB95F3-F4DA-2A68-1218-95012A5C363A}"/>
          </ac:grpSpMkLst>
        </pc:grpChg>
        <pc:picChg chg="add mod">
          <ac:chgData name="Paula Vazquez Valero" userId="80a35f83-ba07-4c48-bd51-9a1b0a985f54" providerId="ADAL" clId="{475EA7E7-3EBC-40D7-8D2C-A51E1A704BE2}" dt="2022-12-19T19:30:32.293" v="2211" actId="1076"/>
          <ac:picMkLst>
            <pc:docMk/>
            <pc:sldMk cId="2050603710" sldId="822"/>
            <ac:picMk id="4" creationId="{DAF47A31-F8A7-249F-386E-60E28ACE0A2F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9" creationId="{E17473BF-2C4F-F3A1-6F71-89DD6218AA0E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0" creationId="{F6D5E599-96B3-CFC5-0B7E-D0AD380D6DF0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2" creationId="{740B2F53-DC99-0494-EDA9-860EA25A2BF8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3" creationId="{6E6B9220-2818-6AAA-AE7F-406332CBBF85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4" creationId="{AFEF1B42-096E-CF2E-EDFC-7DAE6269E6B0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5" creationId="{F90B7348-A700-52A9-A608-592B989AD258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6" creationId="{BD402538-5446-9A24-B7F9-83C916F3D63C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7" creationId="{C9DBD0B5-09BE-CA72-0D7D-9B5CEE500424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9" creationId="{18AF11C2-0500-B78D-0DB1-CB5A84F9304E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20" creationId="{D5F2C661-BF1D-E41B-3E2D-72F6B2CE8835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22" creationId="{530D2F98-8375-341C-BD41-6FCF8C4C6F2E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23" creationId="{FD7C2AF8-6695-7587-AF79-8821FD753869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28" creationId="{353DEC6B-7209-2973-A25B-463C0B5BC57C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29" creationId="{B3F0DA4B-1310-825C-007C-47032D4A23BC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30" creationId="{62D6886B-92B3-81A2-BE54-2F734264F1D2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6146" creationId="{F4C6D871-F846-C75B-8FDA-C208A35062E0}"/>
          </ac:picMkLst>
        </pc:picChg>
        <pc:cxnChg chg="add mod">
          <ac:chgData name="Paula Vazquez Valero" userId="80a35f83-ba07-4c48-bd51-9a1b0a985f54" providerId="ADAL" clId="{475EA7E7-3EBC-40D7-8D2C-A51E1A704BE2}" dt="2022-12-19T19:30:59.778" v="2241" actId="1076"/>
          <ac:cxnSpMkLst>
            <pc:docMk/>
            <pc:sldMk cId="2050603710" sldId="822"/>
            <ac:cxnSpMk id="5" creationId="{097E557D-12CB-F91E-2FE6-AFC71EE90201}"/>
          </ac:cxnSpMkLst>
        </pc:cxnChg>
        <pc:cxnChg chg="del">
          <ac:chgData name="Paula Vazquez Valero" userId="80a35f83-ba07-4c48-bd51-9a1b0a985f54" providerId="ADAL" clId="{475EA7E7-3EBC-40D7-8D2C-A51E1A704BE2}" dt="2022-12-19T19:30:29.778" v="2210" actId="478"/>
          <ac:cxnSpMkLst>
            <pc:docMk/>
            <pc:sldMk cId="2050603710" sldId="822"/>
            <ac:cxnSpMk id="38" creationId="{AC68D349-B78D-5B27-94E2-0D5C15F370FE}"/>
          </ac:cxnSpMkLst>
        </pc:cxnChg>
      </pc:sldChg>
      <pc:sldChg chg="del">
        <pc:chgData name="Paula Vazquez Valero" userId="80a35f83-ba07-4c48-bd51-9a1b0a985f54" providerId="ADAL" clId="{475EA7E7-3EBC-40D7-8D2C-A51E1A704BE2}" dt="2022-12-19T17:34:17.144" v="1601" actId="47"/>
        <pc:sldMkLst>
          <pc:docMk/>
          <pc:sldMk cId="1917462536" sldId="823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434169058" sldId="823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343158431" sldId="824"/>
        </pc:sldMkLst>
      </pc:sldChg>
      <pc:sldChg chg="modSp del mod">
        <pc:chgData name="Paula Vazquez Valero" userId="80a35f83-ba07-4c48-bd51-9a1b0a985f54" providerId="ADAL" clId="{475EA7E7-3EBC-40D7-8D2C-A51E1A704BE2}" dt="2022-12-19T20:01:33.461" v="2466" actId="47"/>
        <pc:sldMkLst>
          <pc:docMk/>
          <pc:sldMk cId="3465554163" sldId="824"/>
        </pc:sldMkLst>
        <pc:picChg chg="mod">
          <ac:chgData name="Paula Vazquez Valero" userId="80a35f83-ba07-4c48-bd51-9a1b0a985f54" providerId="ADAL" clId="{475EA7E7-3EBC-40D7-8D2C-A51E1A704BE2}" dt="2022-12-19T17:40:12.486" v="1756" actId="1076"/>
          <ac:picMkLst>
            <pc:docMk/>
            <pc:sldMk cId="3465554163" sldId="824"/>
            <ac:picMk id="7" creationId="{51A3EFB5-A970-C493-3A6C-5988A4D1FB96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476721775" sldId="825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578016699" sldId="826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09916949" sldId="827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4076070080" sldId="828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919756845" sldId="829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575690097" sldId="830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69667566" sldId="831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2291909730" sldId="832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334499453" sldId="833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766833837" sldId="834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2050603710" sldId="835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0" sldId="836"/>
        </pc:sldMkLst>
      </pc:sldChg>
    </pc:docChg>
  </pc:docChgLst>
  <pc:docChgLst>
    <pc:chgData name="Tom Dawes" userId="fe899cd594ff6f3a" providerId="LiveId" clId="{FC9492C2-6BC1-4988-9B2A-A142AA0910F2}"/>
    <pc:docChg chg="custSel addSld delSld modSld">
      <pc:chgData name="Tom Dawes" userId="fe899cd594ff6f3a" providerId="LiveId" clId="{FC9492C2-6BC1-4988-9B2A-A142AA0910F2}" dt="2023-02-19T21:44:45.903" v="115"/>
      <pc:docMkLst>
        <pc:docMk/>
      </pc:docMkLst>
      <pc:sldChg chg="modAnim">
        <pc:chgData name="Tom Dawes" userId="fe899cd594ff6f3a" providerId="LiveId" clId="{FC9492C2-6BC1-4988-9B2A-A142AA0910F2}" dt="2023-02-19T21:25:39.153" v="53"/>
        <pc:sldMkLst>
          <pc:docMk/>
          <pc:sldMk cId="4047947952" sldId="490"/>
        </pc:sldMkLst>
      </pc:sldChg>
      <pc:sldChg chg="modAnim">
        <pc:chgData name="Tom Dawes" userId="fe899cd594ff6f3a" providerId="LiveId" clId="{FC9492C2-6BC1-4988-9B2A-A142AA0910F2}" dt="2023-02-19T21:34:08.517" v="68"/>
        <pc:sldMkLst>
          <pc:docMk/>
          <pc:sldMk cId="2723507635" sldId="507"/>
        </pc:sldMkLst>
      </pc:sldChg>
      <pc:sldChg chg="modSp mod modAnim">
        <pc:chgData name="Tom Dawes" userId="fe899cd594ff6f3a" providerId="LiveId" clId="{FC9492C2-6BC1-4988-9B2A-A142AA0910F2}" dt="2023-02-19T20:46:08.667" v="8"/>
        <pc:sldMkLst>
          <pc:docMk/>
          <pc:sldMk cId="2754174055" sldId="766"/>
        </pc:sldMkLst>
        <pc:spChg chg="mod">
          <ac:chgData name="Tom Dawes" userId="fe899cd594ff6f3a" providerId="LiveId" clId="{FC9492C2-6BC1-4988-9B2A-A142AA0910F2}" dt="2023-02-19T20:44:40.465" v="0" actId="14100"/>
          <ac:spMkLst>
            <pc:docMk/>
            <pc:sldMk cId="2754174055" sldId="766"/>
            <ac:spMk id="28" creationId="{B574C331-EA7B-4C6C-B5BA-C664B54730CE}"/>
          </ac:spMkLst>
        </pc:spChg>
        <pc:spChg chg="mod">
          <ac:chgData name="Tom Dawes" userId="fe899cd594ff6f3a" providerId="LiveId" clId="{FC9492C2-6BC1-4988-9B2A-A142AA0910F2}" dt="2023-02-19T20:45:09.768" v="3" actId="1076"/>
          <ac:spMkLst>
            <pc:docMk/>
            <pc:sldMk cId="2754174055" sldId="766"/>
            <ac:spMk id="31" creationId="{7C2357C9-D189-4850-8DA4-DAC9CA3C2995}"/>
          </ac:spMkLst>
        </pc:spChg>
        <pc:spChg chg="mod">
          <ac:chgData name="Tom Dawes" userId="fe899cd594ff6f3a" providerId="LiveId" clId="{FC9492C2-6BC1-4988-9B2A-A142AA0910F2}" dt="2023-02-19T20:45:29.100" v="5" actId="14100"/>
          <ac:spMkLst>
            <pc:docMk/>
            <pc:sldMk cId="2754174055" sldId="766"/>
            <ac:spMk id="34" creationId="{7806BE0E-75C5-4F88-9C08-044BA5140961}"/>
          </ac:spMkLst>
        </pc:spChg>
        <pc:spChg chg="mod">
          <ac:chgData name="Tom Dawes" userId="fe899cd594ff6f3a" providerId="LiveId" clId="{FC9492C2-6BC1-4988-9B2A-A142AA0910F2}" dt="2023-02-19T20:45:47.668" v="7" actId="14100"/>
          <ac:spMkLst>
            <pc:docMk/>
            <pc:sldMk cId="2754174055" sldId="766"/>
            <ac:spMk id="35" creationId="{5FEA796F-DC6C-4C18-B19C-8E84DDE3A586}"/>
          </ac:spMkLst>
        </pc:spChg>
        <pc:picChg chg="mod">
          <ac:chgData name="Tom Dawes" userId="fe899cd594ff6f3a" providerId="LiveId" clId="{FC9492C2-6BC1-4988-9B2A-A142AA0910F2}" dt="2023-02-19T20:45:09.768" v="3" actId="1076"/>
          <ac:picMkLst>
            <pc:docMk/>
            <pc:sldMk cId="2754174055" sldId="766"/>
            <ac:picMk id="2056" creationId="{3867E96C-8A5A-4812-90F0-3FCE49E0ABE8}"/>
          </ac:picMkLst>
        </pc:picChg>
      </pc:sldChg>
      <pc:sldChg chg="modAnim">
        <pc:chgData name="Tom Dawes" userId="fe899cd594ff6f3a" providerId="LiveId" clId="{FC9492C2-6BC1-4988-9B2A-A142AA0910F2}" dt="2023-02-19T21:27:46.901" v="55"/>
        <pc:sldMkLst>
          <pc:docMk/>
          <pc:sldMk cId="3842833996" sldId="768"/>
        </pc:sldMkLst>
      </pc:sldChg>
      <pc:sldChg chg="add del">
        <pc:chgData name="Tom Dawes" userId="fe899cd594ff6f3a" providerId="LiveId" clId="{FC9492C2-6BC1-4988-9B2A-A142AA0910F2}" dt="2023-02-19T20:56:36.166" v="19"/>
        <pc:sldMkLst>
          <pc:docMk/>
          <pc:sldMk cId="2766608944" sldId="799"/>
        </pc:sldMkLst>
      </pc:sldChg>
      <pc:sldChg chg="modSp mod">
        <pc:chgData name="Tom Dawes" userId="fe899cd594ff6f3a" providerId="LiveId" clId="{FC9492C2-6BC1-4988-9B2A-A142AA0910F2}" dt="2023-02-19T20:53:41.548" v="17" actId="14100"/>
        <pc:sldMkLst>
          <pc:docMk/>
          <pc:sldMk cId="4158797273" sldId="807"/>
        </pc:sldMkLst>
        <pc:spChg chg="mod">
          <ac:chgData name="Tom Dawes" userId="fe899cd594ff6f3a" providerId="LiveId" clId="{FC9492C2-6BC1-4988-9B2A-A142AA0910F2}" dt="2023-02-19T20:51:05.646" v="15" actId="14100"/>
          <ac:spMkLst>
            <pc:docMk/>
            <pc:sldMk cId="4158797273" sldId="807"/>
            <ac:spMk id="30" creationId="{D3C0231F-A97C-47B9-B1CA-5BB8BD865D52}"/>
          </ac:spMkLst>
        </pc:spChg>
        <pc:spChg chg="mod">
          <ac:chgData name="Tom Dawes" userId="fe899cd594ff6f3a" providerId="LiveId" clId="{FC9492C2-6BC1-4988-9B2A-A142AA0910F2}" dt="2023-02-19T20:52:01.549" v="16" actId="14100"/>
          <ac:spMkLst>
            <pc:docMk/>
            <pc:sldMk cId="4158797273" sldId="807"/>
            <ac:spMk id="32" creationId="{1EC13518-0F21-44BD-A812-9AA4E1B82D65}"/>
          </ac:spMkLst>
        </pc:spChg>
        <pc:spChg chg="mod">
          <ac:chgData name="Tom Dawes" userId="fe899cd594ff6f3a" providerId="LiveId" clId="{FC9492C2-6BC1-4988-9B2A-A142AA0910F2}" dt="2023-02-19T20:53:41.548" v="17" actId="14100"/>
          <ac:spMkLst>
            <pc:docMk/>
            <pc:sldMk cId="4158797273" sldId="807"/>
            <ac:spMk id="33" creationId="{2B9F3687-443B-4493-8E0C-232E260C3421}"/>
          </ac:spMkLst>
        </pc:spChg>
        <pc:spChg chg="mod">
          <ac:chgData name="Tom Dawes" userId="fe899cd594ff6f3a" providerId="LiveId" clId="{FC9492C2-6BC1-4988-9B2A-A142AA0910F2}" dt="2023-02-19T20:49:58.699" v="12" actId="1076"/>
          <ac:spMkLst>
            <pc:docMk/>
            <pc:sldMk cId="4158797273" sldId="807"/>
            <ac:spMk id="38" creationId="{43F98D61-1006-43A5-A2C4-A5AFAF3859DE}"/>
          </ac:spMkLst>
        </pc:spChg>
        <pc:spChg chg="mod">
          <ac:chgData name="Tom Dawes" userId="fe899cd594ff6f3a" providerId="LiveId" clId="{FC9492C2-6BC1-4988-9B2A-A142AA0910F2}" dt="2023-02-19T20:50:31.469" v="13" actId="14100"/>
          <ac:spMkLst>
            <pc:docMk/>
            <pc:sldMk cId="4158797273" sldId="807"/>
            <ac:spMk id="40" creationId="{00B38DA1-847A-4F62-80EA-DCD70E0469AB}"/>
          </ac:spMkLst>
        </pc:spChg>
        <pc:spChg chg="mod">
          <ac:chgData name="Tom Dawes" userId="fe899cd594ff6f3a" providerId="LiveId" clId="{FC9492C2-6BC1-4988-9B2A-A142AA0910F2}" dt="2023-02-19T20:46:52.165" v="10" actId="14100"/>
          <ac:spMkLst>
            <pc:docMk/>
            <pc:sldMk cId="4158797273" sldId="807"/>
            <ac:spMk id="42" creationId="{65F7DBF4-247A-49EC-A6ED-B2C9D81B6368}"/>
          </ac:spMkLst>
        </pc:spChg>
      </pc:sldChg>
      <pc:sldChg chg="modSp modAnim">
        <pc:chgData name="Tom Dawes" userId="fe899cd594ff6f3a" providerId="LiveId" clId="{FC9492C2-6BC1-4988-9B2A-A142AA0910F2}" dt="2023-02-19T21:38:12.265" v="91" actId="20577"/>
        <pc:sldMkLst>
          <pc:docMk/>
          <pc:sldMk cId="311661582" sldId="808"/>
        </pc:sldMkLst>
        <pc:spChg chg="mod">
          <ac:chgData name="Tom Dawes" userId="fe899cd594ff6f3a" providerId="LiveId" clId="{FC9492C2-6BC1-4988-9B2A-A142AA0910F2}" dt="2023-02-19T21:38:12.265" v="91" actId="20577"/>
          <ac:spMkLst>
            <pc:docMk/>
            <pc:sldMk cId="311661582" sldId="808"/>
            <ac:spMk id="41" creationId="{B723532F-D0AB-0582-1142-66CACCE4B8B8}"/>
          </ac:spMkLst>
        </pc:spChg>
      </pc:sldChg>
      <pc:sldChg chg="modSp mod">
        <pc:chgData name="Tom Dawes" userId="fe899cd594ff6f3a" providerId="LiveId" clId="{FC9492C2-6BC1-4988-9B2A-A142AA0910F2}" dt="2023-02-19T21:00:25.652" v="20" actId="14100"/>
        <pc:sldMkLst>
          <pc:docMk/>
          <pc:sldMk cId="244356386" sldId="813"/>
        </pc:sldMkLst>
        <pc:spChg chg="mod">
          <ac:chgData name="Tom Dawes" userId="fe899cd594ff6f3a" providerId="LiveId" clId="{FC9492C2-6BC1-4988-9B2A-A142AA0910F2}" dt="2023-02-19T21:00:25.652" v="20" actId="14100"/>
          <ac:spMkLst>
            <pc:docMk/>
            <pc:sldMk cId="244356386" sldId="813"/>
            <ac:spMk id="24" creationId="{AD2AEA52-278C-45D8-9A99-80CC149230D3}"/>
          </ac:spMkLst>
        </pc:spChg>
      </pc:sldChg>
      <pc:sldChg chg="addSp delSp modSp mod modAnim">
        <pc:chgData name="Tom Dawes" userId="fe899cd594ff6f3a" providerId="LiveId" clId="{FC9492C2-6BC1-4988-9B2A-A142AA0910F2}" dt="2023-02-19T21:19:29.633" v="47"/>
        <pc:sldMkLst>
          <pc:docMk/>
          <pc:sldMk cId="1329656440" sldId="815"/>
        </pc:sldMkLst>
        <pc:spChg chg="del mod">
          <ac:chgData name="Tom Dawes" userId="fe899cd594ff6f3a" providerId="LiveId" clId="{FC9492C2-6BC1-4988-9B2A-A142AA0910F2}" dt="2023-02-19T21:15:53.225" v="33" actId="478"/>
          <ac:spMkLst>
            <pc:docMk/>
            <pc:sldMk cId="1329656440" sldId="815"/>
            <ac:spMk id="2" creationId="{D974A6DC-187E-4C4A-92B8-4D8EDD2BB1DF}"/>
          </ac:spMkLst>
        </pc:spChg>
        <pc:spChg chg="add mod">
          <ac:chgData name="Tom Dawes" userId="fe899cd594ff6f3a" providerId="LiveId" clId="{FC9492C2-6BC1-4988-9B2A-A142AA0910F2}" dt="2023-02-19T21:15:57.394" v="35" actId="1076"/>
          <ac:spMkLst>
            <pc:docMk/>
            <pc:sldMk cId="1329656440" sldId="815"/>
            <ac:spMk id="3" creationId="{85569A43-98D1-98A8-9BB1-1FEB198670C2}"/>
          </ac:spMkLst>
        </pc:spChg>
        <pc:spChg chg="add del mod">
          <ac:chgData name="Tom Dawes" userId="fe899cd594ff6f3a" providerId="LiveId" clId="{FC9492C2-6BC1-4988-9B2A-A142AA0910F2}" dt="2023-02-19T21:15:54.435" v="34" actId="478"/>
          <ac:spMkLst>
            <pc:docMk/>
            <pc:sldMk cId="1329656440" sldId="815"/>
            <ac:spMk id="5" creationId="{C10E6013-C8EF-304A-B9A2-2790A31C96C7}"/>
          </ac:spMkLst>
        </pc:spChg>
        <pc:spChg chg="mod">
          <ac:chgData name="Tom Dawes" userId="fe899cd594ff6f3a" providerId="LiveId" clId="{FC9492C2-6BC1-4988-9B2A-A142AA0910F2}" dt="2023-02-19T21:18:55.202" v="45" actId="20577"/>
          <ac:spMkLst>
            <pc:docMk/>
            <pc:sldMk cId="1329656440" sldId="815"/>
            <ac:spMk id="18" creationId="{F3B276F0-5757-4756-9ABB-742A114AFB72}"/>
          </ac:spMkLst>
        </pc:spChg>
        <pc:spChg chg="mod">
          <ac:chgData name="Tom Dawes" userId="fe899cd594ff6f3a" providerId="LiveId" clId="{FC9492C2-6BC1-4988-9B2A-A142AA0910F2}" dt="2023-02-19T21:18:57.722" v="46" actId="20577"/>
          <ac:spMkLst>
            <pc:docMk/>
            <pc:sldMk cId="1329656440" sldId="815"/>
            <ac:spMk id="19" creationId="{59A7B54F-DCA8-4C35-9613-93CCAC8179C7}"/>
          </ac:spMkLst>
        </pc:spChg>
        <pc:spChg chg="mod">
          <ac:chgData name="Tom Dawes" userId="fe899cd594ff6f3a" providerId="LiveId" clId="{FC9492C2-6BC1-4988-9B2A-A142AA0910F2}" dt="2023-02-19T21:18:52.489" v="44" actId="20577"/>
          <ac:spMkLst>
            <pc:docMk/>
            <pc:sldMk cId="1329656440" sldId="815"/>
            <ac:spMk id="27" creationId="{8FE4316A-D0B0-4554-BE2F-CE586B4C0254}"/>
          </ac:spMkLst>
        </pc:spChg>
        <pc:spChg chg="mod">
          <ac:chgData name="Tom Dawes" userId="fe899cd594ff6f3a" providerId="LiveId" clId="{FC9492C2-6BC1-4988-9B2A-A142AA0910F2}" dt="2023-02-19T21:18:49.844" v="43" actId="20577"/>
          <ac:spMkLst>
            <pc:docMk/>
            <pc:sldMk cId="1329656440" sldId="815"/>
            <ac:spMk id="32" creationId="{8F4BA0D2-993E-40EF-BE69-F8283B17975A}"/>
          </ac:spMkLst>
        </pc:spChg>
      </pc:sldChg>
      <pc:sldChg chg="modSp mod modAnim">
        <pc:chgData name="Tom Dawes" userId="fe899cd594ff6f3a" providerId="LiveId" clId="{FC9492C2-6BC1-4988-9B2A-A142AA0910F2}" dt="2023-02-19T21:15:19.760" v="30"/>
        <pc:sldMkLst>
          <pc:docMk/>
          <pc:sldMk cId="3964540808" sldId="817"/>
        </pc:sldMkLst>
        <pc:spChg chg="mod">
          <ac:chgData name="Tom Dawes" userId="fe899cd594ff6f3a" providerId="LiveId" clId="{FC9492C2-6BC1-4988-9B2A-A142AA0910F2}" dt="2023-02-19T21:10:02.970" v="21" actId="20577"/>
          <ac:spMkLst>
            <pc:docMk/>
            <pc:sldMk cId="3964540808" sldId="817"/>
            <ac:spMk id="6" creationId="{4F44CEF9-5093-4B1D-F627-838F15C35AD8}"/>
          </ac:spMkLst>
        </pc:spChg>
      </pc:sldChg>
      <pc:sldChg chg="addSp delSp modSp mod delAnim modAnim">
        <pc:chgData name="Tom Dawes" userId="fe899cd594ff6f3a" providerId="LiveId" clId="{FC9492C2-6BC1-4988-9B2A-A142AA0910F2}" dt="2023-02-19T21:30:28.537" v="63" actId="1076"/>
        <pc:sldMkLst>
          <pc:docMk/>
          <pc:sldMk cId="1919756845" sldId="818"/>
        </pc:sldMkLst>
        <pc:spChg chg="add mod">
          <ac:chgData name="Tom Dawes" userId="fe899cd594ff6f3a" providerId="LiveId" clId="{FC9492C2-6BC1-4988-9B2A-A142AA0910F2}" dt="2023-02-19T21:28:49.139" v="57"/>
          <ac:spMkLst>
            <pc:docMk/>
            <pc:sldMk cId="1919756845" sldId="818"/>
            <ac:spMk id="3" creationId="{B49611E7-77AD-EB16-D9E5-F0E61D14731D}"/>
          </ac:spMkLst>
        </pc:spChg>
        <pc:spChg chg="del">
          <ac:chgData name="Tom Dawes" userId="fe899cd594ff6f3a" providerId="LiveId" clId="{FC9492C2-6BC1-4988-9B2A-A142AA0910F2}" dt="2023-02-19T21:28:48.188" v="56" actId="478"/>
          <ac:spMkLst>
            <pc:docMk/>
            <pc:sldMk cId="1919756845" sldId="818"/>
            <ac:spMk id="6" creationId="{5FE9CE73-1EEE-7DC5-32B7-E3B795AFDF21}"/>
          </ac:spMkLst>
        </pc:spChg>
        <pc:spChg chg="del">
          <ac:chgData name="Tom Dawes" userId="fe899cd594ff6f3a" providerId="LiveId" clId="{FC9492C2-6BC1-4988-9B2A-A142AA0910F2}" dt="2023-02-19T21:30:23.122" v="62" actId="478"/>
          <ac:spMkLst>
            <pc:docMk/>
            <pc:sldMk cId="1919756845" sldId="818"/>
            <ac:spMk id="22" creationId="{1B276415-5A79-9819-667D-BE66AD95DF07}"/>
          </ac:spMkLst>
        </pc:spChg>
        <pc:picChg chg="mod">
          <ac:chgData name="Tom Dawes" userId="fe899cd594ff6f3a" providerId="LiveId" clId="{FC9492C2-6BC1-4988-9B2A-A142AA0910F2}" dt="2023-02-19T21:30:28.537" v="63" actId="1076"/>
          <ac:picMkLst>
            <pc:docMk/>
            <pc:sldMk cId="1919756845" sldId="818"/>
            <ac:picMk id="3074" creationId="{D313CEFD-83C3-31DD-FB9C-23E8B04C9778}"/>
          </ac:picMkLst>
        </pc:picChg>
      </pc:sldChg>
      <pc:sldChg chg="addSp delSp modSp mod modAnim">
        <pc:chgData name="Tom Dawes" userId="fe899cd594ff6f3a" providerId="LiveId" clId="{FC9492C2-6BC1-4988-9B2A-A142AA0910F2}" dt="2023-02-19T21:31:05.513" v="64"/>
        <pc:sldMkLst>
          <pc:docMk/>
          <pc:sldMk cId="3575690097" sldId="819"/>
        </pc:sldMkLst>
        <pc:spChg chg="add mod">
          <ac:chgData name="Tom Dawes" userId="fe899cd594ff6f3a" providerId="LiveId" clId="{FC9492C2-6BC1-4988-9B2A-A142AA0910F2}" dt="2023-02-19T21:28:53.404" v="59"/>
          <ac:spMkLst>
            <pc:docMk/>
            <pc:sldMk cId="3575690097" sldId="819"/>
            <ac:spMk id="3" creationId="{9DB7F984-A5CC-1FFD-814D-1C97CA3DED99}"/>
          </ac:spMkLst>
        </pc:spChg>
        <pc:spChg chg="del">
          <ac:chgData name="Tom Dawes" userId="fe899cd594ff6f3a" providerId="LiveId" clId="{FC9492C2-6BC1-4988-9B2A-A142AA0910F2}" dt="2023-02-19T21:28:52.554" v="58" actId="478"/>
          <ac:spMkLst>
            <pc:docMk/>
            <pc:sldMk cId="3575690097" sldId="819"/>
            <ac:spMk id="6" creationId="{5FE9CE73-1EEE-7DC5-32B7-E3B795AFDF21}"/>
          </ac:spMkLst>
        </pc:spChg>
      </pc:sldChg>
      <pc:sldChg chg="modAnim">
        <pc:chgData name="Tom Dawes" userId="fe899cd594ff6f3a" providerId="LiveId" clId="{FC9492C2-6BC1-4988-9B2A-A142AA0910F2}" dt="2023-02-19T21:44:45.903" v="115"/>
        <pc:sldMkLst>
          <pc:docMk/>
          <pc:sldMk cId="3334499453" sldId="820"/>
        </pc:sldMkLst>
      </pc:sldChg>
      <pc:sldChg chg="modSp mod modAnim">
        <pc:chgData name="Tom Dawes" userId="fe899cd594ff6f3a" providerId="LiveId" clId="{FC9492C2-6BC1-4988-9B2A-A142AA0910F2}" dt="2023-02-19T21:42:05.798" v="112"/>
        <pc:sldMkLst>
          <pc:docMk/>
          <pc:sldMk cId="1766833837" sldId="821"/>
        </pc:sldMkLst>
        <pc:spChg chg="mod">
          <ac:chgData name="Tom Dawes" userId="fe899cd594ff6f3a" providerId="LiveId" clId="{FC9492C2-6BC1-4988-9B2A-A142AA0910F2}" dt="2023-02-19T21:41:10.939" v="111" actId="14100"/>
          <ac:spMkLst>
            <pc:docMk/>
            <pc:sldMk cId="1766833837" sldId="821"/>
            <ac:spMk id="10" creationId="{22E5D732-CCA3-48BE-AA7A-88BE4DA4CD8B}"/>
          </ac:spMkLst>
        </pc:spChg>
        <pc:spChg chg="mod">
          <ac:chgData name="Tom Dawes" userId="fe899cd594ff6f3a" providerId="LiveId" clId="{FC9492C2-6BC1-4988-9B2A-A142AA0910F2}" dt="2023-02-19T21:35:02.149" v="70" actId="20577"/>
          <ac:spMkLst>
            <pc:docMk/>
            <pc:sldMk cId="1766833837" sldId="821"/>
            <ac:spMk id="12" creationId="{AFF9EA18-2153-0A60-824B-DBB5672361A1}"/>
          </ac:spMkLst>
        </pc:spChg>
      </pc:sldChg>
      <pc:sldChg chg="addSp delSp modSp mod modAnim">
        <pc:chgData name="Tom Dawes" userId="fe899cd594ff6f3a" providerId="LiveId" clId="{FC9492C2-6BC1-4988-9B2A-A142AA0910F2}" dt="2023-02-19T21:43:43.302" v="114"/>
        <pc:sldMkLst>
          <pc:docMk/>
          <pc:sldMk cId="2050603710" sldId="822"/>
        </pc:sldMkLst>
        <pc:spChg chg="del">
          <ac:chgData name="Tom Dawes" userId="fe899cd594ff6f3a" providerId="LiveId" clId="{FC9492C2-6BC1-4988-9B2A-A142AA0910F2}" dt="2023-02-19T21:35:11.424" v="73" actId="478"/>
          <ac:spMkLst>
            <pc:docMk/>
            <pc:sldMk cId="2050603710" sldId="822"/>
            <ac:spMk id="7" creationId="{A3D39D56-FB8F-0E35-E5F6-470A22449444}"/>
          </ac:spMkLst>
        </pc:spChg>
        <pc:spChg chg="mod">
          <ac:chgData name="Tom Dawes" userId="fe899cd594ff6f3a" providerId="LiveId" clId="{FC9492C2-6BC1-4988-9B2A-A142AA0910F2}" dt="2023-02-19T21:35:06.873" v="72" actId="20577"/>
          <ac:spMkLst>
            <pc:docMk/>
            <pc:sldMk cId="2050603710" sldId="822"/>
            <ac:spMk id="8" creationId="{1BAC4E69-9F09-BF60-222A-A52D512EB74A}"/>
          </ac:spMkLst>
        </pc:spChg>
        <pc:spChg chg="add mod">
          <ac:chgData name="Tom Dawes" userId="fe899cd594ff6f3a" providerId="LiveId" clId="{FC9492C2-6BC1-4988-9B2A-A142AA0910F2}" dt="2023-02-19T21:35:12.504" v="74"/>
          <ac:spMkLst>
            <pc:docMk/>
            <pc:sldMk cId="2050603710" sldId="822"/>
            <ac:spMk id="9" creationId="{471A2B2E-6C1E-C4AC-6303-0CAC9458B2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[n] and [ñ]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[13] dos [64]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[134] cuatro [241]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[284] seis [438]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[603]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[991]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[449] once [1701]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catorce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[2411] quince[1215]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[4232]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veintiuno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[819/425]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veintidós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veintitrés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veinticuatro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 uno [830/4/425]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fin [182]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restaurante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[2636]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ruido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[1034]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nunca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[158]: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beber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[1085] comer [37]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[434] hacer [26] leer [209] responder (a) [464]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[38] a menudo [958] a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veces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59]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normalmente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[1696]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siempre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[96]</a:t>
            </a:r>
            <a:r>
              <a:rPr lang="en-GB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tienen [8] tenemos [8] cine [952] edificio [857] aquí [130] de12 [2]  delante [1742] detrás [2044] dónde [161] en1 [6] entre [63]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GB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adivinar [2201] escribir [198] ] carnaval [4114]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[4514]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disfraz [&gt;5000] espacio [451] mariposa [3359] oeste [2416] pájaro [1607]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región [545] ritmo [1277] tambor [3826] tema [240]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infantil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[1706]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[3] 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1/3[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kern="1200" dirty="0">
              <a:solidFill>
                <a:schemeClr val="dk1"/>
              </a:solidFill>
              <a:effectLst/>
              <a:latin typeface="Calibri"/>
              <a:ea typeface="+mn-ea"/>
              <a:cs typeface="Calibri"/>
              <a:sym typeface="Calibri"/>
            </a:endParaRPr>
          </a:p>
          <a:p>
            <a:pPr marL="0" indent="0">
              <a:buFontTx/>
              <a:buNone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[4514]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infantil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[1706]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https://www.carnavalbadajoz.es/multimedia-fotos/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749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2/3[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https://www.carnavalbadajoz.es/multimedia-fotos/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958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3/3]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nb-NO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from http://elestribillo.es/vas-como-quieres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018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reintroduce negation with ‘no’ together with ‘hay’ 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 of the </a:t>
            </a:r>
            <a:r>
              <a:rPr lang="en-GB" baseline="0" dirty="0"/>
              <a:t>English meaning in each of the example sentences.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735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(four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comprehension of hay and no hay in short sentences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1. Ask the question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</a:p>
          <a:p>
            <a:pPr marL="0" indent="0">
              <a:buFontTx/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Elicit the response ‘es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click to confirm.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obscure the ‘no’ and elicit a repetition of the correct sentence from pupils.</a:t>
            </a:r>
            <a:b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for slices 2-4.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nb-NO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from http://elestribillo.es/vas-como-quieres</a:t>
            </a:r>
          </a:p>
          <a:p>
            <a:pPr marL="0" indent="0">
              <a:buNone/>
            </a:pPr>
            <a:endParaRPr lang="nb-NO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pájaro [1607] mariposa [3359]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nb-NO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210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2/3]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tambor [3826]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https://www.carnavalbadajoz.es/multimedia-fotos/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630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comprehension of hay and no hay in short sentences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1. Ask the question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</a:p>
          <a:p>
            <a:pPr marL="0" indent="0">
              <a:buFontTx/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Elicit the response ‘es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click to confirm.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obscure the ‘no’ and elicit a repetition of the correct sentence from pupils.</a:t>
            </a:r>
            <a:b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for slices 2-4.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https://www.carnavalbadajoz.es/multimedia-fotos/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524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4/4]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https://www.carnavalbadajoz.es/multimedia-fotos/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829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852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[n] [ñ]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[n] [ñ]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</a:t>
            </a:r>
            <a:r>
              <a:rPr lang="en-GB" dirty="0"/>
              <a:t>: </a:t>
            </a:r>
            <a:r>
              <a:rPr lang="en-GB" dirty="0" err="1"/>
              <a:t>mouthe</a:t>
            </a:r>
            <a:r>
              <a:rPr lang="en-GB" dirty="0"/>
              <a:t> the words ‘</a:t>
            </a:r>
            <a:r>
              <a:rPr lang="en-GB" dirty="0" err="1"/>
              <a:t>hola</a:t>
            </a:r>
            <a:r>
              <a:rPr lang="en-GB" dirty="0"/>
              <a:t>’ and make a talking gesture with your hand (like a puppet is talking)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[n] [ñ] with some previously taught vocabulary &amp; unknown word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try to guess their partner’s 5 words by saying them aloud, before the 45 seconds is up.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Swap roles and repeat the game.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adivinar [2201] escribir [198] cañón [&gt;4015] 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[173] ñu [&gt;5000] piña [5000] secreto [1490] suena (sonar) [949] sueño [460]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recognition and correct pronunciation of 13 numbers between 1-31.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Spanish and ensures pupil understanding.</a:t>
            </a:r>
          </a:p>
          <a:p>
            <a:pPr>
              <a:buAutoNum type="arabicPeriod"/>
            </a:pPr>
            <a:r>
              <a:rPr lang="en-GB" b="0" dirty="0"/>
              <a:t> Pupils work in pairs to say the numbers in order (1-31). They have one minute. </a:t>
            </a:r>
          </a:p>
          <a:p>
            <a:pPr>
              <a:buAutoNum type="arabicPeriod"/>
            </a:pPr>
            <a:r>
              <a:rPr lang="en-GB" b="0" dirty="0"/>
              <a:t> Click to trigger the timer (60 seconds)</a:t>
            </a:r>
          </a:p>
          <a:p>
            <a:pPr>
              <a:buAutoNum type="arabicPeriod"/>
            </a:pPr>
            <a:r>
              <a:rPr lang="en-GB" b="0" dirty="0"/>
              <a:t> To bring up answers, </a:t>
            </a:r>
            <a:r>
              <a:rPr lang="en-GB" dirty="0"/>
              <a:t>each number / word disappears on click, and the correct answer appears.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503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 minute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locate Badajoz geographically on a map and introduce its carnival.</a:t>
            </a:r>
          </a:p>
          <a:p>
            <a:pPr marL="216000" indent="-216000">
              <a:lnSpc>
                <a:spcPct val="100000"/>
              </a:lnSpc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Procedure: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1. Click to present the new information.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2. Elicit English meanings from pupils, orally.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3. Click for callout about use of SER.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oeste [2416] región [545]</a:t>
            </a: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2800" b="1" dirty="0"/>
              <a:t>Photo 1 from</a:t>
            </a:r>
            <a:r>
              <a:rPr lang="en-GB" sz="28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https://www.rutasporespana.es/blog/2016/11/que-ver-hacer-badajoz/</a:t>
            </a:r>
          </a:p>
          <a:p>
            <a:pPr marL="0" indent="0">
              <a:buNone/>
            </a:pPr>
            <a:r>
              <a:rPr lang="en-GB" sz="2800" b="0" dirty="0"/>
              <a:t>Many thanks to José, Adrián and Alicia.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539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10 minutes (2 slides)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transcription of previously taught vocabulary; to introduce pupils to a city in Spain.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  <a:br>
              <a:rPr lang="en-US" b="1" baseline="0" dirty="0"/>
            </a:br>
            <a:r>
              <a:rPr lang="en-US" b="0" baseline="0" dirty="0"/>
              <a:t>1. Explain that pupils are going to learn a bit about Badajoz and its Carnival.</a:t>
            </a:r>
            <a:br>
              <a:rPr lang="en-US" b="0" baseline="0" dirty="0"/>
            </a:br>
            <a:r>
              <a:rPr lang="en-US" b="0" baseline="0" dirty="0"/>
              <a:t>2. They number E, 1-6 in their books.</a:t>
            </a:r>
            <a:br>
              <a:rPr lang="en-US" b="0" baseline="0" dirty="0"/>
            </a:br>
            <a:r>
              <a:rPr lang="en-US" b="0" baseline="0" dirty="0"/>
              <a:t>3. Click to listen to the example.  Allow pupils time to write the missing word.</a:t>
            </a:r>
          </a:p>
          <a:p>
            <a:pPr marL="0" indent="0">
              <a:buNone/>
            </a:pPr>
            <a:r>
              <a:rPr lang="en-US" b="0" baseline="0" dirty="0"/>
              <a:t>4. Click to reveal and check the answer.</a:t>
            </a:r>
          </a:p>
          <a:p>
            <a:pPr marL="0" indent="0">
              <a:buNone/>
            </a:pPr>
            <a:r>
              <a:rPr lang="en-US" b="0" baseline="0" dirty="0"/>
              <a:t>5. Continue with items 1-6, and check answers.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Badajoz, hay un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carnaval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muy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Famoso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febrero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b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Cada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grupo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tiene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un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tema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y</a:t>
            </a:r>
            <a:b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lleva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disfraces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muchos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colores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 una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banda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con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instrumentos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también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b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las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calles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hay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muchas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personas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que celebrant la festa: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bailan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y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canta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al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ritmo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de la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música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1200" dirty="0"/>
          </a:p>
          <a:p>
            <a:pPr marL="0" indent="0">
              <a:buNone/>
            </a:pPr>
            <a:endParaRPr lang="en-US" b="1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Photo from</a:t>
            </a:r>
            <a:r>
              <a:rPr lang="en-GB" b="0" dirty="0"/>
              <a:t>:</a:t>
            </a:r>
          </a:p>
          <a:p>
            <a:pPr marL="0" indent="0">
              <a:buNone/>
            </a:pPr>
            <a:r>
              <a:rPr lang="en-GB" b="0" dirty="0"/>
              <a:t>https://carnavaldebadajoz.org/2022/02/21/programa-oficial-del-carnaval-de-badajoz-2022/</a:t>
            </a:r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carnaval [4114] disfraz [&gt;5000] espacio [451] ritmo [1277] tema [240] que [3]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97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within a longer text.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nine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‘very?’ ‘</a:t>
            </a:r>
            <a:r>
              <a:rPr lang="en-US" b="0" baseline="0" dirty="0" err="1"/>
              <a:t>muy</a:t>
            </a:r>
            <a:r>
              <a:rPr lang="en-US" b="0" baseline="0" dirty="0"/>
              <a:t>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Further questions can be asked to draw out linguistic and content knowledge of the text, as appropriate:  for example, ‘¿por </a:t>
            </a:r>
            <a:r>
              <a:rPr lang="en-US" b="0" baseline="0" dirty="0" err="1">
                <a:sym typeface="Wingdings" panose="05000000000000000000" pitchFamily="2" charset="2"/>
              </a:rPr>
              <a:t>qué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famoso</a:t>
            </a:r>
            <a:r>
              <a:rPr lang="en-US" b="0" baseline="0" dirty="0">
                <a:sym typeface="Wingdings" panose="05000000000000000000" pitchFamily="2" charset="2"/>
              </a:rPr>
              <a:t> y no </a:t>
            </a:r>
            <a:r>
              <a:rPr lang="en-US" b="0" baseline="0" dirty="0" err="1">
                <a:sym typeface="Wingdings" panose="05000000000000000000" pitchFamily="2" charset="2"/>
              </a:rPr>
              <a:t>famosa</a:t>
            </a:r>
            <a:r>
              <a:rPr lang="en-US" b="0" baseline="0" dirty="0">
                <a:sym typeface="Wingdings" panose="05000000000000000000" pitchFamily="2" charset="2"/>
              </a:rPr>
              <a:t>?, 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0" baseline="0" dirty="0">
                <a:sym typeface="Wingdings" panose="05000000000000000000" pitchFamily="2" charset="2"/>
              </a:rPr>
              <a:t>‘¿</a:t>
            </a:r>
            <a:r>
              <a:rPr lang="en-US" b="0" baseline="0" dirty="0" err="1">
                <a:sym typeface="Wingdings" panose="05000000000000000000" pitchFamily="2" charset="2"/>
              </a:rPr>
              <a:t>qué</a:t>
            </a:r>
            <a:r>
              <a:rPr lang="en-US" b="0" baseline="0" dirty="0">
                <a:sym typeface="Wingdings" panose="05000000000000000000" pitchFamily="2" charset="2"/>
              </a:rPr>
              <a:t> es Famoso </a:t>
            </a:r>
            <a:r>
              <a:rPr lang="en-US" b="0" baseline="0" dirty="0" err="1">
                <a:sym typeface="Wingdings" panose="05000000000000000000" pitchFamily="2" charset="2"/>
              </a:rPr>
              <a:t>en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el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texto</a:t>
            </a:r>
            <a:r>
              <a:rPr lang="en-US" b="0" baseline="0" dirty="0">
                <a:sym typeface="Wingdings" panose="05000000000000000000" pitchFamily="2" charset="2"/>
              </a:rPr>
              <a:t>?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Ask pupils to identify any plural nouns in the text (</a:t>
            </a:r>
            <a:r>
              <a:rPr lang="en-US" b="0" baseline="0" dirty="0" err="1">
                <a:sym typeface="Wingdings" panose="05000000000000000000" pitchFamily="2" charset="2"/>
              </a:rPr>
              <a:t>instrumentos</a:t>
            </a:r>
            <a:r>
              <a:rPr lang="en-US" b="0" baseline="0" dirty="0">
                <a:sym typeface="Wingdings" panose="05000000000000000000" pitchFamily="2" charset="2"/>
              </a:rPr>
              <a:t>, personas). 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 There are a few unknown words in the text, and a variety of words that were taught some time ago.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audio player to hear the full text, if desired.</a:t>
            </a:r>
            <a:endParaRPr lang="en-US" b="0" baseline="0" dirty="0"/>
          </a:p>
          <a:p>
            <a:pPr marL="0" indent="0">
              <a:buNone/>
            </a:pPr>
            <a:endParaRPr lang="en-GB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Transcript:</a:t>
            </a:r>
            <a:br>
              <a:rPr lang="en-GB" b="0" dirty="0"/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 Badajoz, hay un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carnaval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muy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Famoso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febrero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Cada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grupo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tiene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tema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y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lleva</a:t>
            </a: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disfraces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muchos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colores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Hay una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banda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con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instrumentos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también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En las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calles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hay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muchas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personas que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celebran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la festa: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bailan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y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cantan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al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ritmo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 la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música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carnaval [4114] disfraz [&gt;5000] ritmo [1277] tema [240] que [3]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604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reintroduce negation with ‘no’ together with ‘hay’ 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sentences. </a:t>
            </a:r>
          </a:p>
          <a:p>
            <a:endParaRPr lang="en-GB" baseline="0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19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post-nominal adjective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post-nominal adjective agreement.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Speech bubble 1 flags up the gender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Speech bubble 2 reminds students about gender agreement of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Speech bubble 3 reminds pupils about plural nouns ending in consonants.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3" Type="http://schemas.openxmlformats.org/officeDocument/2006/relationships/audio" Target="../media/audio64.wav"/><Relationship Id="rId7" Type="http://schemas.openxmlformats.org/officeDocument/2006/relationships/audio" Target="../media/audio6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7.wav"/><Relationship Id="rId5" Type="http://schemas.openxmlformats.org/officeDocument/2006/relationships/audio" Target="../media/audio66.wav"/><Relationship Id="rId10" Type="http://schemas.openxmlformats.org/officeDocument/2006/relationships/image" Target="../media/image42.png"/><Relationship Id="rId4" Type="http://schemas.openxmlformats.org/officeDocument/2006/relationships/audio" Target="../media/audio65.wav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4.png"/><Relationship Id="rId3" Type="http://schemas.openxmlformats.org/officeDocument/2006/relationships/audio" Target="../media/audio70.wav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73.wav"/><Relationship Id="rId5" Type="http://schemas.openxmlformats.org/officeDocument/2006/relationships/image" Target="../media/image21.png"/><Relationship Id="rId10" Type="http://schemas.openxmlformats.org/officeDocument/2006/relationships/audio" Target="../media/audio72.wav"/><Relationship Id="rId4" Type="http://schemas.openxmlformats.org/officeDocument/2006/relationships/audio" Target="../media/audio71.wav"/><Relationship Id="rId9" Type="http://schemas.openxmlformats.org/officeDocument/2006/relationships/image" Target="../media/image18.svg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74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audio" Target="../media/audio72.wav"/><Relationship Id="rId4" Type="http://schemas.openxmlformats.org/officeDocument/2006/relationships/image" Target="../media/image21.pn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75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audio" Target="../media/audio72.wav"/><Relationship Id="rId4" Type="http://schemas.openxmlformats.org/officeDocument/2006/relationships/image" Target="../media/image21.pn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audio" Target="../media/audio78.wav"/><Relationship Id="rId4" Type="http://schemas.openxmlformats.org/officeDocument/2006/relationships/audio" Target="../media/audio7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9.jpeg"/><Relationship Id="rId3" Type="http://schemas.openxmlformats.org/officeDocument/2006/relationships/audio" Target="../media/audio79.wav"/><Relationship Id="rId7" Type="http://schemas.openxmlformats.org/officeDocument/2006/relationships/audio" Target="../media/audio81.wav"/><Relationship Id="rId12" Type="http://schemas.openxmlformats.org/officeDocument/2006/relationships/audio" Target="../media/audio8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8.sv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80.wav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jpeg"/><Relationship Id="rId3" Type="http://schemas.openxmlformats.org/officeDocument/2006/relationships/audio" Target="../media/audio83.wav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audio" Target="../media/audio86.wav"/><Relationship Id="rId5" Type="http://schemas.openxmlformats.org/officeDocument/2006/relationships/audio" Target="../media/audio85.wav"/><Relationship Id="rId10" Type="http://schemas.openxmlformats.org/officeDocument/2006/relationships/image" Target="../media/image18.svg"/><Relationship Id="rId4" Type="http://schemas.openxmlformats.org/officeDocument/2006/relationships/audio" Target="../media/audio84.wav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82.wav"/><Relationship Id="rId3" Type="http://schemas.openxmlformats.org/officeDocument/2006/relationships/audio" Target="../media/audio87.wav"/><Relationship Id="rId7" Type="http://schemas.openxmlformats.org/officeDocument/2006/relationships/audio" Target="../media/audio89.wav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21.png"/><Relationship Id="rId10" Type="http://schemas.openxmlformats.org/officeDocument/2006/relationships/image" Target="../media/image18.svg"/><Relationship Id="rId4" Type="http://schemas.openxmlformats.org/officeDocument/2006/relationships/audio" Target="../media/audio88.wav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90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52.jpeg"/><Relationship Id="rId5" Type="http://schemas.microsoft.com/office/2007/relationships/hdphoto" Target="../media/hdphoto1.wdp"/><Relationship Id="rId10" Type="http://schemas.openxmlformats.org/officeDocument/2006/relationships/image" Target="../media/image51.png"/><Relationship Id="rId4" Type="http://schemas.openxmlformats.org/officeDocument/2006/relationships/image" Target="../media/image21.png"/><Relationship Id="rId9" Type="http://schemas.openxmlformats.org/officeDocument/2006/relationships/audio" Target="../media/audio9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image" Target="../media/image15.png"/><Relationship Id="rId3" Type="http://schemas.openxmlformats.org/officeDocument/2006/relationships/image" Target="../media/image10.png"/><Relationship Id="rId21" Type="http://schemas.openxmlformats.org/officeDocument/2006/relationships/image" Target="../media/image18.sv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7.wav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image" Target="../media/image19.png"/><Relationship Id="rId5" Type="http://schemas.openxmlformats.org/officeDocument/2006/relationships/audio" Target="../media/audio6.wav"/><Relationship Id="rId15" Type="http://schemas.openxmlformats.org/officeDocument/2006/relationships/audio" Target="../media/audio16.wav"/><Relationship Id="rId23" Type="http://schemas.openxmlformats.org/officeDocument/2006/relationships/audio" Target="../media/audio19.wav"/><Relationship Id="rId10" Type="http://schemas.openxmlformats.org/officeDocument/2006/relationships/audio" Target="../media/audio11.wav"/><Relationship Id="rId19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30.wav"/><Relationship Id="rId18" Type="http://schemas.openxmlformats.org/officeDocument/2006/relationships/image" Target="../media/image21.png"/><Relationship Id="rId26" Type="http://schemas.openxmlformats.org/officeDocument/2006/relationships/image" Target="../media/image27.png"/><Relationship Id="rId3" Type="http://schemas.openxmlformats.org/officeDocument/2006/relationships/audio" Target="../media/audio20.wav"/><Relationship Id="rId21" Type="http://schemas.openxmlformats.org/officeDocument/2006/relationships/image" Target="../media/image22.png"/><Relationship Id="rId7" Type="http://schemas.openxmlformats.org/officeDocument/2006/relationships/audio" Target="../media/audio24.wav"/><Relationship Id="rId12" Type="http://schemas.openxmlformats.org/officeDocument/2006/relationships/audio" Target="../media/audio29.wav"/><Relationship Id="rId17" Type="http://schemas.openxmlformats.org/officeDocument/2006/relationships/audio" Target="../media/audio33.wav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audio" Target="../media/audio22.wav"/><Relationship Id="rId15" Type="http://schemas.openxmlformats.org/officeDocument/2006/relationships/audio" Target="../media/audio32.wav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audio" Target="../media/audio27.wav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audio" Target="../media/audio31.wav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8" Type="http://schemas.openxmlformats.org/officeDocument/2006/relationships/audio" Target="../media/audio2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jpeg"/><Relationship Id="rId3" Type="http://schemas.openxmlformats.org/officeDocument/2006/relationships/image" Target="../media/image21.png"/><Relationship Id="rId7" Type="http://schemas.openxmlformats.org/officeDocument/2006/relationships/audio" Target="../media/audio36.wav"/><Relationship Id="rId12" Type="http://schemas.openxmlformats.org/officeDocument/2006/relationships/audio" Target="../media/audio3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11" Type="http://schemas.openxmlformats.org/officeDocument/2006/relationships/image" Target="../media/image36.png"/><Relationship Id="rId5" Type="http://schemas.openxmlformats.org/officeDocument/2006/relationships/audio" Target="../media/audio34.wav"/><Relationship Id="rId10" Type="http://schemas.openxmlformats.org/officeDocument/2006/relationships/audio" Target="../media/audio37.wav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18.svg"/><Relationship Id="rId3" Type="http://schemas.openxmlformats.org/officeDocument/2006/relationships/image" Target="../media/image38.jpeg"/><Relationship Id="rId7" Type="http://schemas.openxmlformats.org/officeDocument/2006/relationships/audio" Target="../media/audio41.wav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0.wav"/><Relationship Id="rId11" Type="http://schemas.openxmlformats.org/officeDocument/2006/relationships/audio" Target="../media/audio45.wav"/><Relationship Id="rId5" Type="http://schemas.openxmlformats.org/officeDocument/2006/relationships/audio" Target="../media/audio39.wav"/><Relationship Id="rId10" Type="http://schemas.openxmlformats.org/officeDocument/2006/relationships/audio" Target="../media/audio44.wav"/><Relationship Id="rId4" Type="http://schemas.openxmlformats.org/officeDocument/2006/relationships/image" Target="../media/image39.png"/><Relationship Id="rId9" Type="http://schemas.openxmlformats.org/officeDocument/2006/relationships/audio" Target="../media/audio43.wav"/><Relationship Id="rId14" Type="http://schemas.openxmlformats.org/officeDocument/2006/relationships/audio" Target="../media/audio4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image" Target="../media/image21.png"/><Relationship Id="rId18" Type="http://schemas.openxmlformats.org/officeDocument/2006/relationships/audio" Target="../media/audio57.wav"/><Relationship Id="rId3" Type="http://schemas.openxmlformats.org/officeDocument/2006/relationships/audio" Target="../media/audio47.wav"/><Relationship Id="rId7" Type="http://schemas.openxmlformats.org/officeDocument/2006/relationships/audio" Target="../media/audio51.wav"/><Relationship Id="rId12" Type="http://schemas.openxmlformats.org/officeDocument/2006/relationships/image" Target="../media/image40.jpeg"/><Relationship Id="rId17" Type="http://schemas.openxmlformats.org/officeDocument/2006/relationships/audio" Target="../media/audio56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0.wav"/><Relationship Id="rId11" Type="http://schemas.openxmlformats.org/officeDocument/2006/relationships/audio" Target="../media/audio55.wav"/><Relationship Id="rId5" Type="http://schemas.openxmlformats.org/officeDocument/2006/relationships/audio" Target="../media/audio49.wav"/><Relationship Id="rId15" Type="http://schemas.openxmlformats.org/officeDocument/2006/relationships/image" Target="../media/image17.png"/><Relationship Id="rId10" Type="http://schemas.openxmlformats.org/officeDocument/2006/relationships/audio" Target="../media/audio54.wav"/><Relationship Id="rId4" Type="http://schemas.openxmlformats.org/officeDocument/2006/relationships/audio" Target="../media/audio48.wav"/><Relationship Id="rId9" Type="http://schemas.openxmlformats.org/officeDocument/2006/relationships/audio" Target="../media/audio53.wav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8.wav"/><Relationship Id="rId7" Type="http://schemas.openxmlformats.org/officeDocument/2006/relationships/audio" Target="../media/audio6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1.wav"/><Relationship Id="rId5" Type="http://schemas.openxmlformats.org/officeDocument/2006/relationships/audio" Target="../media/audio60.wav"/><Relationship Id="rId10" Type="http://schemas.openxmlformats.org/officeDocument/2006/relationships/audio" Target="../media/audio63.wav"/><Relationship Id="rId4" Type="http://schemas.openxmlformats.org/officeDocument/2006/relationships/audio" Target="../media/audio59.wav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925271"/>
            <a:ext cx="8025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know many adjectives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767551" y="1645295"/>
            <a:ext cx="5580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pueblo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595490" y="2131854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town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3702131" y="1643979"/>
            <a:ext cx="491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ciudad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famosa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4591372" y="2144620"/>
            <a:ext cx="339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famous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city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25D440-6896-4B86-99C4-20E2AF378630}"/>
              </a:ext>
            </a:extLst>
          </p:cNvPr>
          <p:cNvSpPr txBox="1"/>
          <p:nvPr/>
        </p:nvSpPr>
        <p:spPr>
          <a:xfrm>
            <a:off x="481910" y="449626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pueblos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36DCA7-3D30-4B01-A81E-029CDE69FCD6}"/>
              </a:ext>
            </a:extLst>
          </p:cNvPr>
          <p:cNvSpPr txBox="1"/>
          <p:nvPr/>
        </p:nvSpPr>
        <p:spPr>
          <a:xfrm>
            <a:off x="515075" y="5034084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towns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578" y="2126277"/>
            <a:ext cx="601159" cy="5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67984" y="2076548"/>
            <a:ext cx="502617" cy="5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68E89A9C-55F6-40BD-B523-03C52D4094E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0815" y="490025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BDE2B86-572C-4D71-BD4E-9FABBF6E310A}"/>
              </a:ext>
            </a:extLst>
          </p:cNvPr>
          <p:cNvSpPr txBox="1"/>
          <p:nvPr/>
        </p:nvSpPr>
        <p:spPr>
          <a:xfrm>
            <a:off x="6291020" y="450384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ciudades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famosas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25D59E-B7E2-4369-8C1E-A2C33D1A863A}"/>
              </a:ext>
            </a:extLst>
          </p:cNvPr>
          <p:cNvSpPr txBox="1"/>
          <p:nvPr/>
        </p:nvSpPr>
        <p:spPr>
          <a:xfrm>
            <a:off x="210875" y="3155068"/>
            <a:ext cx="5891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more than one </a:t>
            </a:r>
          </a:p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or animal, we add an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s’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after‘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’: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676A8C-7ABD-46F9-B748-133E18203CF0}"/>
              </a:ext>
            </a:extLst>
          </p:cNvPr>
          <p:cNvSpPr txBox="1"/>
          <p:nvPr/>
        </p:nvSpPr>
        <p:spPr>
          <a:xfrm>
            <a:off x="6401150" y="5064524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famous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cities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EEE4E888-0D52-4AE6-8548-6E9D48DF887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66627" y="492971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8F6C52D-5FDD-4528-A1B5-A2BDEAFE0563}"/>
              </a:ext>
            </a:extLst>
          </p:cNvPr>
          <p:cNvSpPr txBox="1"/>
          <p:nvPr/>
        </p:nvSpPr>
        <p:spPr>
          <a:xfrm>
            <a:off x="460220" y="5642651"/>
            <a:ext cx="496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pueblos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12A38D-3A75-49F1-A074-A32AE63477F3}"/>
              </a:ext>
            </a:extLst>
          </p:cNvPr>
          <p:cNvSpPr txBox="1"/>
          <p:nvPr/>
        </p:nvSpPr>
        <p:spPr>
          <a:xfrm>
            <a:off x="931914" y="6117282"/>
            <a:ext cx="466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towns</a:t>
            </a: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ECC3A1FE-77A1-405B-BECA-029123104DE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2959" y="588234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081FDD0-F764-46AB-AD0D-46152ED82308}"/>
              </a:ext>
            </a:extLst>
          </p:cNvPr>
          <p:cNvSpPr txBox="1"/>
          <p:nvPr/>
        </p:nvSpPr>
        <p:spPr>
          <a:xfrm>
            <a:off x="6285167" y="565561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fiestas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F9D615-4D56-411A-B2C7-BE8CDDE3CD97}"/>
              </a:ext>
            </a:extLst>
          </p:cNvPr>
          <p:cNvSpPr txBox="1"/>
          <p:nvPr/>
        </p:nvSpPr>
        <p:spPr>
          <a:xfrm>
            <a:off x="6664132" y="6104316"/>
            <a:ext cx="508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festivals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48881D29-D860-4858-9D8A-3B81096594D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78738" y="593272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E167EA-D23C-4BC6-8969-AAD12538BB39}"/>
              </a:ext>
            </a:extLst>
          </p:cNvPr>
          <p:cNvSpPr/>
          <p:nvPr/>
        </p:nvSpPr>
        <p:spPr>
          <a:xfrm>
            <a:off x="3217764" y="1618935"/>
            <a:ext cx="322911" cy="58014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Century Gothic" panose="020B050202020202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2DD8F5A-5B62-4875-B5A5-EDC1FACACB0A}"/>
              </a:ext>
            </a:extLst>
          </p:cNvPr>
          <p:cNvSpPr/>
          <p:nvPr/>
        </p:nvSpPr>
        <p:spPr>
          <a:xfrm>
            <a:off x="7443700" y="1591650"/>
            <a:ext cx="322911" cy="5801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Century Gothic" panose="020B0502020202020204" pitchFamily="34" charset="0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82B0184D-40CE-4862-B2D2-DF751D735364}"/>
              </a:ext>
            </a:extLst>
          </p:cNvPr>
          <p:cNvSpPr/>
          <p:nvPr/>
        </p:nvSpPr>
        <p:spPr>
          <a:xfrm>
            <a:off x="8808684" y="1857161"/>
            <a:ext cx="3399297" cy="2256139"/>
          </a:xfrm>
          <a:prstGeom prst="wedgeRoundRectCallout">
            <a:avLst>
              <a:gd name="adj1" fmla="val -11460"/>
              <a:gd name="adj2" fmla="val 691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that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that end in ‘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change to an ‘</a:t>
            </a:r>
            <a:r>
              <a:rPr lang="en-GB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when the noun being described is feminine.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5F8B5CDF-6D62-4246-ACC7-E6F74A3111EF}"/>
              </a:ext>
            </a:extLst>
          </p:cNvPr>
          <p:cNvSpPr/>
          <p:nvPr/>
        </p:nvSpPr>
        <p:spPr>
          <a:xfrm>
            <a:off x="8808684" y="1869681"/>
            <a:ext cx="3383315" cy="2296021"/>
          </a:xfrm>
          <a:prstGeom prst="wedgeRoundRectCallout">
            <a:avLst>
              <a:gd name="adj1" fmla="val 307"/>
              <a:gd name="adj2" fmla="val 11518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Remember: Adjectives that end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can describe a feminine or masculine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3CD170C-528C-4435-B6F9-E8DCD1C7D3BE}"/>
              </a:ext>
            </a:extLst>
          </p:cNvPr>
          <p:cNvSpPr/>
          <p:nvPr/>
        </p:nvSpPr>
        <p:spPr>
          <a:xfrm>
            <a:off x="5402851" y="2815901"/>
            <a:ext cx="3307972" cy="1231853"/>
          </a:xfrm>
          <a:prstGeom prst="wedgeRoundRectCallout">
            <a:avLst>
              <a:gd name="adj1" fmla="val 50558"/>
              <a:gd name="adj2" fmla="val 8990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⚠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Plurals: add –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to nouns ending in a consonant.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4" grpId="0" animBg="1"/>
      <p:bldP spid="37" grpId="0" animBg="1"/>
      <p:bldP spid="4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57198" y="2344472"/>
            <a:ext cx="107485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_______ personas con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disfraces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C1A4F47-1E6A-4330-87EE-1239CAF5AF7E}"/>
              </a:ext>
            </a:extLst>
          </p:cNvPr>
          <p:cNvSpPr/>
          <p:nvPr/>
        </p:nvSpPr>
        <p:spPr>
          <a:xfrm>
            <a:off x="10374892" y="1950429"/>
            <a:ext cx="1715351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trece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93E81D-A3D9-48E7-9400-F570576E0519}"/>
              </a:ext>
            </a:extLst>
          </p:cNvPr>
          <p:cNvSpPr/>
          <p:nvPr/>
        </p:nvSpPr>
        <p:spPr>
          <a:xfrm>
            <a:off x="10361339" y="2572511"/>
            <a:ext cx="1715351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catorce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C8F33DD-5EA2-4E9D-B176-1ED351D8EBFF}"/>
              </a:ext>
            </a:extLst>
          </p:cNvPr>
          <p:cNvSpPr/>
          <p:nvPr/>
        </p:nvSpPr>
        <p:spPr>
          <a:xfrm>
            <a:off x="3310623" y="2447805"/>
            <a:ext cx="1655077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catorce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BC9CFA-FB76-4A89-A8AE-49E9E4950813}"/>
              </a:ext>
            </a:extLst>
          </p:cNvPr>
          <p:cNvSpPr txBox="1"/>
          <p:nvPr/>
        </p:nvSpPr>
        <p:spPr>
          <a:xfrm>
            <a:off x="5765800" y="3565984"/>
            <a:ext cx="636900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sombreros ________ . 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32FC966-E607-4D9B-A370-8FA1B8270F83}"/>
              </a:ext>
            </a:extLst>
          </p:cNvPr>
          <p:cNvSpPr/>
          <p:nvPr/>
        </p:nvSpPr>
        <p:spPr>
          <a:xfrm>
            <a:off x="6892162" y="5395117"/>
            <a:ext cx="182377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08A5242-7DF5-41E8-973B-F35125539157}"/>
              </a:ext>
            </a:extLst>
          </p:cNvPr>
          <p:cNvSpPr/>
          <p:nvPr/>
        </p:nvSpPr>
        <p:spPr>
          <a:xfrm>
            <a:off x="6864143" y="4798828"/>
            <a:ext cx="1955343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F63A630-FE98-0604-7822-84618C0636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0" name="s11_1.wav"/>
            </a:hlinkClick>
            <a:extLst>
              <a:ext uri="{FF2B5EF4-FFF2-40B4-BE49-F238E27FC236}">
                <a16:creationId xmlns:a16="http://schemas.microsoft.com/office/drawing/2014/main" id="{5FE9CE73-1EEE-7DC5-32B7-E3B795AFDF21}"/>
              </a:ext>
            </a:extLst>
          </p:cNvPr>
          <p:cNvSpPr/>
          <p:nvPr/>
        </p:nvSpPr>
        <p:spPr>
          <a:xfrm>
            <a:off x="1067290" y="215441"/>
            <a:ext cx="39238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hay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359CC-95C1-03DF-0FD5-7E8BCE06EDDA}"/>
              </a:ext>
            </a:extLst>
          </p:cNvPr>
          <p:cNvSpPr txBox="1"/>
          <p:nvPr/>
        </p:nvSpPr>
        <p:spPr>
          <a:xfrm>
            <a:off x="5073115" y="119726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[1/3]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E40CF-12EB-3EC2-77B5-6CD40DB7ACFD}"/>
              </a:ext>
            </a:extLst>
          </p:cNvPr>
          <p:cNvSpPr txBox="1"/>
          <p:nvPr/>
        </p:nvSpPr>
        <p:spPr>
          <a:xfrm>
            <a:off x="9310687" y="6024605"/>
            <a:ext cx="2881313" cy="70788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parade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infantil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of children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CD41B2-3F65-2967-D4AB-E6EF9EEFFC6D}"/>
              </a:ext>
            </a:extLst>
          </p:cNvPr>
          <p:cNvSpPr/>
          <p:nvPr/>
        </p:nvSpPr>
        <p:spPr>
          <a:xfrm>
            <a:off x="6848294" y="4233352"/>
            <a:ext cx="1715351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utoShape 2" descr="Playa de Toró">
            <a:extLst>
              <a:ext uri="{FF2B5EF4-FFF2-40B4-BE49-F238E27FC236}">
                <a16:creationId xmlns:a16="http://schemas.microsoft.com/office/drawing/2014/main" id="{54F34C3B-2AF7-992C-2C04-4AE4D52128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81313" y="1285875"/>
            <a:ext cx="64293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: Rounded Corners 13">
            <a:hlinkClick r:id="" action="ppaction://noaction">
              <a:snd r:embed="rId11" name="s11_4.wav"/>
            </a:hlinkClick>
            <a:extLst>
              <a:ext uri="{FF2B5EF4-FFF2-40B4-BE49-F238E27FC236}">
                <a16:creationId xmlns:a16="http://schemas.microsoft.com/office/drawing/2014/main" id="{B4C0445B-863A-77D5-A265-4A1BC7FD101B}"/>
              </a:ext>
            </a:extLst>
          </p:cNvPr>
          <p:cNvSpPr/>
          <p:nvPr/>
        </p:nvSpPr>
        <p:spPr>
          <a:xfrm>
            <a:off x="295923" y="1106624"/>
            <a:ext cx="4441573" cy="1076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infantil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 es solo para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niños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09D412-7AAB-E579-90F9-3154078CC938}"/>
              </a:ext>
            </a:extLst>
          </p:cNvPr>
          <p:cNvGrpSpPr/>
          <p:nvPr/>
        </p:nvGrpSpPr>
        <p:grpSpPr>
          <a:xfrm>
            <a:off x="120175" y="889596"/>
            <a:ext cx="914400" cy="765043"/>
            <a:chOff x="6210543" y="3764108"/>
            <a:chExt cx="801046" cy="77526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BC32BE5-AF3C-FE32-555B-38CFFFCA2CFF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125C61-B2D4-AE19-9C88-69C7D73EB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9" name="Picture 1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DED88B48-FED0-07A8-8078-F41FBC897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1E8300-67EF-08A5-8BAC-77D484061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6" y="3253461"/>
            <a:ext cx="5292612" cy="351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0C08EB5-29CD-4990-82D9-07BEDA9BCC96}"/>
              </a:ext>
            </a:extLst>
          </p:cNvPr>
          <p:cNvSpPr/>
          <p:nvPr/>
        </p:nvSpPr>
        <p:spPr>
          <a:xfrm>
            <a:off x="9800088" y="3638653"/>
            <a:ext cx="1902510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BAE72E3-D46D-40D0-84BB-CF38513060CC}"/>
              </a:ext>
            </a:extLst>
          </p:cNvPr>
          <p:cNvSpPr/>
          <p:nvPr/>
        </p:nvSpPr>
        <p:spPr>
          <a:xfrm>
            <a:off x="10348779" y="3184110"/>
            <a:ext cx="1715351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quince</a:t>
            </a:r>
          </a:p>
        </p:txBody>
      </p:sp>
    </p:spTree>
    <p:extLst>
      <p:ext uri="{BB962C8B-B14F-4D97-AF65-F5344CB8AC3E}">
        <p14:creationId xmlns:p14="http://schemas.microsoft.com/office/powerpoint/2010/main" val="38428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8" grpId="0" animBg="1"/>
      <p:bldP spid="69" grpId="0" animBg="1"/>
      <p:bldP spid="71" grpId="0" animBg="1"/>
      <p:bldP spid="71" grpId="1" animBg="1"/>
      <p:bldP spid="75" grpId="0" animBg="1"/>
      <p:bldP spid="75" grpId="1" animBg="1"/>
      <p:bldP spid="12" grpId="0" animBg="1"/>
      <p:bldP spid="12" grpId="1" animBg="1"/>
      <p:bldP spid="62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106627" y="1237480"/>
            <a:ext cx="107485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 ________   sombreros  _______.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C1A4F47-1E6A-4330-87EE-1239CAF5AF7E}"/>
              </a:ext>
            </a:extLst>
          </p:cNvPr>
          <p:cNvSpPr/>
          <p:nvPr/>
        </p:nvSpPr>
        <p:spPr>
          <a:xfrm>
            <a:off x="1105537" y="1937720"/>
            <a:ext cx="1627756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93E81D-A3D9-48E7-9400-F570576E0519}"/>
              </a:ext>
            </a:extLst>
          </p:cNvPr>
          <p:cNvSpPr/>
          <p:nvPr/>
        </p:nvSpPr>
        <p:spPr>
          <a:xfrm>
            <a:off x="789340" y="2549720"/>
            <a:ext cx="218144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diecinueve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0C08EB5-29CD-4990-82D9-07BEDA9BCC96}"/>
              </a:ext>
            </a:extLst>
          </p:cNvPr>
          <p:cNvSpPr/>
          <p:nvPr/>
        </p:nvSpPr>
        <p:spPr>
          <a:xfrm>
            <a:off x="789341" y="3173255"/>
            <a:ext cx="2181443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dieciocho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C8F33DD-5EA2-4E9D-B176-1ED351D8EBFF}"/>
              </a:ext>
            </a:extLst>
          </p:cNvPr>
          <p:cNvSpPr/>
          <p:nvPr/>
        </p:nvSpPr>
        <p:spPr>
          <a:xfrm>
            <a:off x="3341907" y="1315172"/>
            <a:ext cx="2253564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dieciocho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F63A630-FE98-0604-7822-84618C0636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9359CC-95C1-03DF-0FD5-7E8BCE06EDDA}"/>
              </a:ext>
            </a:extLst>
          </p:cNvPr>
          <p:cNvSpPr txBox="1"/>
          <p:nvPr/>
        </p:nvSpPr>
        <p:spPr>
          <a:xfrm>
            <a:off x="5073115" y="119726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[2/3]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736A2F-5240-DEC7-C9BD-441F9D733666}"/>
              </a:ext>
            </a:extLst>
          </p:cNvPr>
          <p:cNvSpPr/>
          <p:nvPr/>
        </p:nvSpPr>
        <p:spPr>
          <a:xfrm>
            <a:off x="9143923" y="1944197"/>
            <a:ext cx="218144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4819A9-5C8B-3926-BB74-A59C5C3810FF}"/>
              </a:ext>
            </a:extLst>
          </p:cNvPr>
          <p:cNvSpPr/>
          <p:nvPr/>
        </p:nvSpPr>
        <p:spPr>
          <a:xfrm>
            <a:off x="9143923" y="2548139"/>
            <a:ext cx="2181443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855FAC-25EA-9A26-E54C-091164B37FA0}"/>
              </a:ext>
            </a:extLst>
          </p:cNvPr>
          <p:cNvSpPr/>
          <p:nvPr/>
        </p:nvSpPr>
        <p:spPr>
          <a:xfrm>
            <a:off x="9135132" y="3173289"/>
            <a:ext cx="218144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006B6-D987-38A4-2497-60DC4CF500DB}"/>
              </a:ext>
            </a:extLst>
          </p:cNvPr>
          <p:cNvSpPr/>
          <p:nvPr/>
        </p:nvSpPr>
        <p:spPr>
          <a:xfrm>
            <a:off x="8206407" y="1323174"/>
            <a:ext cx="1627454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313CEFD-83C3-31DD-FB9C-23E8B04C9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/>
          <a:stretch/>
        </p:blipFill>
        <p:spPr bwMode="auto">
          <a:xfrm>
            <a:off x="3080273" y="2484971"/>
            <a:ext cx="5954161" cy="37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hlinkClick r:id="" action="ppaction://noaction">
              <a:snd r:embed="rId10" name="s11_1.wav"/>
            </a:hlinkClick>
            <a:extLst>
              <a:ext uri="{FF2B5EF4-FFF2-40B4-BE49-F238E27FC236}">
                <a16:creationId xmlns:a16="http://schemas.microsoft.com/office/drawing/2014/main" id="{B49611E7-77AD-EB16-D9E5-F0E61D14731D}"/>
              </a:ext>
            </a:extLst>
          </p:cNvPr>
          <p:cNvSpPr/>
          <p:nvPr/>
        </p:nvSpPr>
        <p:spPr>
          <a:xfrm>
            <a:off x="1067290" y="215441"/>
            <a:ext cx="39238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hay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5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2" grpId="0" animBg="1"/>
      <p:bldP spid="68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110965" y="1189557"/>
            <a:ext cx="1074859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 ________      mochilas __________.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C1A4F47-1E6A-4330-87EE-1239CAF5AF7E}"/>
              </a:ext>
            </a:extLst>
          </p:cNvPr>
          <p:cNvSpPr/>
          <p:nvPr/>
        </p:nvSpPr>
        <p:spPr>
          <a:xfrm>
            <a:off x="384070" y="2061109"/>
            <a:ext cx="1943952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93E81D-A3D9-48E7-9400-F570576E0519}"/>
              </a:ext>
            </a:extLst>
          </p:cNvPr>
          <p:cNvSpPr/>
          <p:nvPr/>
        </p:nvSpPr>
        <p:spPr>
          <a:xfrm>
            <a:off x="384069" y="2673109"/>
            <a:ext cx="1943953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0C08EB5-29CD-4990-82D9-07BEDA9BCC96}"/>
              </a:ext>
            </a:extLst>
          </p:cNvPr>
          <p:cNvSpPr/>
          <p:nvPr/>
        </p:nvSpPr>
        <p:spPr>
          <a:xfrm>
            <a:off x="384070" y="3296644"/>
            <a:ext cx="1943951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C8F33DD-5EA2-4E9D-B176-1ED351D8EBFF}"/>
              </a:ext>
            </a:extLst>
          </p:cNvPr>
          <p:cNvSpPr/>
          <p:nvPr/>
        </p:nvSpPr>
        <p:spPr>
          <a:xfrm>
            <a:off x="3029195" y="1268010"/>
            <a:ext cx="2253564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F63A630-FE98-0604-7822-84618C0636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736A2F-5240-DEC7-C9BD-441F9D733666}"/>
              </a:ext>
            </a:extLst>
          </p:cNvPr>
          <p:cNvSpPr/>
          <p:nvPr/>
        </p:nvSpPr>
        <p:spPr>
          <a:xfrm>
            <a:off x="8313759" y="2056092"/>
            <a:ext cx="218144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negras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4819A9-5C8B-3926-BB74-A59C5C3810FF}"/>
              </a:ext>
            </a:extLst>
          </p:cNvPr>
          <p:cNvSpPr/>
          <p:nvPr/>
        </p:nvSpPr>
        <p:spPr>
          <a:xfrm>
            <a:off x="8313759" y="2660034"/>
            <a:ext cx="2181443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855FAC-25EA-9A26-E54C-091164B37FA0}"/>
              </a:ext>
            </a:extLst>
          </p:cNvPr>
          <p:cNvSpPr/>
          <p:nvPr/>
        </p:nvSpPr>
        <p:spPr>
          <a:xfrm>
            <a:off x="8304968" y="3285184"/>
            <a:ext cx="218144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006B6-D987-38A4-2497-60DC4CF500DB}"/>
              </a:ext>
            </a:extLst>
          </p:cNvPr>
          <p:cNvSpPr/>
          <p:nvPr/>
        </p:nvSpPr>
        <p:spPr>
          <a:xfrm>
            <a:off x="7326743" y="1207923"/>
            <a:ext cx="1983372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9EA18-2153-0A60-824B-DBB5672361A1}"/>
              </a:ext>
            </a:extLst>
          </p:cNvPr>
          <p:cNvSpPr txBox="1"/>
          <p:nvPr/>
        </p:nvSpPr>
        <p:spPr>
          <a:xfrm>
            <a:off x="5161782" y="143068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[3/3]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93B40F6-1E8C-4C46-9B90-9F88865B0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309" y="2918602"/>
            <a:ext cx="5141913" cy="34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hlinkClick r:id="" action="ppaction://noaction">
              <a:snd r:embed="rId10" name="s11_1.wav"/>
            </a:hlinkClick>
            <a:extLst>
              <a:ext uri="{FF2B5EF4-FFF2-40B4-BE49-F238E27FC236}">
                <a16:creationId xmlns:a16="http://schemas.microsoft.com/office/drawing/2014/main" id="{9DB7F984-A5CC-1FFD-814D-1C97CA3DED99}"/>
              </a:ext>
            </a:extLst>
          </p:cNvPr>
          <p:cNvSpPr/>
          <p:nvPr/>
        </p:nvSpPr>
        <p:spPr>
          <a:xfrm>
            <a:off x="1067290" y="215441"/>
            <a:ext cx="39238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hay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69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2" grpId="0" animBg="1"/>
      <p:bldP spid="68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negative ‘no’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40746" y="928977"/>
            <a:ext cx="995263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to say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isn’t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aren’t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put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verb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This makes a negative.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39238" y="2348187"/>
            <a:ext cx="5398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una playa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Badajoz. 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839238" y="2856905"/>
            <a:ext cx="5223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isn’t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beach in Badajoz.</a:t>
            </a: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B4F1AF30-2A42-4ED6-8417-4BA0EB2CBA6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2254" y="2914074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8FE4316A-D0B0-4554-BE2F-CE586B4C0254}"/>
              </a:ext>
            </a:extLst>
          </p:cNvPr>
          <p:cNvSpPr txBox="1"/>
          <p:nvPr/>
        </p:nvSpPr>
        <p:spPr>
          <a:xfrm>
            <a:off x="694753" y="4098524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u="sng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playas en Badajoz.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8F4BA0D2-993E-40EF-BE69-F8283B17975A}"/>
              </a:ext>
            </a:extLst>
          </p:cNvPr>
          <p:cNvSpPr txBox="1"/>
          <p:nvPr/>
        </p:nvSpPr>
        <p:spPr>
          <a:xfrm>
            <a:off x="694753" y="4556402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aren’t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any beaches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Badajoz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64F7C889-CAFC-4FAA-91E3-7D0BB9B85D7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283" y="458847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A892804-EF5B-4E25-8C71-9EDB4545EC13}"/>
              </a:ext>
            </a:extLst>
          </p:cNvPr>
          <p:cNvSpPr/>
          <p:nvPr/>
        </p:nvSpPr>
        <p:spPr>
          <a:xfrm>
            <a:off x="5807362" y="1991510"/>
            <a:ext cx="3894400" cy="1512423"/>
          </a:xfrm>
          <a:prstGeom prst="wedgeRoundRectCallout">
            <a:avLst>
              <a:gd name="adj1" fmla="val -49710"/>
              <a:gd name="adj2" fmla="val 8413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⚠ It is also possible to omit the article: No hay playa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Oviedo.</a:t>
            </a:r>
            <a:endParaRPr lang="en-GB" sz="24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DF3B62D-4ABD-4665-97C8-3CF067679573}"/>
              </a:ext>
            </a:extLst>
          </p:cNvPr>
          <p:cNvSpPr/>
          <p:nvPr/>
        </p:nvSpPr>
        <p:spPr>
          <a:xfrm>
            <a:off x="240746" y="5287910"/>
            <a:ext cx="3513107" cy="1218297"/>
          </a:xfrm>
          <a:prstGeom prst="wedgeRoundRectCallout">
            <a:avLst>
              <a:gd name="adj1" fmla="val 23250"/>
              <a:gd name="adj2" fmla="val -7910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⚠ There’s no Spanish word for ‘any’ in plural sentences.</a:t>
            </a:r>
            <a:endParaRPr lang="en-GB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D0045E-8364-4E1D-B600-49D1B68D462A}"/>
              </a:ext>
            </a:extLst>
          </p:cNvPr>
          <p:cNvSpPr/>
          <p:nvPr/>
        </p:nvSpPr>
        <p:spPr>
          <a:xfrm>
            <a:off x="1703544" y="4052741"/>
            <a:ext cx="457200" cy="54944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CD134B-8950-438A-B384-DBBC65649546}"/>
              </a:ext>
            </a:extLst>
          </p:cNvPr>
          <p:cNvCxnSpPr>
            <a:cxnSpLocks/>
          </p:cNvCxnSpPr>
          <p:nvPr/>
        </p:nvCxnSpPr>
        <p:spPr>
          <a:xfrm>
            <a:off x="2054314" y="2615095"/>
            <a:ext cx="5655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50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7" grpId="0"/>
      <p:bldP spid="32" grpId="0"/>
      <p:bldP spid="21" grpId="0" animBg="1"/>
      <p:bldP spid="1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8" name="TextBox 57">
            <a:hlinkClick r:id="" action="ppaction://noaction">
              <a:snd r:embed="rId7" name="s15_2.wav"/>
            </a:hlinkClick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34462" y="12014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no 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animales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  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3852404D-78D1-4FDD-AF47-1348CCB74C9A}"/>
              </a:ext>
            </a:extLst>
          </p:cNvPr>
          <p:cNvSpPr/>
          <p:nvPr/>
        </p:nvSpPr>
        <p:spPr>
          <a:xfrm>
            <a:off x="6647601" y="2334170"/>
            <a:ext cx="4228946" cy="1949072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25" name="Picture 22" descr="Cruzar, Eliminar, Retirar, Cancelar">
            <a:extLst>
              <a:ext uri="{FF2B5EF4-FFF2-40B4-BE49-F238E27FC236}">
                <a16:creationId xmlns:a16="http://schemas.microsoft.com/office/drawing/2014/main" id="{0C76E516-6CE6-457C-989B-7D2419B8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76" y="1261619"/>
            <a:ext cx="861981" cy="5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oogle Shape;319;p15" descr="Speech Icon, Voice, Talking, Audio, Speech">
            <a:extLst>
              <a:ext uri="{FF2B5EF4-FFF2-40B4-BE49-F238E27FC236}">
                <a16:creationId xmlns:a16="http://schemas.microsoft.com/office/drawing/2014/main" id="{5E79BA56-40FC-48B3-AE56-45B27AC3824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0B34ED0-D04A-47A1-92A1-E1D8E26BDAAC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A962E093-DA12-E7F6-A1FE-F1F108FB84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12" name="s15_1.wav"/>
            </a:hlinkClick>
            <a:extLst>
              <a:ext uri="{FF2B5EF4-FFF2-40B4-BE49-F238E27FC236}">
                <a16:creationId xmlns:a16="http://schemas.microsoft.com/office/drawing/2014/main" id="{A3D39D56-FB8F-0E35-E5F6-470A22449444}"/>
              </a:ext>
            </a:extLst>
          </p:cNvPr>
          <p:cNvSpPr/>
          <p:nvPr/>
        </p:nvSpPr>
        <p:spPr>
          <a:xfrm>
            <a:off x="1067290" y="215441"/>
            <a:ext cx="47493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C4E69-9F09-BF60-222A-A52D512EB74A}"/>
              </a:ext>
            </a:extLst>
          </p:cNvPr>
          <p:cNvSpPr txBox="1"/>
          <p:nvPr/>
        </p:nvSpPr>
        <p:spPr>
          <a:xfrm>
            <a:off x="5886358" y="216209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[1/4]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F7DD7-1773-C2CD-D272-ADB499F2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5" y="2375503"/>
            <a:ext cx="5963019" cy="397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C68D349-B78D-5B27-94E2-0D5C15F370FE}"/>
              </a:ext>
            </a:extLst>
          </p:cNvPr>
          <p:cNvCxnSpPr>
            <a:cxnSpLocks/>
          </p:cNvCxnSpPr>
          <p:nvPr/>
        </p:nvCxnSpPr>
        <p:spPr>
          <a:xfrm flipH="1">
            <a:off x="3435712" y="2625376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154EEB-33B2-3248-D2CA-38E0039E6C46}"/>
              </a:ext>
            </a:extLst>
          </p:cNvPr>
          <p:cNvCxnSpPr>
            <a:cxnSpLocks/>
          </p:cNvCxnSpPr>
          <p:nvPr/>
        </p:nvCxnSpPr>
        <p:spPr>
          <a:xfrm flipH="1">
            <a:off x="1773508" y="3011135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29D5FF-4B70-7D6E-B24D-37E2C5618278}"/>
              </a:ext>
            </a:extLst>
          </p:cNvPr>
          <p:cNvCxnSpPr>
            <a:cxnSpLocks/>
          </p:cNvCxnSpPr>
          <p:nvPr/>
        </p:nvCxnSpPr>
        <p:spPr>
          <a:xfrm flipH="1">
            <a:off x="5226412" y="2523776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16C770-9900-B95A-2ABB-25E161B7C601}"/>
              </a:ext>
            </a:extLst>
          </p:cNvPr>
          <p:cNvCxnSpPr>
            <a:cxnSpLocks/>
          </p:cNvCxnSpPr>
          <p:nvPr/>
        </p:nvCxnSpPr>
        <p:spPr>
          <a:xfrm flipH="1">
            <a:off x="3776236" y="2834308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F5723A-CDE2-D22E-AD7F-171D5D430429}"/>
              </a:ext>
            </a:extLst>
          </p:cNvPr>
          <p:cNvCxnSpPr>
            <a:cxnSpLocks/>
          </p:cNvCxnSpPr>
          <p:nvPr/>
        </p:nvCxnSpPr>
        <p:spPr>
          <a:xfrm flipH="1">
            <a:off x="2822697" y="2593270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C9131BA-230A-AF06-82B3-34E34D993574}"/>
              </a:ext>
            </a:extLst>
          </p:cNvPr>
          <p:cNvCxnSpPr>
            <a:cxnSpLocks/>
          </p:cNvCxnSpPr>
          <p:nvPr/>
        </p:nvCxnSpPr>
        <p:spPr>
          <a:xfrm flipH="1">
            <a:off x="2055843" y="3158420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CDF68A-5AFE-6E62-179C-089C580CDDB7}"/>
              </a:ext>
            </a:extLst>
          </p:cNvPr>
          <p:cNvCxnSpPr>
            <a:cxnSpLocks/>
          </p:cNvCxnSpPr>
          <p:nvPr/>
        </p:nvCxnSpPr>
        <p:spPr>
          <a:xfrm flipH="1">
            <a:off x="2546114" y="2375503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6683D30-1BBA-DAEF-1C91-F3F5C330A24F}"/>
              </a:ext>
            </a:extLst>
          </p:cNvPr>
          <p:cNvCxnSpPr>
            <a:cxnSpLocks/>
          </p:cNvCxnSpPr>
          <p:nvPr/>
        </p:nvCxnSpPr>
        <p:spPr>
          <a:xfrm flipH="1">
            <a:off x="5456831" y="2584435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B723532F-D0AB-0582-1142-66CACCE4B8B8}"/>
              </a:ext>
            </a:extLst>
          </p:cNvPr>
          <p:cNvSpPr/>
          <p:nvPr/>
        </p:nvSpPr>
        <p:spPr>
          <a:xfrm>
            <a:off x="7181001" y="4424266"/>
            <a:ext cx="4228946" cy="1949072"/>
          </a:xfrm>
          <a:prstGeom prst="wedgeEllipseCallout">
            <a:avLst>
              <a:gd name="adj1" fmla="val -62983"/>
              <a:gd name="adj2" fmla="val -34003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En la </a:t>
            </a:r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foto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 hay </a:t>
            </a:r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pájaros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* 🐦 y mariposas*. 🦋</a:t>
            </a:r>
          </a:p>
        </p:txBody>
      </p:sp>
    </p:spTree>
    <p:extLst>
      <p:ext uri="{BB962C8B-B14F-4D97-AF65-F5344CB8AC3E}">
        <p14:creationId xmlns:p14="http://schemas.microsoft.com/office/powerpoint/2010/main" val="31166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F63A630-FE98-0604-7822-84618C0636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E9CE73-1EEE-7DC5-32B7-E3B795AFDF21}"/>
              </a:ext>
            </a:extLst>
          </p:cNvPr>
          <p:cNvSpPr/>
          <p:nvPr/>
        </p:nvSpPr>
        <p:spPr>
          <a:xfrm>
            <a:off x="1067290" y="215441"/>
            <a:ext cx="39238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hay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9EA18-2153-0A60-824B-DBB5672361A1}"/>
              </a:ext>
            </a:extLst>
          </p:cNvPr>
          <p:cNvSpPr txBox="1"/>
          <p:nvPr/>
        </p:nvSpPr>
        <p:spPr>
          <a:xfrm>
            <a:off x="5161782" y="143068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[2/4]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hlinkClick r:id="" action="ppaction://noaction">
              <a:snd r:embed="rId11" name="s16_1.wav"/>
            </a:hlinkClick>
            <a:extLst>
              <a:ext uri="{FF2B5EF4-FFF2-40B4-BE49-F238E27FC236}">
                <a16:creationId xmlns:a16="http://schemas.microsoft.com/office/drawing/2014/main" id="{8FF338CA-BA40-2CBB-691F-A4E69222DE3C}"/>
              </a:ext>
            </a:extLst>
          </p:cNvPr>
          <p:cNvSpPr txBox="1"/>
          <p:nvPr/>
        </p:nvSpPr>
        <p:spPr>
          <a:xfrm>
            <a:off x="234462" y="10363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guitarras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D273B93-56E4-5265-59B0-885436905D9A}"/>
              </a:ext>
            </a:extLst>
          </p:cNvPr>
          <p:cNvSpPr/>
          <p:nvPr/>
        </p:nvSpPr>
        <p:spPr>
          <a:xfrm>
            <a:off x="6647601" y="2334170"/>
            <a:ext cx="4228946" cy="1949072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8" name="Picture 22" descr="Cruzar, Eliminar, Retirar, Cancelar">
            <a:extLst>
              <a:ext uri="{FF2B5EF4-FFF2-40B4-BE49-F238E27FC236}">
                <a16:creationId xmlns:a16="http://schemas.microsoft.com/office/drawing/2014/main" id="{F7068E2E-8B80-C8C9-7251-866595F76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09" y="1310582"/>
            <a:ext cx="861981" cy="5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BF7D74-BCB0-5ADA-0D27-626C3B871E73}"/>
              </a:ext>
            </a:extLst>
          </p:cNvPr>
          <p:cNvCxnSpPr>
            <a:cxnSpLocks/>
          </p:cNvCxnSpPr>
          <p:nvPr/>
        </p:nvCxnSpPr>
        <p:spPr>
          <a:xfrm>
            <a:off x="2460016" y="1503116"/>
            <a:ext cx="255238" cy="53702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18DCCE-E503-9BDB-F597-12FCDB57988A}"/>
              </a:ext>
            </a:extLst>
          </p:cNvPr>
          <p:cNvSpPr txBox="1"/>
          <p:nvPr/>
        </p:nvSpPr>
        <p:spPr>
          <a:xfrm>
            <a:off x="2645486" y="1914839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B766F8-4D0E-6F39-13C3-165A86AE4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7" y="2731787"/>
            <a:ext cx="5329237" cy="353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22E5D732-CCA3-48BE-AA7A-88BE4DA4CD8B}"/>
              </a:ext>
            </a:extLst>
          </p:cNvPr>
          <p:cNvSpPr/>
          <p:nvPr/>
        </p:nvSpPr>
        <p:spPr>
          <a:xfrm>
            <a:off x="7129462" y="4743450"/>
            <a:ext cx="4103106" cy="1707266"/>
          </a:xfrm>
          <a:prstGeom prst="wedgeEllipseCallout">
            <a:avLst>
              <a:gd name="adj1" fmla="val -58123"/>
              <a:gd name="adj2" fmla="val -49145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En la </a:t>
            </a:r>
            <a:r>
              <a:rPr lang="en-GB" sz="3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foto</a:t>
            </a:r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 hay </a:t>
            </a:r>
            <a:r>
              <a:rPr lang="en-GB" sz="3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tambores</a:t>
            </a:r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. 🥁</a:t>
            </a:r>
          </a:p>
        </p:txBody>
      </p:sp>
    </p:spTree>
    <p:extLst>
      <p:ext uri="{BB962C8B-B14F-4D97-AF65-F5344CB8AC3E}">
        <p14:creationId xmlns:p14="http://schemas.microsoft.com/office/powerpoint/2010/main" val="176683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8" name="TextBox 57">
            <a:hlinkClick r:id="" action="ppaction://noaction">
              <a:snd r:embed="rId7" name="s17_1.wav"/>
            </a:hlinkClick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34462" y="12014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no hay una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niña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gafas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3852404D-78D1-4FDD-AF47-1348CCB74C9A}"/>
              </a:ext>
            </a:extLst>
          </p:cNvPr>
          <p:cNvSpPr/>
          <p:nvPr/>
        </p:nvSpPr>
        <p:spPr>
          <a:xfrm>
            <a:off x="6647601" y="2334170"/>
            <a:ext cx="4228946" cy="1949072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26" name="Google Shape;319;p15" descr="Speech Icon, Voice, Talking, Audio, Speech">
            <a:extLst>
              <a:ext uri="{FF2B5EF4-FFF2-40B4-BE49-F238E27FC236}">
                <a16:creationId xmlns:a16="http://schemas.microsoft.com/office/drawing/2014/main" id="{5E79BA56-40FC-48B3-AE56-45B27AC3824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0B34ED0-D04A-47A1-92A1-E1D8E26BDAAC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A962E093-DA12-E7F6-A1FE-F1F108FB84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AC4E69-9F09-BF60-222A-A52D512EB74A}"/>
              </a:ext>
            </a:extLst>
          </p:cNvPr>
          <p:cNvSpPr txBox="1"/>
          <p:nvPr/>
        </p:nvSpPr>
        <p:spPr>
          <a:xfrm>
            <a:off x="5886358" y="216209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[3/4]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3" name="Picture 22" descr="Cruzar, Eliminar, Retirar, Cancelar">
            <a:extLst>
              <a:ext uri="{FF2B5EF4-FFF2-40B4-BE49-F238E27FC236}">
                <a16:creationId xmlns:a16="http://schemas.microsoft.com/office/drawing/2014/main" id="{99BF2550-E98D-01C7-4940-DE81343C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012" y="1284432"/>
            <a:ext cx="861981" cy="5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AF47A31-F8A7-249F-386E-60E28ACE0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/>
          <a:stretch/>
        </p:blipFill>
        <p:spPr bwMode="auto">
          <a:xfrm>
            <a:off x="280912" y="2606372"/>
            <a:ext cx="5954161" cy="37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7E557D-12CB-F91E-2FE6-AFC71EE90201}"/>
              </a:ext>
            </a:extLst>
          </p:cNvPr>
          <p:cNvCxnSpPr>
            <a:cxnSpLocks/>
          </p:cNvCxnSpPr>
          <p:nvPr/>
        </p:nvCxnSpPr>
        <p:spPr>
          <a:xfrm flipH="1">
            <a:off x="2646485" y="3353156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Rectangle with Corners Rounded 8">
            <a:hlinkClick r:id="" action="ppaction://noaction">
              <a:snd r:embed="rId13" name="s15_1.wav"/>
            </a:hlinkClick>
            <a:extLst>
              <a:ext uri="{FF2B5EF4-FFF2-40B4-BE49-F238E27FC236}">
                <a16:creationId xmlns:a16="http://schemas.microsoft.com/office/drawing/2014/main" id="{471A2B2E-6C1E-C4AC-6303-0CAC9458B2C1}"/>
              </a:ext>
            </a:extLst>
          </p:cNvPr>
          <p:cNvSpPr/>
          <p:nvPr/>
        </p:nvSpPr>
        <p:spPr>
          <a:xfrm>
            <a:off x="1067290" y="215441"/>
            <a:ext cx="47493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60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F63A630-FE98-0604-7822-84618C0636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E9CE73-1EEE-7DC5-32B7-E3B795AFDF21}"/>
              </a:ext>
            </a:extLst>
          </p:cNvPr>
          <p:cNvSpPr/>
          <p:nvPr/>
        </p:nvSpPr>
        <p:spPr>
          <a:xfrm>
            <a:off x="1067290" y="215441"/>
            <a:ext cx="39238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hay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9EA18-2153-0A60-824B-DBB5672361A1}"/>
              </a:ext>
            </a:extLst>
          </p:cNvPr>
          <p:cNvSpPr txBox="1"/>
          <p:nvPr/>
        </p:nvSpPr>
        <p:spPr>
          <a:xfrm>
            <a:off x="5161782" y="143068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[4/4]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hlinkClick r:id="" action="ppaction://noaction">
              <a:snd r:embed="rId9" name="s18_1 this has a blip in.wav"/>
            </a:hlinkClick>
            <a:extLst>
              <a:ext uri="{FF2B5EF4-FFF2-40B4-BE49-F238E27FC236}">
                <a16:creationId xmlns:a16="http://schemas.microsoft.com/office/drawing/2014/main" id="{8FF338CA-BA40-2CBB-691F-A4E69222DE3C}"/>
              </a:ext>
            </a:extLst>
          </p:cNvPr>
          <p:cNvSpPr txBox="1"/>
          <p:nvPr/>
        </p:nvSpPr>
        <p:spPr>
          <a:xfrm>
            <a:off x="234462" y="1201435"/>
            <a:ext cx="942769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cuatro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niñas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que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gafas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cabeza.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D273B93-56E4-5265-59B0-885436905D9A}"/>
              </a:ext>
            </a:extLst>
          </p:cNvPr>
          <p:cNvSpPr/>
          <p:nvPr/>
        </p:nvSpPr>
        <p:spPr>
          <a:xfrm>
            <a:off x="6647601" y="2334170"/>
            <a:ext cx="4228946" cy="1949072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correcto</a:t>
            </a:r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10" name="Picture 2" descr="Check Mark, Checkbox, Check, Tick, Yes">
            <a:extLst>
              <a:ext uri="{FF2B5EF4-FFF2-40B4-BE49-F238E27FC236}">
                <a16:creationId xmlns:a16="http://schemas.microsoft.com/office/drawing/2014/main" id="{5B848D54-C59D-7078-F20A-19453B5AF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97" y="1893692"/>
            <a:ext cx="478298" cy="4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BCD5967-7505-8CC9-51A1-A6D7BE36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88" y="2868182"/>
            <a:ext cx="5300662" cy="35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4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543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B169C248-A7BF-7A2C-7B32-A467D1DB2FA1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1018" y="21048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5042159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1-31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hay, no hay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unos, unas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[n] [ñ]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FD99B0-2E61-4A5E-8C92-4A22ED46F86A}"/>
              </a:ext>
            </a:extLst>
          </p:cNvPr>
          <p:cNvGrpSpPr/>
          <p:nvPr/>
        </p:nvGrpSpPr>
        <p:grpSpPr>
          <a:xfrm>
            <a:off x="164621" y="1953692"/>
            <a:ext cx="3448282" cy="2642562"/>
            <a:chOff x="164621" y="1953692"/>
            <a:chExt cx="3448282" cy="2642562"/>
          </a:xfrm>
        </p:grpSpPr>
        <p:pic>
          <p:nvPicPr>
            <p:cNvPr id="4" name="Picture 3" descr="A picture containing text, gallinaceous bird, phasianid&#10;&#10;Description automatically generated">
              <a:extLst>
                <a:ext uri="{FF2B5EF4-FFF2-40B4-BE49-F238E27FC236}">
                  <a16:creationId xmlns:a16="http://schemas.microsoft.com/office/drawing/2014/main" id="{3C4389A9-2A9C-4879-8178-6F4F35F3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732" y="1953692"/>
              <a:ext cx="1089402" cy="17243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F11C1F-3BAC-417A-B366-BED9EA16A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75" y="2940653"/>
              <a:ext cx="1241359" cy="1192868"/>
            </a:xfrm>
            <a:prstGeom prst="rect">
              <a:avLst/>
            </a:prstGeom>
          </p:spPr>
        </p:pic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CCAB2409-79E2-4576-88E9-208EA5B30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52210">
              <a:off x="1784625" y="2217145"/>
              <a:ext cx="1828278" cy="181685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72D7A5-D860-48E4-B11A-C43D7816B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1794">
              <a:off x="164621" y="3743644"/>
              <a:ext cx="3256029" cy="85261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0F5033D-6792-5111-450B-84C6CEAF7B7B}"/>
              </a:ext>
            </a:extLst>
          </p:cNvPr>
          <p:cNvSpPr txBox="1"/>
          <p:nvPr/>
        </p:nvSpPr>
        <p:spPr>
          <a:xfrm>
            <a:off x="4529175" y="3936291"/>
            <a:ext cx="2650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n w="1016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Extremadura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35CD3D77-FCEA-1FB6-056F-B309EBAF675F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E0752-1E93-1A7C-3843-B73CCCC7E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3515" y="4458071"/>
            <a:ext cx="2891373" cy="2278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03397-A22E-E1E2-CCD0-EFC956CE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511" y="4547179"/>
            <a:ext cx="569628" cy="3799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188724"/>
            <a:ext cx="191705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1989323" y="1162898"/>
            <a:ext cx="383731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lang="en-GB"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185156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054822" y="3627402"/>
            <a:ext cx="515065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</a:t>
            </a:r>
            <a:endParaRPr lang="en-GB" sz="9600" b="1" dirty="0">
              <a:solidFill>
                <a:srgbClr val="FF0066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9AA1B7-A822-4BA7-B525-BD7FB784AF60}"/>
              </a:ext>
            </a:extLst>
          </p:cNvPr>
          <p:cNvGrpSpPr/>
          <p:nvPr/>
        </p:nvGrpSpPr>
        <p:grpSpPr>
          <a:xfrm>
            <a:off x="7289361" y="3389537"/>
            <a:ext cx="2389543" cy="2174010"/>
            <a:chOff x="7482239" y="2887030"/>
            <a:chExt cx="2577666" cy="2454920"/>
          </a:xfrm>
        </p:grpSpPr>
        <p:pic>
          <p:nvPicPr>
            <p:cNvPr id="2052" name="Picture 4" descr="Speech, Bubble, Arrow, Ellipse, Shape">
              <a:extLst>
                <a:ext uri="{FF2B5EF4-FFF2-40B4-BE49-F238E27FC236}">
                  <a16:creationId xmlns:a16="http://schemas.microsoft.com/office/drawing/2014/main" id="{275F48C9-EE71-41A2-AF00-DE4791821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39" y="2887030"/>
              <a:ext cx="2577666" cy="2454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Bandera, España, Español">
              <a:extLst>
                <a:ext uri="{FF2B5EF4-FFF2-40B4-BE49-F238E27FC236}">
                  <a16:creationId xmlns:a16="http://schemas.microsoft.com/office/drawing/2014/main" id="{8FC00454-A98F-449F-91C0-8B02D37B9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827" y="4038172"/>
              <a:ext cx="720066" cy="46105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8D71DC-F707-415E-A9D3-2A4C986EBCF0}"/>
                </a:ext>
              </a:extLst>
            </p:cNvPr>
            <p:cNvSpPr txBox="1"/>
            <p:nvPr/>
          </p:nvSpPr>
          <p:spPr>
            <a:xfrm>
              <a:off x="8017139" y="3318131"/>
              <a:ext cx="1417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</a:t>
              </a:r>
              <a:r>
                <a:rPr lang="en-GB" sz="36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hola</a:t>
              </a:r>
              <a:r>
                <a:rPr lang="en-GB" sz="3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</a:t>
              </a:r>
            </a:p>
          </p:txBody>
        </p:sp>
      </p:grpSp>
      <p:pic>
        <p:nvPicPr>
          <p:cNvPr id="2056" name="Picture 8" descr="Index Finger, Pointer, Click, Hand">
            <a:extLst>
              <a:ext uri="{FF2B5EF4-FFF2-40B4-BE49-F238E27FC236}">
                <a16:creationId xmlns:a16="http://schemas.microsoft.com/office/drawing/2014/main" id="{3867E96C-8A5A-4812-90F0-3FCE49E0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62" y="489943"/>
            <a:ext cx="1451738" cy="22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loud 12">
            <a:hlinkClick r:id="" action="ppaction://noaction">
              <a:snd r:embed="rId4" name="s4_15.wav"/>
            </a:hlinkClick>
            <a:extLst>
              <a:ext uri="{FF2B5EF4-FFF2-40B4-BE49-F238E27FC236}">
                <a16:creationId xmlns:a16="http://schemas.microsoft.com/office/drawing/2014/main" id="{0D8DEC5A-192E-4630-8262-F6BDDED9999A}"/>
              </a:ext>
            </a:extLst>
          </p:cNvPr>
          <p:cNvSpPr/>
          <p:nvPr/>
        </p:nvSpPr>
        <p:spPr>
          <a:xfrm rot="900564">
            <a:off x="8195556" y="573406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loud 13">
            <a:hlinkClick r:id="" action="ppaction://noaction">
              <a:snd r:embed="rId5" name="s4_10.wav"/>
            </a:hlinkClick>
            <a:extLst>
              <a:ext uri="{FF2B5EF4-FFF2-40B4-BE49-F238E27FC236}">
                <a16:creationId xmlns:a16="http://schemas.microsoft.com/office/drawing/2014/main" id="{7369DAF7-A7C8-42E6-BFD8-62ECF6A8A740}"/>
              </a:ext>
            </a:extLst>
          </p:cNvPr>
          <p:cNvSpPr/>
          <p:nvPr/>
        </p:nvSpPr>
        <p:spPr>
          <a:xfrm rot="900564">
            <a:off x="5384413" y="424060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loud 14">
            <a:hlinkClick r:id="" action="ppaction://noaction">
              <a:snd r:embed="rId6" name="s4_7.wav"/>
            </a:hlinkClick>
            <a:extLst>
              <a:ext uri="{FF2B5EF4-FFF2-40B4-BE49-F238E27FC236}">
                <a16:creationId xmlns:a16="http://schemas.microsoft.com/office/drawing/2014/main" id="{C25B422D-238D-4B79-9D8F-A59EA8D71069}"/>
              </a:ext>
            </a:extLst>
          </p:cNvPr>
          <p:cNvSpPr/>
          <p:nvPr/>
        </p:nvSpPr>
        <p:spPr>
          <a:xfrm rot="900564">
            <a:off x="7840120" y="279007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loud 15">
            <a:hlinkClick r:id="" action="ppaction://noaction">
              <a:snd r:embed="rId7" name="s4_13.wav"/>
            </a:hlinkClick>
            <a:extLst>
              <a:ext uri="{FF2B5EF4-FFF2-40B4-BE49-F238E27FC236}">
                <a16:creationId xmlns:a16="http://schemas.microsoft.com/office/drawing/2014/main" id="{1464F445-09A6-43E3-938D-DCA4927F57FC}"/>
              </a:ext>
            </a:extLst>
          </p:cNvPr>
          <p:cNvSpPr/>
          <p:nvPr/>
        </p:nvSpPr>
        <p:spPr>
          <a:xfrm rot="470056">
            <a:off x="2903063" y="560898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loud 16">
            <a:hlinkClick r:id="" action="ppaction://noaction">
              <a:snd r:embed="rId8" name="s4_8.wav"/>
            </a:hlinkClick>
            <a:extLst>
              <a:ext uri="{FF2B5EF4-FFF2-40B4-BE49-F238E27FC236}">
                <a16:creationId xmlns:a16="http://schemas.microsoft.com/office/drawing/2014/main" id="{E7AFE2D6-8882-49CE-AC3A-77685D242293}"/>
              </a:ext>
            </a:extLst>
          </p:cNvPr>
          <p:cNvSpPr/>
          <p:nvPr/>
        </p:nvSpPr>
        <p:spPr>
          <a:xfrm rot="900564">
            <a:off x="254451" y="4200971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hlinkClick r:id="" action="ppaction://noaction">
              <a:snd r:embed="rId9" name="s4_5.wav"/>
            </a:hlinkClick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2885583" y="2536924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loud 18">
            <a:hlinkClick r:id="" action="ppaction://noaction">
              <a:snd r:embed="rId10" name="s4_14.wav"/>
            </a:hlinkClick>
            <a:extLst>
              <a:ext uri="{FF2B5EF4-FFF2-40B4-BE49-F238E27FC236}">
                <a16:creationId xmlns:a16="http://schemas.microsoft.com/office/drawing/2014/main" id="{41514797-AC8D-454C-9C73-8013391C832D}"/>
              </a:ext>
            </a:extLst>
          </p:cNvPr>
          <p:cNvSpPr/>
          <p:nvPr/>
        </p:nvSpPr>
        <p:spPr>
          <a:xfrm>
            <a:off x="5211561" y="5608816"/>
            <a:ext cx="223396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loud 19">
            <a:hlinkClick r:id="" action="ppaction://noaction">
              <a:snd r:embed="rId11" name="s4_12.wav"/>
            </a:hlinkClick>
            <a:extLst>
              <a:ext uri="{FF2B5EF4-FFF2-40B4-BE49-F238E27FC236}">
                <a16:creationId xmlns:a16="http://schemas.microsoft.com/office/drawing/2014/main" id="{C2B7CB8A-8AB2-4594-8C8A-F92F15D934ED}"/>
              </a:ext>
            </a:extLst>
          </p:cNvPr>
          <p:cNvSpPr/>
          <p:nvPr/>
        </p:nvSpPr>
        <p:spPr>
          <a:xfrm rot="21028859">
            <a:off x="322781" y="5701682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loud 20">
            <a:hlinkClick r:id="" action="ppaction://noaction">
              <a:snd r:embed="rId12" name="s4_11.wav"/>
            </a:hlinkClick>
            <a:extLst>
              <a:ext uri="{FF2B5EF4-FFF2-40B4-BE49-F238E27FC236}">
                <a16:creationId xmlns:a16="http://schemas.microsoft.com/office/drawing/2014/main" id="{11DB41EF-CDAC-46A9-ABA0-A1BE396068FF}"/>
              </a:ext>
            </a:extLst>
          </p:cNvPr>
          <p:cNvSpPr/>
          <p:nvPr/>
        </p:nvSpPr>
        <p:spPr>
          <a:xfrm rot="21028859">
            <a:off x="8003974" y="4310367"/>
            <a:ext cx="1577633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>
            <a:hlinkClick r:id="" action="ppaction://noaction">
              <a:snd r:embed="rId13" name="s4_9.wav"/>
            </a:hlinkClick>
            <a:extLst>
              <a:ext uri="{FF2B5EF4-FFF2-40B4-BE49-F238E27FC236}">
                <a16:creationId xmlns:a16="http://schemas.microsoft.com/office/drawing/2014/main" id="{A75EC539-71A6-4BB0-BFD0-360B60EF8D3C}"/>
              </a:ext>
            </a:extLst>
          </p:cNvPr>
          <p:cNvSpPr/>
          <p:nvPr/>
        </p:nvSpPr>
        <p:spPr>
          <a:xfrm rot="21028859">
            <a:off x="2886545" y="4271088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loud 22">
            <a:hlinkClick r:id="" action="ppaction://noaction">
              <a:snd r:embed="rId14" name="s4_6.wav"/>
            </a:hlinkClick>
            <a:extLst>
              <a:ext uri="{FF2B5EF4-FFF2-40B4-BE49-F238E27FC236}">
                <a16:creationId xmlns:a16="http://schemas.microsoft.com/office/drawing/2014/main" id="{B184B747-66D7-41B7-839C-878676B00D63}"/>
              </a:ext>
            </a:extLst>
          </p:cNvPr>
          <p:cNvSpPr/>
          <p:nvPr/>
        </p:nvSpPr>
        <p:spPr>
          <a:xfrm>
            <a:off x="5245718" y="279007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>
            <a:hlinkClick r:id="" action="ppaction://noaction">
              <a:snd r:embed="rId15" name="s4_4.wav"/>
            </a:hlinkClick>
            <a:extLst>
              <a:ext uri="{FF2B5EF4-FFF2-40B4-BE49-F238E27FC236}">
                <a16:creationId xmlns:a16="http://schemas.microsoft.com/office/drawing/2014/main" id="{928DAB1C-1D2B-4F0D-AB6E-F6D96F294A05}"/>
              </a:ext>
            </a:extLst>
          </p:cNvPr>
          <p:cNvSpPr/>
          <p:nvPr/>
        </p:nvSpPr>
        <p:spPr>
          <a:xfrm rot="21028859">
            <a:off x="226815" y="2806863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Google Shape;108;p3">
            <a:hlinkClick r:id="" action="ppaction://noaction">
              <a:snd r:embed="rId15" name="s4_4.wav"/>
            </a:hlinkClick>
            <a:extLst>
              <a:ext uri="{FF2B5EF4-FFF2-40B4-BE49-F238E27FC236}">
                <a16:creationId xmlns:a16="http://schemas.microsoft.com/office/drawing/2014/main" id="{6E08A763-C03E-41BA-A7E8-0C3EAAF99806}"/>
              </a:ext>
            </a:extLst>
          </p:cNvPr>
          <p:cNvSpPr txBox="1"/>
          <p:nvPr/>
        </p:nvSpPr>
        <p:spPr>
          <a:xfrm rot="20500840">
            <a:off x="275709" y="2897790"/>
            <a:ext cx="22325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pi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8;p3">
            <a:hlinkClick r:id="" action="ppaction://noaction">
              <a:snd r:embed="rId9" name="s4_5.wav"/>
            </a:hlinkClick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389399">
            <a:off x="3080833" y="2730796"/>
            <a:ext cx="19108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3">
            <a:hlinkClick r:id="" action="ppaction://noaction">
              <a:snd r:embed="rId14" name="s4_6.wav"/>
            </a:hlinkClick>
            <a:extLst>
              <a:ext uri="{FF2B5EF4-FFF2-40B4-BE49-F238E27FC236}">
                <a16:creationId xmlns:a16="http://schemas.microsoft.com/office/drawing/2014/main" id="{82CDF548-34D5-450E-B11D-057700FBE072}"/>
              </a:ext>
            </a:extLst>
          </p:cNvPr>
          <p:cNvSpPr txBox="1"/>
          <p:nvPr/>
        </p:nvSpPr>
        <p:spPr>
          <a:xfrm rot="21437234">
            <a:off x="5521908" y="294802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ón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8;p3">
            <a:hlinkClick r:id="" action="ppaction://noaction">
              <a:snd r:embed="rId6" name="s4_7.wav"/>
            </a:hlinkClick>
            <a:extLst>
              <a:ext uri="{FF2B5EF4-FFF2-40B4-BE49-F238E27FC236}">
                <a16:creationId xmlns:a16="http://schemas.microsoft.com/office/drawing/2014/main" id="{235B593A-8AD6-45DF-94C9-4843D004AA40}"/>
              </a:ext>
            </a:extLst>
          </p:cNvPr>
          <p:cNvSpPr txBox="1"/>
          <p:nvPr/>
        </p:nvSpPr>
        <p:spPr>
          <a:xfrm rot="389399">
            <a:off x="8209401" y="298617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ora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08;p3">
            <a:hlinkClick r:id="" action="ppaction://noaction">
              <a:snd r:embed="rId12" name="s4_11.wav"/>
            </a:hlinkClick>
            <a:extLst>
              <a:ext uri="{FF2B5EF4-FFF2-40B4-BE49-F238E27FC236}">
                <a16:creationId xmlns:a16="http://schemas.microsoft.com/office/drawing/2014/main" id="{D3C0231F-A97C-47B9-B1CA-5BB8BD865D52}"/>
              </a:ext>
            </a:extLst>
          </p:cNvPr>
          <p:cNvSpPr txBox="1"/>
          <p:nvPr/>
        </p:nvSpPr>
        <p:spPr>
          <a:xfrm rot="21048776">
            <a:off x="8162394" y="4522632"/>
            <a:ext cx="81402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108;p3">
            <a:hlinkClick r:id="" action="ppaction://noaction">
              <a:snd r:embed="rId7" name="s4_13.wav"/>
            </a:hlinkClick>
            <a:extLst>
              <a:ext uri="{FF2B5EF4-FFF2-40B4-BE49-F238E27FC236}">
                <a16:creationId xmlns:a16="http://schemas.microsoft.com/office/drawing/2014/main" id="{1EC13518-0F21-44BD-A812-9AA4E1B82D65}"/>
              </a:ext>
            </a:extLst>
          </p:cNvPr>
          <p:cNvSpPr txBox="1"/>
          <p:nvPr/>
        </p:nvSpPr>
        <p:spPr>
          <a:xfrm rot="389399">
            <a:off x="3227619" y="5810093"/>
            <a:ext cx="142071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8;p3">
            <a:hlinkClick r:id="" action="ppaction://noaction">
              <a:snd r:embed="rId10" name="s4_14.wav"/>
            </a:hlinkClick>
            <a:extLst>
              <a:ext uri="{FF2B5EF4-FFF2-40B4-BE49-F238E27FC236}">
                <a16:creationId xmlns:a16="http://schemas.microsoft.com/office/drawing/2014/main" id="{2B9F3687-443B-4493-8E0C-232E260C3421}"/>
              </a:ext>
            </a:extLst>
          </p:cNvPr>
          <p:cNvSpPr txBox="1"/>
          <p:nvPr/>
        </p:nvSpPr>
        <p:spPr>
          <a:xfrm rot="21437234">
            <a:off x="5354059" y="5762586"/>
            <a:ext cx="20506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3">
            <a:hlinkClick r:id="" action="ppaction://noaction">
              <a:snd r:embed="rId4" name="s4_15.wav"/>
            </a:hlinkClick>
            <a:extLst>
              <a:ext uri="{FF2B5EF4-FFF2-40B4-BE49-F238E27FC236}">
                <a16:creationId xmlns:a16="http://schemas.microsoft.com/office/drawing/2014/main" id="{A73C14C5-F112-4761-A625-33EC7E193C44}"/>
              </a:ext>
            </a:extLst>
          </p:cNvPr>
          <p:cNvSpPr txBox="1"/>
          <p:nvPr/>
        </p:nvSpPr>
        <p:spPr>
          <a:xfrm rot="389399">
            <a:off x="8566182" y="597224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hlinkClick r:id="" action="ppaction://noaction">
              <a:snd r:embed="rId11" name="s4_12.wav"/>
            </a:hlinkClick>
            <a:extLst>
              <a:ext uri="{FF2B5EF4-FFF2-40B4-BE49-F238E27FC236}">
                <a16:creationId xmlns:a16="http://schemas.microsoft.com/office/drawing/2014/main" id="{6DEBBBAB-DC66-490F-80AC-5AE6F7E9DD20}"/>
              </a:ext>
            </a:extLst>
          </p:cNvPr>
          <p:cNvSpPr txBox="1"/>
          <p:nvPr/>
        </p:nvSpPr>
        <p:spPr>
          <a:xfrm rot="20298032">
            <a:off x="471888" y="587446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espa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ñ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ol</a:t>
            </a:r>
          </a:p>
        </p:txBody>
      </p:sp>
      <p:sp>
        <p:nvSpPr>
          <p:cNvPr id="38" name="Google Shape;108;p3">
            <a:hlinkClick r:id="" action="ppaction://noaction">
              <a:snd r:embed="rId13" name="s4_9.wav"/>
            </a:hlinkClick>
            <a:extLst>
              <a:ext uri="{FF2B5EF4-FFF2-40B4-BE49-F238E27FC236}">
                <a16:creationId xmlns:a16="http://schemas.microsoft.com/office/drawing/2014/main" id="{43F98D61-1006-43A5-A2C4-A5AFAF3859DE}"/>
              </a:ext>
            </a:extLst>
          </p:cNvPr>
          <p:cNvSpPr txBox="1"/>
          <p:nvPr/>
        </p:nvSpPr>
        <p:spPr>
          <a:xfrm rot="20671619">
            <a:off x="3009146" y="443507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cs typeface="Calibri"/>
                <a:sym typeface="Calibri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8;p3">
            <a:hlinkClick r:id="" action="ppaction://noaction">
              <a:snd r:embed="rId8" name="s4_8.wav"/>
            </a:hlinkClick>
            <a:extLst>
              <a:ext uri="{FF2B5EF4-FFF2-40B4-BE49-F238E27FC236}">
                <a16:creationId xmlns:a16="http://schemas.microsoft.com/office/drawing/2014/main" id="{5ADE9E6A-E9DF-4657-A331-2C211600F4AA}"/>
              </a:ext>
            </a:extLst>
          </p:cNvPr>
          <p:cNvSpPr txBox="1"/>
          <p:nvPr/>
        </p:nvSpPr>
        <p:spPr>
          <a:xfrm rot="431951">
            <a:off x="635888" y="438378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08;p3">
            <a:hlinkClick r:id="" action="ppaction://noaction">
              <a:snd r:embed="rId5" name="s4_10.wav"/>
            </a:hlinkClick>
            <a:extLst>
              <a:ext uri="{FF2B5EF4-FFF2-40B4-BE49-F238E27FC236}">
                <a16:creationId xmlns:a16="http://schemas.microsoft.com/office/drawing/2014/main" id="{00B38DA1-847A-4F62-80EA-DCD70E0469AB}"/>
              </a:ext>
            </a:extLst>
          </p:cNvPr>
          <p:cNvSpPr txBox="1"/>
          <p:nvPr/>
        </p:nvSpPr>
        <p:spPr>
          <a:xfrm rot="502053">
            <a:off x="5864429" y="4386477"/>
            <a:ext cx="10661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hlinkClick r:id="" action="ppaction://noaction">
              <a:snd r:embed="rId16" name="s4_1.wav"/>
            </a:hlinkClick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3946843" cy="1256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5F6F04-6803-42AD-9832-2C2821137D36}"/>
              </a:ext>
            </a:extLst>
          </p:cNvPr>
          <p:cNvSpPr txBox="1"/>
          <p:nvPr/>
        </p:nvSpPr>
        <p:spPr>
          <a:xfrm>
            <a:off x="6972300" y="134710"/>
            <a:ext cx="3558414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escribir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write, writing </a:t>
            </a:r>
          </a:p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guess</a:t>
            </a:r>
            <a:endParaRPr lang="en-GB" sz="2000" dirty="0"/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Ñu, África, Animal, Rostro, Cabeza">
            <a:extLst>
              <a:ext uri="{FF2B5EF4-FFF2-40B4-BE49-F238E27FC236}">
                <a16:creationId xmlns:a16="http://schemas.microsoft.com/office/drawing/2014/main" id="{49EA76C6-87BF-4573-94AB-40689BCE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70" y="4474575"/>
            <a:ext cx="355008" cy="43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ol, Brillo Solar, Luz De Sol, Exterior">
            <a:extLst>
              <a:ext uri="{FF2B5EF4-FFF2-40B4-BE49-F238E27FC236}">
                <a16:creationId xmlns:a16="http://schemas.microsoft.com/office/drawing/2014/main" id="{5ACFBB6B-3614-4ED6-823C-610C331D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62" y="3991585"/>
            <a:ext cx="433443" cy="43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08;p3">
            <a:extLst>
              <a:ext uri="{FF2B5EF4-FFF2-40B4-BE49-F238E27FC236}">
                <a16:creationId xmlns:a16="http://schemas.microsoft.com/office/drawing/2014/main" id="{4E9C6C24-BD7D-48A6-9C92-C98E70A1C049}"/>
              </a:ext>
            </a:extLst>
          </p:cNvPr>
          <p:cNvSpPr txBox="1"/>
          <p:nvPr/>
        </p:nvSpPr>
        <p:spPr>
          <a:xfrm rot="389399">
            <a:off x="9714756" y="6046074"/>
            <a:ext cx="19108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😴</a:t>
            </a:r>
            <a:endParaRPr sz="20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08;p3">
            <a:extLst>
              <a:ext uri="{FF2B5EF4-FFF2-40B4-BE49-F238E27FC236}">
                <a16:creationId xmlns:a16="http://schemas.microsoft.com/office/drawing/2014/main" id="{DD345BB8-9ADE-440C-97DD-0776F1146446}"/>
              </a:ext>
            </a:extLst>
          </p:cNvPr>
          <p:cNvSpPr txBox="1"/>
          <p:nvPr/>
        </p:nvSpPr>
        <p:spPr>
          <a:xfrm rot="389399">
            <a:off x="1798496" y="4373027"/>
            <a:ext cx="19108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000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🎶</a:t>
            </a:r>
            <a:endParaRPr sz="20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DC689430-C6A8-E960-7AE8-4307F572D6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4091" y="928952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22" name="s4_2.wav"/>
            </a:hlinkClick>
            <a:extLst>
              <a:ext uri="{FF2B5EF4-FFF2-40B4-BE49-F238E27FC236}">
                <a16:creationId xmlns:a16="http://schemas.microsoft.com/office/drawing/2014/main" id="{33CED45F-EB0E-F386-2B25-2A1C70D4968F}"/>
              </a:ext>
            </a:extLst>
          </p:cNvPr>
          <p:cNvSpPr/>
          <p:nvPr/>
        </p:nvSpPr>
        <p:spPr>
          <a:xfrm>
            <a:off x="1050318" y="902463"/>
            <a:ext cx="6910812" cy="674518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cinco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secreto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Speech Bubble: Rectangle with Corners Rounded 5">
            <a:hlinkClick r:id="" action="ppaction://noaction">
              <a:snd r:embed="rId23" name="s4_3.wav"/>
            </a:hlinkClick>
            <a:extLst>
              <a:ext uri="{FF2B5EF4-FFF2-40B4-BE49-F238E27FC236}">
                <a16:creationId xmlns:a16="http://schemas.microsoft.com/office/drawing/2014/main" id="{38246817-8D6C-EE0D-36B3-7053A459CFE1}"/>
              </a:ext>
            </a:extLst>
          </p:cNvPr>
          <p:cNvSpPr/>
          <p:nvPr/>
        </p:nvSpPr>
        <p:spPr>
          <a:xfrm>
            <a:off x="1050318" y="1701995"/>
            <a:ext cx="4912332" cy="674518"/>
          </a:xfrm>
          <a:prstGeom prst="wedgeRoundRectCallout">
            <a:avLst>
              <a:gd name="adj1" fmla="val -54258"/>
              <a:gd name="adj2" fmla="val -42586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lang="en-GB"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Artillería, Batalla, Cañón">
            <a:extLst>
              <a:ext uri="{FF2B5EF4-FFF2-40B4-BE49-F238E27FC236}">
                <a16:creationId xmlns:a16="http://schemas.microsoft.com/office/drawing/2014/main" id="{ADBA08F8-C3F1-11A5-8F1B-D3F7CEEB7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07" y="2582758"/>
            <a:ext cx="829268" cy="41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ña, Fruta, Tropical, Nuevo, Maduro">
            <a:extLst>
              <a:ext uri="{FF2B5EF4-FFF2-40B4-BE49-F238E27FC236}">
                <a16:creationId xmlns:a16="http://schemas.microsoft.com/office/drawing/2014/main" id="{A8D013A0-73E9-DB16-1E39-68F9AD91F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816" y="2782796"/>
            <a:ext cx="485775" cy="57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5" grpId="1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hlinkClick r:id="" action="ppaction://noaction">
              <a:snd r:embed="rId17" name="4_0.wav"/>
            </a:hlinkClick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100869" y="128709"/>
            <a:ext cx="7691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Lee los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1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1" name="Picture 2" descr="Trabajo En Equipo, Grupo, Equipo, Comunidad">
            <a:extLst>
              <a:ext uri="{FF2B5EF4-FFF2-40B4-BE49-F238E27FC236}">
                <a16:creationId xmlns:a16="http://schemas.microsoft.com/office/drawing/2014/main" id="{486A4ABA-44F1-4875-A297-D64D53408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3133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65995E2-CAE2-4017-896C-4A608E53750E}"/>
              </a:ext>
            </a:extLst>
          </p:cNvPr>
          <p:cNvSpPr txBox="1"/>
          <p:nvPr/>
        </p:nvSpPr>
        <p:spPr>
          <a:xfrm>
            <a:off x="8592804" y="3306141"/>
            <a:ext cx="1608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cinco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222F3D6-E842-4F1A-9768-A459F6AF93D7}"/>
              </a:ext>
            </a:extLst>
          </p:cNvPr>
          <p:cNvSpPr txBox="1"/>
          <p:nvPr/>
        </p:nvSpPr>
        <p:spPr>
          <a:xfrm>
            <a:off x="94244" y="1510096"/>
            <a:ext cx="22445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catorce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95A119F-7F44-42A2-A7FB-86E74D7CD531}"/>
              </a:ext>
            </a:extLst>
          </p:cNvPr>
          <p:cNvSpPr txBox="1"/>
          <p:nvPr/>
        </p:nvSpPr>
        <p:spPr>
          <a:xfrm>
            <a:off x="5136307" y="2498694"/>
            <a:ext cx="14318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siete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D8E0C38-8153-484C-B1C2-80D849ED6B30}"/>
              </a:ext>
            </a:extLst>
          </p:cNvPr>
          <p:cNvSpPr txBox="1"/>
          <p:nvPr/>
        </p:nvSpPr>
        <p:spPr>
          <a:xfrm>
            <a:off x="212639" y="3280153"/>
            <a:ext cx="2614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dieciséis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C3F3C2-910B-42C1-88D5-88E9357ED40A}"/>
              </a:ext>
            </a:extLst>
          </p:cNvPr>
          <p:cNvSpPr txBox="1"/>
          <p:nvPr/>
        </p:nvSpPr>
        <p:spPr>
          <a:xfrm>
            <a:off x="3642597" y="3387710"/>
            <a:ext cx="2823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veintitrés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87A1BFE-5612-47B6-8C8A-6393EAB734FB}"/>
              </a:ext>
            </a:extLst>
          </p:cNvPr>
          <p:cNvSpPr txBox="1"/>
          <p:nvPr/>
        </p:nvSpPr>
        <p:spPr>
          <a:xfrm>
            <a:off x="2876618" y="1520592"/>
            <a:ext cx="1790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nueve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F1A4702-76F0-4E20-8095-6208A29FBB9F}"/>
              </a:ext>
            </a:extLst>
          </p:cNvPr>
          <p:cNvSpPr txBox="1"/>
          <p:nvPr/>
        </p:nvSpPr>
        <p:spPr>
          <a:xfrm>
            <a:off x="5438875" y="1571283"/>
            <a:ext cx="1292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diez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2F59BCA-D801-466E-BA5E-D1C5094C7C7C}"/>
              </a:ext>
            </a:extLst>
          </p:cNvPr>
          <p:cNvSpPr txBox="1"/>
          <p:nvPr/>
        </p:nvSpPr>
        <p:spPr>
          <a:xfrm>
            <a:off x="7057198" y="2743000"/>
            <a:ext cx="1452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once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5C58A6-3213-4798-AB8C-D0125C7542F4}"/>
              </a:ext>
            </a:extLst>
          </p:cNvPr>
          <p:cNvSpPr txBox="1"/>
          <p:nvPr/>
        </p:nvSpPr>
        <p:spPr>
          <a:xfrm>
            <a:off x="8795481" y="2329343"/>
            <a:ext cx="14510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doce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76A80-CEE7-4456-804C-6537B766C4AB}"/>
              </a:ext>
            </a:extLst>
          </p:cNvPr>
          <p:cNvSpPr txBox="1"/>
          <p:nvPr/>
        </p:nvSpPr>
        <p:spPr>
          <a:xfrm>
            <a:off x="-323850" y="4023961"/>
            <a:ext cx="11448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Modern Love" panose="04090805081005020601" pitchFamily="82" charset="0"/>
              </a:rPr>
              <a:t>- - - - - - - - - - - - - - - - - - - - - - - - - - - - - - -</a:t>
            </a:r>
          </a:p>
        </p:txBody>
      </p:sp>
      <p:sp>
        <p:nvSpPr>
          <p:cNvPr id="84" name="Google Shape;394;p19">
            <a:extLst>
              <a:ext uri="{FF2B5EF4-FFF2-40B4-BE49-F238E27FC236}">
                <a16:creationId xmlns:a16="http://schemas.microsoft.com/office/drawing/2014/main" id="{80162A14-14DD-41BE-8877-535F1E767CEB}"/>
              </a:ext>
            </a:extLst>
          </p:cNvPr>
          <p:cNvSpPr txBox="1"/>
          <p:nvPr/>
        </p:nvSpPr>
        <p:spPr>
          <a:xfrm>
            <a:off x="11925848" y="5828740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pic>
        <p:nvPicPr>
          <p:cNvPr id="47" name="Picture 4" descr="Contando, Cinco, Matemáticas, Números">
            <a:extLst>
              <a:ext uri="{FF2B5EF4-FFF2-40B4-BE49-F238E27FC236}">
                <a16:creationId xmlns:a16="http://schemas.microsoft.com/office/drawing/2014/main" id="{A8B65FC7-53FE-4A3E-AC0F-E94043148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85" y="4574686"/>
            <a:ext cx="673883" cy="9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6" descr="Contando, Matemáticas, Números">
            <a:extLst>
              <a:ext uri="{FF2B5EF4-FFF2-40B4-BE49-F238E27FC236}">
                <a16:creationId xmlns:a16="http://schemas.microsoft.com/office/drawing/2014/main" id="{1493F167-449A-478B-9731-3108B639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57" y="4525747"/>
            <a:ext cx="727226" cy="95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4" descr="Contando, Matemáticas, Nueve, Números">
            <a:extLst>
              <a:ext uri="{FF2B5EF4-FFF2-40B4-BE49-F238E27FC236}">
                <a16:creationId xmlns:a16="http://schemas.microsoft.com/office/drawing/2014/main" id="{E38BC495-31EB-432A-AEDB-9451DAA22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62" y="4535639"/>
            <a:ext cx="559945" cy="9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86DDA-7BBD-4E0C-B9F5-D010C7CCDC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03998" y="4529774"/>
            <a:ext cx="1142793" cy="898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37445-DFA2-4B94-971D-FA1F5DF30B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48811" y="4493342"/>
            <a:ext cx="1168303" cy="966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5B52F-F9D1-4473-AA12-EAAFBF00197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36887" y="4534020"/>
            <a:ext cx="1248592" cy="93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19DD8-C633-45DB-BC12-0C133304355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99241" y="5694217"/>
            <a:ext cx="1475099" cy="1069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B4820-5756-4D04-9541-9946C006B1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58369" y="4471784"/>
            <a:ext cx="1093527" cy="9562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EF0C9D6-B589-4FD0-9253-DD86C19BC8EE}"/>
              </a:ext>
            </a:extLst>
          </p:cNvPr>
          <p:cNvSpPr txBox="1"/>
          <p:nvPr/>
        </p:nvSpPr>
        <p:spPr>
          <a:xfrm>
            <a:off x="5204444" y="818621"/>
            <a:ext cx="2730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dieciocho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AD53C4-F514-41AF-8B0C-4F93C6A06548}"/>
              </a:ext>
            </a:extLst>
          </p:cNvPr>
          <p:cNvSpPr txBox="1"/>
          <p:nvPr/>
        </p:nvSpPr>
        <p:spPr>
          <a:xfrm>
            <a:off x="1355722" y="757951"/>
            <a:ext cx="30027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veintiuno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325447-45A7-4C35-A98D-F5D2E9F39919}"/>
              </a:ext>
            </a:extLst>
          </p:cNvPr>
          <p:cNvSpPr txBox="1"/>
          <p:nvPr/>
        </p:nvSpPr>
        <p:spPr>
          <a:xfrm>
            <a:off x="7509957" y="1507887"/>
            <a:ext cx="2380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treinta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FE2A42-4C1A-4659-84E3-3A3DF34FF156}"/>
              </a:ext>
            </a:extLst>
          </p:cNvPr>
          <p:cNvSpPr txBox="1"/>
          <p:nvPr/>
        </p:nvSpPr>
        <p:spPr>
          <a:xfrm>
            <a:off x="439475" y="2502319"/>
            <a:ext cx="3972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treinta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y uno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4C3E2-57DF-49EA-BF91-2202F7E9D9A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2594" y="5802750"/>
            <a:ext cx="1052843" cy="910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69956-1388-44D9-92F2-97EC86C1519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08943" y="5729363"/>
            <a:ext cx="1197809" cy="1000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DA4A2C-1B79-49AB-80C2-C17556B8E26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427650" y="5728306"/>
            <a:ext cx="1460342" cy="1000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EFD0B0-F1D6-4F20-8F21-C9FAD6B8FE0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123837" y="5683245"/>
            <a:ext cx="1547624" cy="1069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4388AF-2B17-4804-9170-B7757A20DB3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455581" y="5769522"/>
            <a:ext cx="1203688" cy="959769"/>
          </a:xfrm>
          <a:prstGeom prst="rect">
            <a:avLst/>
          </a:prstGeom>
        </p:spPr>
      </p:pic>
      <p:sp>
        <p:nvSpPr>
          <p:cNvPr id="44" name="Google Shape;387;p19">
            <a:extLst>
              <a:ext uri="{FF2B5EF4-FFF2-40B4-BE49-F238E27FC236}">
                <a16:creationId xmlns:a16="http://schemas.microsoft.com/office/drawing/2014/main" id="{EC55B1FA-22CC-4438-944C-9219E9B3CA8A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395;p19">
            <a:extLst>
              <a:ext uri="{FF2B5EF4-FFF2-40B4-BE49-F238E27FC236}">
                <a16:creationId xmlns:a16="http://schemas.microsoft.com/office/drawing/2014/main" id="{DBE1C35F-BE55-4E33-B120-376B53519BA9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6" name="Google Shape;388;p19">
            <a:extLst>
              <a:ext uri="{FF2B5EF4-FFF2-40B4-BE49-F238E27FC236}">
                <a16:creationId xmlns:a16="http://schemas.microsoft.com/office/drawing/2014/main" id="{1D3C781F-DD5B-4F92-A9A6-6FC5EE30D5CC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157;p2">
            <a:extLst>
              <a:ext uri="{FF2B5EF4-FFF2-40B4-BE49-F238E27FC236}">
                <a16:creationId xmlns:a16="http://schemas.microsoft.com/office/drawing/2014/main" id="{6B66E76C-880A-4F77-8028-7B62FA4284AB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6660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4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4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9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2" dur="59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66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/>
      <p:bldP spid="58" grpId="0"/>
      <p:bldP spid="59" grpId="0"/>
      <p:bldP spid="60" grpId="0"/>
      <p:bldP spid="61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5" name="s6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76632" y="183951"/>
            <a:ext cx="2203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Badajoz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6" name="s6_2.wav"/>
            </a:hlinkClick>
            <a:extLst>
              <a:ext uri="{FF2B5EF4-FFF2-40B4-BE49-F238E27FC236}">
                <a16:creationId xmlns:a16="http://schemas.microsoft.com/office/drawing/2014/main" id="{79EB42DE-53CA-4DD8-9BE9-15F803036E67}"/>
              </a:ext>
            </a:extLst>
          </p:cNvPr>
          <p:cNvSpPr txBox="1"/>
          <p:nvPr/>
        </p:nvSpPr>
        <p:spPr>
          <a:xfrm>
            <a:off x="176631" y="1284034"/>
            <a:ext cx="7152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Badajoz es una ciudad en el oeste de España, en la región* de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Extremadura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hlinkClick r:id="" action="ppaction://noaction">
              <a:snd r:embed="rId7" name="s6_3.wav"/>
            </a:hlinkClick>
            <a:extLst>
              <a:ext uri="{FF2B5EF4-FFF2-40B4-BE49-F238E27FC236}">
                <a16:creationId xmlns:a16="http://schemas.microsoft.com/office/drawing/2014/main" id="{2C909D7A-CB54-4ABB-8366-16D451BE1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266" y="2335414"/>
            <a:ext cx="5491286" cy="428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44AA21-99DA-4BBE-9782-602F6C76AC59}"/>
              </a:ext>
            </a:extLst>
          </p:cNvPr>
          <p:cNvSpPr/>
          <p:nvPr/>
        </p:nvSpPr>
        <p:spPr>
          <a:xfrm>
            <a:off x="1969118" y="2791482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58BF4-4BFB-47B4-ADAE-67BF4CB213F3}"/>
              </a:ext>
            </a:extLst>
          </p:cNvPr>
          <p:cNvSpPr txBox="1"/>
          <p:nvPr/>
        </p:nvSpPr>
        <p:spPr>
          <a:xfrm>
            <a:off x="2016743" y="2695845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Oviedo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A29B6-13F2-4EF5-A795-F33BE2BBCD8D}"/>
              </a:ext>
            </a:extLst>
          </p:cNvPr>
          <p:cNvSpPr txBox="1"/>
          <p:nvPr/>
        </p:nvSpPr>
        <p:spPr>
          <a:xfrm>
            <a:off x="1594782" y="4835117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Badajoz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E4D7E9-E3D3-4565-B2BC-F60A34F4EB56}"/>
              </a:ext>
            </a:extLst>
          </p:cNvPr>
          <p:cNvSpPr/>
          <p:nvPr/>
        </p:nvSpPr>
        <p:spPr>
          <a:xfrm>
            <a:off x="1558055" y="4945994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101F145-100C-4A58-9C5C-1D0ADDD85044}"/>
              </a:ext>
            </a:extLst>
          </p:cNvPr>
          <p:cNvSpPr/>
          <p:nvPr/>
        </p:nvSpPr>
        <p:spPr>
          <a:xfrm>
            <a:off x="2691992" y="22669"/>
            <a:ext cx="5035034" cy="1229566"/>
          </a:xfrm>
          <a:prstGeom prst="wedgeRoundRectCallout">
            <a:avLst>
              <a:gd name="adj1" fmla="val -64210"/>
              <a:gd name="adj2" fmla="val 5960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(SER) to talk about permanent traits;  Badajoz </a:t>
            </a:r>
            <a:r>
              <a:rPr lang="en-GB" sz="2400" i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 city.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6A8DF0-EC20-491E-83A9-03D7EEA5EFE5}"/>
              </a:ext>
            </a:extLst>
          </p:cNvPr>
          <p:cNvSpPr txBox="1"/>
          <p:nvPr/>
        </p:nvSpPr>
        <p:spPr>
          <a:xfrm>
            <a:off x="8089147" y="168916"/>
            <a:ext cx="2800350" cy="70788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west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región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 region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71A04-0288-E32D-5C3C-F0EFC5363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36" y="2309820"/>
            <a:ext cx="1430402" cy="9540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" action="ppaction://noaction">
              <a:snd r:embed="rId10" name="s6_4.wav"/>
            </a:hlinkClick>
            <a:extLst>
              <a:ext uri="{FF2B5EF4-FFF2-40B4-BE49-F238E27FC236}">
                <a16:creationId xmlns:a16="http://schemas.microsoft.com/office/drawing/2014/main" id="{93196BE0-6790-0498-D37B-786E0BD65A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5475" y="1627186"/>
            <a:ext cx="3606651" cy="2319337"/>
          </a:xfrm>
          <a:prstGeom prst="rect">
            <a:avLst/>
          </a:prstGeom>
        </p:spPr>
      </p:pic>
      <p:pic>
        <p:nvPicPr>
          <p:cNvPr id="18" name="Picture 17" descr="A picture containing sky, building, outdoor, place of worship&#10;&#10;Description automatically generated">
            <a:hlinkClick r:id="" action="ppaction://noaction">
              <a:snd r:embed="rId12" name="s6_5.wav"/>
            </a:hlinkClick>
            <a:extLst>
              <a:ext uri="{FF2B5EF4-FFF2-40B4-BE49-F238E27FC236}">
                <a16:creationId xmlns:a16="http://schemas.microsoft.com/office/drawing/2014/main" id="{4AAF3228-F66C-8C78-2A12-53023773A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2" b="5316"/>
          <a:stretch/>
        </p:blipFill>
        <p:spPr>
          <a:xfrm>
            <a:off x="6201452" y="4180009"/>
            <a:ext cx="3606651" cy="2510711"/>
          </a:xfrm>
          <a:prstGeom prst="rect">
            <a:avLst/>
          </a:prstGeom>
        </p:spPr>
      </p:pic>
      <p:sp>
        <p:nvSpPr>
          <p:cNvPr id="19" name="TextBox 18">
            <a:hlinkClick r:id="" action="ppaction://noaction">
              <a:snd r:embed="rId7" name="s6_3.wav"/>
            </a:hlinkClick>
            <a:extLst>
              <a:ext uri="{FF2B5EF4-FFF2-40B4-BE49-F238E27FC236}">
                <a16:creationId xmlns:a16="http://schemas.microsoft.com/office/drawing/2014/main" id="{39BF74B4-E911-1FDD-E68A-FAA0C46921EC}"/>
              </a:ext>
            </a:extLst>
          </p:cNvPr>
          <p:cNvSpPr txBox="1"/>
          <p:nvPr/>
        </p:nvSpPr>
        <p:spPr>
          <a:xfrm>
            <a:off x="572130" y="6486782"/>
            <a:ext cx="1750156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Concordia</a:t>
            </a:r>
          </a:p>
        </p:txBody>
      </p:sp>
      <p:sp>
        <p:nvSpPr>
          <p:cNvPr id="21" name="TextBox 20">
            <a:hlinkClick r:id="" action="ppaction://noaction">
              <a:snd r:embed="rId10" name="s6_4.wav"/>
            </a:hlinkClick>
            <a:extLst>
              <a:ext uri="{FF2B5EF4-FFF2-40B4-BE49-F238E27FC236}">
                <a16:creationId xmlns:a16="http://schemas.microsoft.com/office/drawing/2014/main" id="{1C9226DF-7232-DD94-51C4-BE3198777FD9}"/>
              </a:ext>
            </a:extLst>
          </p:cNvPr>
          <p:cNvSpPr txBox="1"/>
          <p:nvPr/>
        </p:nvSpPr>
        <p:spPr>
          <a:xfrm>
            <a:off x="8477367" y="3582596"/>
            <a:ext cx="2685420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Alcazaba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Badajoz</a:t>
            </a:r>
          </a:p>
        </p:txBody>
      </p:sp>
      <p:sp>
        <p:nvSpPr>
          <p:cNvPr id="22" name="TextBox 21">
            <a:hlinkClick r:id="" action="ppaction://noaction">
              <a:snd r:embed="rId12" name="s6_5.wav"/>
            </a:hlinkClick>
            <a:extLst>
              <a:ext uri="{FF2B5EF4-FFF2-40B4-BE49-F238E27FC236}">
                <a16:creationId xmlns:a16="http://schemas.microsoft.com/office/drawing/2014/main" id="{F5EAF329-8BE1-7AE1-4B34-3B361C45B21B}"/>
              </a:ext>
            </a:extLst>
          </p:cNvPr>
          <p:cNvSpPr txBox="1"/>
          <p:nvPr/>
        </p:nvSpPr>
        <p:spPr>
          <a:xfrm>
            <a:off x="6289462" y="6318974"/>
            <a:ext cx="1799685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Plaza Alta</a:t>
            </a:r>
          </a:p>
        </p:txBody>
      </p:sp>
    </p:spTree>
    <p:extLst>
      <p:ext uri="{BB962C8B-B14F-4D97-AF65-F5344CB8AC3E}">
        <p14:creationId xmlns:p14="http://schemas.microsoft.com/office/powerpoint/2010/main" val="24435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grama Oficial del Carnaval de Badajoz 2022">
            <a:extLst>
              <a:ext uri="{FF2B5EF4-FFF2-40B4-BE49-F238E27FC236}">
                <a16:creationId xmlns:a16="http://schemas.microsoft.com/office/drawing/2014/main" id="{024F87E4-7174-A3B7-15E7-2289227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919" y="1264505"/>
            <a:ext cx="2690561" cy="38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5E79C9-1B3B-482A-A6BB-1173D359C03F}"/>
              </a:ext>
            </a:extLst>
          </p:cNvPr>
          <p:cNvSpPr/>
          <p:nvPr/>
        </p:nvSpPr>
        <p:spPr>
          <a:xfrm>
            <a:off x="633893" y="1574527"/>
            <a:ext cx="87070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 Badajoz,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[E] 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 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 carnaval* muy famoso en febrero. Cada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[1] 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tiene un tema* y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[2] 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disfraces* de muchos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[3] 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Hay una banda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[4] _____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también. En las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[5] __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hay muchas personas que*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[6] __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la fiesta: bailan y cantan al ritmo* de la música. 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7E73192-EA89-4AE0-9F10-D9591F9DEE7F}"/>
              </a:ext>
            </a:extLst>
          </p:cNvPr>
          <p:cNvSpPr txBox="1"/>
          <p:nvPr/>
        </p:nvSpPr>
        <p:spPr>
          <a:xfrm>
            <a:off x="3826379" y="1644626"/>
            <a:ext cx="110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9A4C8F-04CE-4ACC-B706-AF1AF33DFB9B}"/>
              </a:ext>
            </a:extLst>
          </p:cNvPr>
          <p:cNvSpPr txBox="1"/>
          <p:nvPr/>
        </p:nvSpPr>
        <p:spPr>
          <a:xfrm>
            <a:off x="6500697" y="2117640"/>
            <a:ext cx="201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grupo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77EF8F-B28C-4614-9EC7-16756535DE5E}"/>
              </a:ext>
            </a:extLst>
          </p:cNvPr>
          <p:cNvSpPr txBox="1"/>
          <p:nvPr/>
        </p:nvSpPr>
        <p:spPr>
          <a:xfrm>
            <a:off x="3623564" y="2596028"/>
            <a:ext cx="1509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llevan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3C9BABA-2EDE-42B6-AB75-7AE801F8C84F}"/>
              </a:ext>
            </a:extLst>
          </p:cNvPr>
          <p:cNvSpPr txBox="1"/>
          <p:nvPr/>
        </p:nvSpPr>
        <p:spPr>
          <a:xfrm>
            <a:off x="1282336" y="3093667"/>
            <a:ext cx="186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1D9A78"/>
                </a:solidFill>
                <a:latin typeface="Century Gothic" panose="020B0502020202020204" pitchFamily="34" charset="0"/>
              </a:rPr>
              <a:t>colores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5546248-7C75-4254-BB03-C9D12CF780E6}"/>
              </a:ext>
            </a:extLst>
          </p:cNvPr>
          <p:cNvSpPr txBox="1"/>
          <p:nvPr/>
        </p:nvSpPr>
        <p:spPr>
          <a:xfrm>
            <a:off x="1375926" y="3571320"/>
            <a:ext cx="259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606C3BF-DF45-4760-B205-5A301A018AB7}"/>
              </a:ext>
            </a:extLst>
          </p:cNvPr>
          <p:cNvSpPr txBox="1"/>
          <p:nvPr/>
        </p:nvSpPr>
        <p:spPr>
          <a:xfrm>
            <a:off x="1665500" y="4065640"/>
            <a:ext cx="201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DD141C5-1058-4197-8701-D076AFBAB27F}"/>
              </a:ext>
            </a:extLst>
          </p:cNvPr>
          <p:cNvSpPr txBox="1"/>
          <p:nvPr/>
        </p:nvSpPr>
        <p:spPr>
          <a:xfrm>
            <a:off x="2471659" y="4514393"/>
            <a:ext cx="182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celebran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7BA3C51-A19C-4088-8048-8BC4ECDCAA6A}"/>
              </a:ext>
            </a:extLst>
          </p:cNvPr>
          <p:cNvSpPr txBox="1"/>
          <p:nvPr/>
        </p:nvSpPr>
        <p:spPr>
          <a:xfrm>
            <a:off x="7584698" y="197170"/>
            <a:ext cx="2872702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espacio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space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Action Button: Blank 2">
            <a:hlinkClick r:id="" action="ppaction://noaction" highlightClick="1">
              <a:snd r:embed="rId5" name="s7_2.wav"/>
            </a:hlinkClick>
            <a:extLst>
              <a:ext uri="{FF2B5EF4-FFF2-40B4-BE49-F238E27FC236}">
                <a16:creationId xmlns:a16="http://schemas.microsoft.com/office/drawing/2014/main" id="{46347500-92FA-4CC7-865C-F95BDB321B16}"/>
              </a:ext>
            </a:extLst>
          </p:cNvPr>
          <p:cNvSpPr/>
          <p:nvPr/>
        </p:nvSpPr>
        <p:spPr>
          <a:xfrm>
            <a:off x="202890" y="1795507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6" name="s7_3.wav"/>
            </a:hlinkClick>
            <a:extLst>
              <a:ext uri="{FF2B5EF4-FFF2-40B4-BE49-F238E27FC236}">
                <a16:creationId xmlns:a16="http://schemas.microsoft.com/office/drawing/2014/main" id="{85727107-B7CB-4704-BBC8-DDF8FD026598}"/>
              </a:ext>
            </a:extLst>
          </p:cNvPr>
          <p:cNvSpPr/>
          <p:nvPr/>
        </p:nvSpPr>
        <p:spPr>
          <a:xfrm>
            <a:off x="202890" y="2254130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7" name="s7_5.wav"/>
            </a:hlinkClick>
            <a:extLst>
              <a:ext uri="{FF2B5EF4-FFF2-40B4-BE49-F238E27FC236}">
                <a16:creationId xmlns:a16="http://schemas.microsoft.com/office/drawing/2014/main" id="{7D9B886B-057E-4325-836F-BE09985B33F9}"/>
              </a:ext>
            </a:extLst>
          </p:cNvPr>
          <p:cNvSpPr/>
          <p:nvPr/>
        </p:nvSpPr>
        <p:spPr>
          <a:xfrm>
            <a:off x="202890" y="2729048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8" name="s7_6.wav"/>
            </a:hlinkClick>
            <a:extLst>
              <a:ext uri="{FF2B5EF4-FFF2-40B4-BE49-F238E27FC236}">
                <a16:creationId xmlns:a16="http://schemas.microsoft.com/office/drawing/2014/main" id="{E5B3BF76-F345-4506-95DD-8E6713D02DD4}"/>
              </a:ext>
            </a:extLst>
          </p:cNvPr>
          <p:cNvSpPr/>
          <p:nvPr/>
        </p:nvSpPr>
        <p:spPr>
          <a:xfrm>
            <a:off x="202890" y="3225771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9" name="s7_7.wav"/>
            </a:hlinkClick>
            <a:extLst>
              <a:ext uri="{FF2B5EF4-FFF2-40B4-BE49-F238E27FC236}">
                <a16:creationId xmlns:a16="http://schemas.microsoft.com/office/drawing/2014/main" id="{40B656E3-2232-43DA-84AA-05DA183DF6A7}"/>
              </a:ext>
            </a:extLst>
          </p:cNvPr>
          <p:cNvSpPr/>
          <p:nvPr/>
        </p:nvSpPr>
        <p:spPr>
          <a:xfrm>
            <a:off x="202890" y="3694459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10" name="s7_8.wav"/>
            </a:hlinkClick>
            <a:extLst>
              <a:ext uri="{FF2B5EF4-FFF2-40B4-BE49-F238E27FC236}">
                <a16:creationId xmlns:a16="http://schemas.microsoft.com/office/drawing/2014/main" id="{4D8C351B-3F24-4CE6-9035-24E06E71E53F}"/>
              </a:ext>
            </a:extLst>
          </p:cNvPr>
          <p:cNvSpPr/>
          <p:nvPr/>
        </p:nvSpPr>
        <p:spPr>
          <a:xfrm>
            <a:off x="221927" y="4196475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11" name="s7_9.wav"/>
            </a:hlinkClick>
            <a:extLst>
              <a:ext uri="{FF2B5EF4-FFF2-40B4-BE49-F238E27FC236}">
                <a16:creationId xmlns:a16="http://schemas.microsoft.com/office/drawing/2014/main" id="{DFD74ED2-92FD-41A9-944D-C09B7E8C3843}"/>
              </a:ext>
            </a:extLst>
          </p:cNvPr>
          <p:cNvSpPr/>
          <p:nvPr/>
        </p:nvSpPr>
        <p:spPr>
          <a:xfrm>
            <a:off x="202890" y="4704919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02945AAF-2572-38FE-FFAD-71A12EC298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183918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14" name="s7_1.wav"/>
            </a:hlinkClick>
            <a:extLst>
              <a:ext uri="{FF2B5EF4-FFF2-40B4-BE49-F238E27FC236}">
                <a16:creationId xmlns:a16="http://schemas.microsoft.com/office/drawing/2014/main" id="{634B379C-85F7-C285-583F-F408528220E0}"/>
              </a:ext>
            </a:extLst>
          </p:cNvPr>
          <p:cNvSpPr/>
          <p:nvPr/>
        </p:nvSpPr>
        <p:spPr>
          <a:xfrm>
            <a:off x="946227" y="157429"/>
            <a:ext cx="6469806" cy="674518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Escucha y completa los espacios*.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72F37-6897-C4F0-FC7D-2121C9C872C6}"/>
              </a:ext>
            </a:extLst>
          </p:cNvPr>
          <p:cNvSpPr txBox="1"/>
          <p:nvPr/>
        </p:nvSpPr>
        <p:spPr>
          <a:xfrm>
            <a:off x="9086536" y="5231060"/>
            <a:ext cx="3105464" cy="163121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carnaval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carnival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theme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disfraces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costumes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who, that, which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ritmo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rhythm </a:t>
            </a:r>
          </a:p>
        </p:txBody>
      </p:sp>
    </p:spTree>
    <p:extLst>
      <p:ext uri="{BB962C8B-B14F-4D97-AF65-F5344CB8AC3E}">
        <p14:creationId xmlns:p14="http://schemas.microsoft.com/office/powerpoint/2010/main" val="343843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29D2B95-CF7B-CC3F-7414-B7A2A22B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521" y="2451837"/>
            <a:ext cx="3044159" cy="202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2CE480-81FD-49D9-BD54-87CA73965A84}"/>
              </a:ext>
            </a:extLst>
          </p:cNvPr>
          <p:cNvSpPr/>
          <p:nvPr/>
        </p:nvSpPr>
        <p:spPr>
          <a:xfrm>
            <a:off x="103143" y="969811"/>
            <a:ext cx="1933322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band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95FD79-E98C-4DD0-AD8D-C6AF895D6AE9}"/>
              </a:ext>
            </a:extLst>
          </p:cNvPr>
          <p:cNvSpPr/>
          <p:nvPr/>
        </p:nvSpPr>
        <p:spPr>
          <a:xfrm>
            <a:off x="2133186" y="960280"/>
            <a:ext cx="1690135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sing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D88D38-FF4D-40DA-879D-4AC2E3E71132}"/>
              </a:ext>
            </a:extLst>
          </p:cNvPr>
          <p:cNvSpPr/>
          <p:nvPr/>
        </p:nvSpPr>
        <p:spPr>
          <a:xfrm>
            <a:off x="106124" y="1327820"/>
            <a:ext cx="1933322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banda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9826E0-5873-4458-9F9A-04892A07BFAA}"/>
              </a:ext>
            </a:extLst>
          </p:cNvPr>
          <p:cNvSpPr/>
          <p:nvPr/>
        </p:nvSpPr>
        <p:spPr>
          <a:xfrm>
            <a:off x="2138491" y="1327820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34C3C5F-C424-43EE-913B-CC8E8785686A}"/>
              </a:ext>
            </a:extLst>
          </p:cNvPr>
          <p:cNvSpPr/>
          <p:nvPr/>
        </p:nvSpPr>
        <p:spPr>
          <a:xfrm>
            <a:off x="3932122" y="969811"/>
            <a:ext cx="1703223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each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0A0241-52BE-4BB4-AA54-F874196C3F05}"/>
              </a:ext>
            </a:extLst>
          </p:cNvPr>
          <p:cNvSpPr/>
          <p:nvPr/>
        </p:nvSpPr>
        <p:spPr>
          <a:xfrm>
            <a:off x="3920043" y="1326341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6CE87BF-2DE7-40BB-9142-084BAF9F3F9A}"/>
              </a:ext>
            </a:extLst>
          </p:cNvPr>
          <p:cNvSpPr/>
          <p:nvPr/>
        </p:nvSpPr>
        <p:spPr>
          <a:xfrm>
            <a:off x="5709567" y="966830"/>
            <a:ext cx="2146598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5A01DEA-1194-42D8-908F-92D679846F57}"/>
              </a:ext>
            </a:extLst>
          </p:cNvPr>
          <p:cNvSpPr/>
          <p:nvPr/>
        </p:nvSpPr>
        <p:spPr>
          <a:xfrm>
            <a:off x="5703821" y="1331411"/>
            <a:ext cx="2152344" cy="378125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B74904B-F654-4E93-9ECC-CEFFEABD2042}"/>
              </a:ext>
            </a:extLst>
          </p:cNvPr>
          <p:cNvSpPr/>
          <p:nvPr/>
        </p:nvSpPr>
        <p:spPr>
          <a:xfrm>
            <a:off x="8020530" y="960280"/>
            <a:ext cx="1737688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2747FD-D047-4689-B712-BD90791BB3A0}"/>
              </a:ext>
            </a:extLst>
          </p:cNvPr>
          <p:cNvSpPr/>
          <p:nvPr/>
        </p:nvSpPr>
        <p:spPr>
          <a:xfrm>
            <a:off x="8051002" y="1326341"/>
            <a:ext cx="1707215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8F3B185-51FE-4A5B-AED2-E53F865501AA}"/>
              </a:ext>
            </a:extLst>
          </p:cNvPr>
          <p:cNvSpPr/>
          <p:nvPr/>
        </p:nvSpPr>
        <p:spPr>
          <a:xfrm>
            <a:off x="60960" y="5805110"/>
            <a:ext cx="2036465" cy="59737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dance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3131CF-A270-4CF7-B3B7-DC78D718571F}"/>
              </a:ext>
            </a:extLst>
          </p:cNvPr>
          <p:cNvSpPr/>
          <p:nvPr/>
        </p:nvSpPr>
        <p:spPr>
          <a:xfrm>
            <a:off x="2373733" y="5723830"/>
            <a:ext cx="1348133" cy="7165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is/are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AC7C069-9398-4A31-AE51-9815A1D684B8}"/>
              </a:ext>
            </a:extLst>
          </p:cNvPr>
          <p:cNvSpPr/>
          <p:nvPr/>
        </p:nvSpPr>
        <p:spPr>
          <a:xfrm>
            <a:off x="60960" y="6343222"/>
            <a:ext cx="2036465" cy="45565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bailan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860A268-BFFE-4CC1-BEC0-76FFC6FFD2FE}"/>
              </a:ext>
            </a:extLst>
          </p:cNvPr>
          <p:cNvSpPr/>
          <p:nvPr/>
        </p:nvSpPr>
        <p:spPr>
          <a:xfrm>
            <a:off x="2373733" y="6422230"/>
            <a:ext cx="134813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611D50B-2E0E-4B4C-8E52-13024F27C724}"/>
              </a:ext>
            </a:extLst>
          </p:cNvPr>
          <p:cNvSpPr/>
          <p:nvPr/>
        </p:nvSpPr>
        <p:spPr>
          <a:xfrm>
            <a:off x="3962425" y="5935043"/>
            <a:ext cx="1672920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too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39F34FD-3990-4024-9A30-41B97B117834}"/>
              </a:ext>
            </a:extLst>
          </p:cNvPr>
          <p:cNvSpPr/>
          <p:nvPr/>
        </p:nvSpPr>
        <p:spPr>
          <a:xfrm>
            <a:off x="3962425" y="6301104"/>
            <a:ext cx="1683001" cy="43762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68D5EA3-5933-401B-9244-0A0819204378}"/>
              </a:ext>
            </a:extLst>
          </p:cNvPr>
          <p:cNvSpPr/>
          <p:nvPr/>
        </p:nvSpPr>
        <p:spPr>
          <a:xfrm>
            <a:off x="5785101" y="5935043"/>
            <a:ext cx="1672920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famous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A65803E-0808-4989-BF84-C1FD0C192B6C}"/>
              </a:ext>
            </a:extLst>
          </p:cNvPr>
          <p:cNvSpPr/>
          <p:nvPr/>
        </p:nvSpPr>
        <p:spPr>
          <a:xfrm>
            <a:off x="5768161" y="6302583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famoso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77F920F7-DA58-D3FD-5BD2-D065DCCCBC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183918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17" name="s8_1.wav"/>
            </a:hlinkClick>
            <a:extLst>
              <a:ext uri="{FF2B5EF4-FFF2-40B4-BE49-F238E27FC236}">
                <a16:creationId xmlns:a16="http://schemas.microsoft.com/office/drawing/2014/main" id="{569C4CC5-A382-A17F-DCA9-FCBD2BDB75C6}"/>
              </a:ext>
            </a:extLst>
          </p:cNvPr>
          <p:cNvSpPr/>
          <p:nvPr/>
        </p:nvSpPr>
        <p:spPr>
          <a:xfrm>
            <a:off x="946227" y="157429"/>
            <a:ext cx="4689118" cy="47264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Busca el vocabulario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🔎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hlinkClick r:id="" action="ppaction://noaction">
              <a:snd r:embed="rId18" name="s8_2.wav"/>
            </a:hlinkClick>
            <a:extLst>
              <a:ext uri="{FF2B5EF4-FFF2-40B4-BE49-F238E27FC236}">
                <a16:creationId xmlns:a16="http://schemas.microsoft.com/office/drawing/2014/main" id="{4F44CEF9-5093-4B1D-F627-838F15C35AD8}"/>
              </a:ext>
            </a:extLst>
          </p:cNvPr>
          <p:cNvSpPr/>
          <p:nvPr/>
        </p:nvSpPr>
        <p:spPr>
          <a:xfrm>
            <a:off x="282320" y="2033264"/>
            <a:ext cx="84597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Badajoz, hay un carnaval muy famoso en febrero. Cada grupo tiene un tema y lleva disfraces de muchos colores. Hay una banda con instrumentos también.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las calles hay muchas personas que celebran la festa: bailan y cantan al ritmo de la música.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F74EFA-F2E6-6C04-4E44-34618004B633}"/>
              </a:ext>
            </a:extLst>
          </p:cNvPr>
          <p:cNvSpPr txBox="1"/>
          <p:nvPr/>
        </p:nvSpPr>
        <p:spPr>
          <a:xfrm>
            <a:off x="9072508" y="5222638"/>
            <a:ext cx="3105464" cy="163121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carmaval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theme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disfraces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costumes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who, that, which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ritmo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rhythm </a:t>
            </a:r>
          </a:p>
        </p:txBody>
      </p:sp>
    </p:spTree>
    <p:extLst>
      <p:ext uri="{BB962C8B-B14F-4D97-AF65-F5344CB8AC3E}">
        <p14:creationId xmlns:p14="http://schemas.microsoft.com/office/powerpoint/2010/main" val="39645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8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8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8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2" grpId="0" animBg="1"/>
      <p:bldP spid="25" grpId="0" animBg="1"/>
      <p:bldP spid="27" grpId="0" animBg="1"/>
      <p:bldP spid="30" grpId="0" animBg="1"/>
      <p:bldP spid="31" grpId="0" animBg="1"/>
      <p:bldP spid="33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40746" y="928977"/>
            <a:ext cx="65473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how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many of something there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are, use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+ number or +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(some):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531185" y="1986763"/>
            <a:ext cx="79407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pueblo </a:t>
            </a:r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aquí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572755" y="2452644"/>
            <a:ext cx="6139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 town here.</a:t>
            </a: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B4F1AF30-2A42-4ED6-8417-4BA0EB2CBA6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270" y="2413930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8FE4316A-D0B0-4554-BE2F-CE586B4C0254}"/>
              </a:ext>
            </a:extLst>
          </p:cNvPr>
          <p:cNvSpPr txBox="1"/>
          <p:nvPr/>
        </p:nvSpPr>
        <p:spPr>
          <a:xfrm>
            <a:off x="6719906" y="1983368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fiesta</a:t>
            </a:r>
            <a:r>
              <a:rPr kumimoji="0" lang="es-ES" sz="24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allí.</a:t>
            </a:r>
            <a:endParaRPr kumimoji="0" lang="es-ES" sz="2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8F4BA0D2-993E-40EF-BE69-F8283B17975A}"/>
              </a:ext>
            </a:extLst>
          </p:cNvPr>
          <p:cNvSpPr txBox="1"/>
          <p:nvPr/>
        </p:nvSpPr>
        <p:spPr>
          <a:xfrm>
            <a:off x="6667313" y="2418209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festival there.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64F7C889-CAFC-4FAA-91E3-7D0BB9B85D7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29843" y="232751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A892804-EF5B-4E25-8C71-9EDB4545EC13}"/>
              </a:ext>
            </a:extLst>
          </p:cNvPr>
          <p:cNvSpPr/>
          <p:nvPr/>
        </p:nvSpPr>
        <p:spPr>
          <a:xfrm>
            <a:off x="7194117" y="405847"/>
            <a:ext cx="3261474" cy="1199568"/>
          </a:xfrm>
          <a:prstGeom prst="wedgeRoundRectCallout">
            <a:avLst>
              <a:gd name="adj1" fmla="val -35323"/>
              <a:gd name="adj2" fmla="val 881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⚠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Remember that 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un/una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means </a:t>
            </a:r>
            <a:r>
              <a:rPr lang="en-GB" sz="2400" u="sng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a/an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and </a:t>
            </a:r>
            <a:r>
              <a:rPr lang="en-GB" sz="2400" u="sng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one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F3B276F0-5757-4756-9ABB-742A114AFB72}"/>
              </a:ext>
            </a:extLst>
          </p:cNvPr>
          <p:cNvSpPr txBox="1"/>
          <p:nvPr/>
        </p:nvSpPr>
        <p:spPr>
          <a:xfrm>
            <a:off x="6788106" y="3255319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kumimoji="0" lang="es-ES" sz="24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24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fiesta</a:t>
            </a:r>
            <a:r>
              <a:rPr kumimoji="0" lang="es-ES" sz="24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 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allí.</a:t>
            </a:r>
            <a:endParaRPr kumimoji="0" lang="es-ES" sz="2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59A7B54F-DCA8-4C35-9613-93CCAC8179C7}"/>
              </a:ext>
            </a:extLst>
          </p:cNvPr>
          <p:cNvSpPr txBox="1"/>
          <p:nvPr/>
        </p:nvSpPr>
        <p:spPr>
          <a:xfrm>
            <a:off x="6773257" y="3713640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festivals there.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F970D1DF-586D-43F3-9746-D9CCA48C9B6F}"/>
              </a:ext>
            </a:extLst>
          </p:cNvPr>
          <p:cNvSpPr txBox="1"/>
          <p:nvPr/>
        </p:nvSpPr>
        <p:spPr>
          <a:xfrm>
            <a:off x="572755" y="3316580"/>
            <a:ext cx="75196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pueblo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Extremadura.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8C5DDCFE-070D-4732-9142-B97EBBE8F925}"/>
              </a:ext>
            </a:extLst>
          </p:cNvPr>
          <p:cNvSpPr txBox="1"/>
          <p:nvPr/>
        </p:nvSpPr>
        <p:spPr>
          <a:xfrm>
            <a:off x="572755" y="3833747"/>
            <a:ext cx="6139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towns in Extremadura.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9B516F47-DB15-4493-A105-0C94DDC06FB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270" y="3798850"/>
            <a:ext cx="537470" cy="52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418C005F-C6E4-42E5-9CCC-E7473B5271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74363" y="3797344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C33990AE-133B-42A2-8357-3AF003D1BF8D}"/>
              </a:ext>
            </a:extLst>
          </p:cNvPr>
          <p:cNvSpPr/>
          <p:nvPr/>
        </p:nvSpPr>
        <p:spPr>
          <a:xfrm>
            <a:off x="304020" y="4479812"/>
            <a:ext cx="4118939" cy="1005886"/>
          </a:xfrm>
          <a:prstGeom prst="wedgeRoundRectCallout">
            <a:avLst>
              <a:gd name="adj1" fmla="val 31329"/>
              <a:gd name="adj2" fmla="val 6246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⚠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Plurals: add –s to nouns ending in a vowel.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0CBF3746-3D78-447A-B5FD-15958C8D03C4}"/>
              </a:ext>
            </a:extLst>
          </p:cNvPr>
          <p:cNvSpPr txBox="1"/>
          <p:nvPr/>
        </p:nvSpPr>
        <p:spPr>
          <a:xfrm>
            <a:off x="531185" y="5599920"/>
            <a:ext cx="75046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muchos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pueblo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7ECEABB4-5B16-481A-A82C-393E2C372342}"/>
              </a:ext>
            </a:extLst>
          </p:cNvPr>
          <p:cNvSpPr txBox="1"/>
          <p:nvPr/>
        </p:nvSpPr>
        <p:spPr>
          <a:xfrm>
            <a:off x="531185" y="6120887"/>
            <a:ext cx="7295853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many/lots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of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cities in Spain.</a:t>
            </a: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2DFC84A1-F1ED-4BC3-8E5F-70D163E2DBC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5" y="596049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hlinkClick r:id="" action="ppaction://noaction">
              <a:snd r:embed="rId10" name="s9_1.wav"/>
            </a:hlinkClick>
            <a:extLst>
              <a:ext uri="{FF2B5EF4-FFF2-40B4-BE49-F238E27FC236}">
                <a16:creationId xmlns:a16="http://schemas.microsoft.com/office/drawing/2014/main" id="{85569A43-98D1-98A8-9BB1-1FEB198670C2}"/>
              </a:ext>
            </a:extLst>
          </p:cNvPr>
          <p:cNvSpPr txBox="1">
            <a:spLocks/>
          </p:cNvSpPr>
          <p:nvPr/>
        </p:nvSpPr>
        <p:spPr>
          <a:xfrm>
            <a:off x="204236" y="188314"/>
            <a:ext cx="1532173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7" grpId="0"/>
      <p:bldP spid="32" grpId="0"/>
      <p:bldP spid="21" grpId="0" animBg="1"/>
      <p:bldP spid="18" grpId="0"/>
      <p:bldP spid="19" grpId="0"/>
      <p:bldP spid="20" grpId="0"/>
      <p:bldP spid="22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3885</TotalTime>
  <Words>3530</Words>
  <Application>Microsoft Office PowerPoint</Application>
  <PresentationFormat>Widescreen</PresentationFormat>
  <Paragraphs>455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Modern Love</vt:lpstr>
      <vt:lpstr>Segoe Print</vt:lpstr>
      <vt:lpstr>Office Theme</vt:lpstr>
      <vt:lpstr>español, con Sofía</vt:lpstr>
      <vt:lpstr>Saying where you are going and what there is there</vt:lpstr>
      <vt:lpstr>pronunciar</vt:lpstr>
      <vt:lpstr>pronunciar</vt:lpstr>
      <vt:lpstr>Leer y hablar</vt:lpstr>
      <vt:lpstr>leer</vt:lpstr>
      <vt:lpstr>escuchar</vt:lpstr>
      <vt:lpstr>leer</vt:lpstr>
      <vt:lpstr>PowerPoint Presentation</vt:lpstr>
      <vt:lpstr>Adjectives following the noun</vt:lpstr>
      <vt:lpstr>leer</vt:lpstr>
      <vt:lpstr>leer</vt:lpstr>
      <vt:lpstr>leer</vt:lpstr>
      <vt:lpstr>Using the negative ‘no’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Tom Dawes</cp:lastModifiedBy>
  <cp:revision>44</cp:revision>
  <dcterms:created xsi:type="dcterms:W3CDTF">2022-01-14T09:06:54Z</dcterms:created>
  <dcterms:modified xsi:type="dcterms:W3CDTF">2023-02-19T21:44:56Z</dcterms:modified>
</cp:coreProperties>
</file>