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805" r:id="rId3"/>
    <p:sldId id="365" r:id="rId4"/>
    <p:sldId id="827" r:id="rId5"/>
    <p:sldId id="818" r:id="rId6"/>
    <p:sldId id="819" r:id="rId7"/>
    <p:sldId id="820" r:id="rId8"/>
    <p:sldId id="821" r:id="rId9"/>
    <p:sldId id="822" r:id="rId10"/>
    <p:sldId id="824" r:id="rId11"/>
    <p:sldId id="823" r:id="rId12"/>
    <p:sldId id="825" r:id="rId13"/>
    <p:sldId id="826" r:id="rId14"/>
    <p:sldId id="828" r:id="rId15"/>
    <p:sldId id="82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91"/>
    <a:srgbClr val="FF3399"/>
    <a:srgbClr val="FFCCFF"/>
    <a:srgbClr val="2994B2"/>
    <a:srgbClr val="DD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A2833-C243-42CA-8B3A-F05C17E08B29}" v="2" dt="2022-12-22T02:10:04.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63690" autoAdjust="0"/>
  </p:normalViewPr>
  <p:slideViewPr>
    <p:cSldViewPr snapToGrid="0">
      <p:cViewPr varScale="1">
        <p:scale>
          <a:sx n="41" d="100"/>
          <a:sy n="41" d="100"/>
        </p:scale>
        <p:origin x="43" y="326"/>
      </p:cViewPr>
      <p:guideLst/>
    </p:cSldViewPr>
  </p:slid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Stress 2</a:t>
            </a: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fin</a:t>
            </a:r>
            <a:r>
              <a:rPr lang="en-GB" sz="1200" b="0" i="0" u="none" strike="noStrike" dirty="0">
                <a:solidFill>
                  <a:srgbClr val="002060"/>
                </a:solidFill>
                <a:effectLst/>
                <a:latin typeface="Century Gothic" panose="020B0502020202020204" pitchFamily="34" charset="0"/>
              </a:rPr>
              <a:t> [182] </a:t>
            </a:r>
            <a:r>
              <a:rPr lang="en-GB" sz="1200" b="1" i="0" u="none" strike="noStrike" dirty="0" err="1">
                <a:solidFill>
                  <a:srgbClr val="002060"/>
                </a:solidFill>
                <a:effectLst/>
                <a:latin typeface="Century Gothic" panose="020B0502020202020204" pitchFamily="34" charset="0"/>
              </a:rPr>
              <a:t>restaurante</a:t>
            </a:r>
            <a:r>
              <a:rPr lang="en-GB" sz="1200" b="0" i="0" u="none" strike="noStrike" dirty="0">
                <a:solidFill>
                  <a:srgbClr val="002060"/>
                </a:solidFill>
                <a:effectLst/>
                <a:latin typeface="Century Gothic" panose="020B0502020202020204" pitchFamily="34" charset="0"/>
              </a:rPr>
              <a:t> [2636] </a:t>
            </a:r>
            <a:r>
              <a:rPr lang="en-GB" sz="1200" b="1" i="0" u="none" strike="noStrike" dirty="0" err="1">
                <a:solidFill>
                  <a:srgbClr val="002060"/>
                </a:solidFill>
                <a:effectLst/>
                <a:latin typeface="Century Gothic" panose="020B0502020202020204" pitchFamily="34" charset="0"/>
              </a:rPr>
              <a:t>ruido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[1034] </a:t>
            </a:r>
            <a:r>
              <a:rPr lang="en-GB" sz="1200" b="1" i="0" u="none" strike="noStrike" dirty="0" err="1">
                <a:solidFill>
                  <a:srgbClr val="002060"/>
                </a:solidFill>
                <a:effectLst/>
                <a:latin typeface="Century Gothic" panose="020B0502020202020204" pitchFamily="34" charset="0"/>
              </a:rPr>
              <a:t>nunca</a:t>
            </a:r>
            <a:r>
              <a:rPr lang="en-GB" sz="1200" b="0" i="0" u="none" strike="noStrike" dirty="0">
                <a:solidFill>
                  <a:srgbClr val="002060"/>
                </a:solidFill>
                <a:effectLst/>
                <a:latin typeface="Century Gothic" panose="020B0502020202020204" pitchFamily="34" charset="0"/>
              </a:rPr>
              <a:t> [158]: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[37] </a:t>
            </a:r>
            <a:r>
              <a:rPr lang="en-GB" sz="1200" b="0" i="0" u="none" strike="noStrike" dirty="0" err="1">
                <a:solidFill>
                  <a:srgbClr val="002060"/>
                </a:solidFill>
                <a:effectLst/>
                <a:latin typeface="Century Gothic" panose="020B0502020202020204" pitchFamily="34" charset="0"/>
              </a:rPr>
              <a:t>comprender</a:t>
            </a:r>
            <a:r>
              <a:rPr lang="en-GB" sz="1200" b="0" i="0" u="none" strike="noStrike" dirty="0">
                <a:solidFill>
                  <a:srgbClr val="002060"/>
                </a:solidFill>
                <a:effectLst/>
                <a:latin typeface="Century Gothic" panose="020B0502020202020204" pitchFamily="34" charset="0"/>
              </a:rPr>
              <a:t> [434] hacer [26] leer [209] responder (a) [464] </a:t>
            </a:r>
            <a:r>
              <a:rPr lang="en-GB" sz="1200" b="0"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 menudo [958] a </a:t>
            </a:r>
            <a:r>
              <a:rPr lang="en-GB" sz="1200" b="0" i="0" u="none" strike="noStrike" dirty="0" err="1">
                <a:solidFill>
                  <a:srgbClr val="002060"/>
                </a:solidFill>
                <a:effectLst/>
                <a:latin typeface="Century Gothic" panose="020B0502020202020204" pitchFamily="34" charset="0"/>
              </a:rPr>
              <a:t>veces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vez</a:t>
            </a:r>
            <a:r>
              <a:rPr lang="en-GB" sz="1200" b="0" i="0" u="none" strike="noStrike" dirty="0">
                <a:solidFill>
                  <a:srgbClr val="002060"/>
                </a:solidFill>
                <a:effectLst/>
                <a:latin typeface="Century Gothic" panose="020B0502020202020204" pitchFamily="34" charset="0"/>
              </a:rPr>
              <a:t> 59] </a:t>
            </a:r>
            <a:r>
              <a:rPr lang="en-GB" sz="1200" b="0" i="0" u="none" strike="noStrike" dirty="0" err="1">
                <a:solidFill>
                  <a:srgbClr val="002060"/>
                </a:solidFill>
                <a:effectLst/>
                <a:latin typeface="Century Gothic" panose="020B0502020202020204" pitchFamily="34" charset="0"/>
              </a:rPr>
              <a:t>normalmente</a:t>
            </a:r>
            <a:r>
              <a:rPr lang="en-GB" sz="1200" b="0" i="0" u="none" strike="noStrike" dirty="0">
                <a:solidFill>
                  <a:srgbClr val="002060"/>
                </a:solidFill>
                <a:effectLst/>
                <a:latin typeface="Century Gothic" panose="020B0502020202020204" pitchFamily="34" charset="0"/>
              </a:rPr>
              <a:t> [1696]</a:t>
            </a:r>
            <a:r>
              <a:rPr lang="en-GB" sz="1200" b="0" i="0" u="none" strike="noStrike" dirty="0" err="1">
                <a:solidFill>
                  <a:srgbClr val="002060"/>
                </a:solidFill>
                <a:effectLst/>
                <a:latin typeface="Century Gothic" panose="020B0502020202020204" pitchFamily="34" charset="0"/>
              </a:rPr>
              <a:t>siempre</a:t>
            </a:r>
            <a:r>
              <a:rPr lang="en-GB" sz="1200" b="0" i="0" u="none" strike="noStrike" dirty="0">
                <a:solidFill>
                  <a:srgbClr val="002060"/>
                </a:solidFill>
                <a:effectLst/>
                <a:latin typeface="Century Gothic" panose="020B0502020202020204" pitchFamily="34" charset="0"/>
              </a:rPr>
              <a:t> [96]</a:t>
            </a:r>
            <a:r>
              <a:rPr lang="en-GB" sz="1800" dirty="0"/>
              <a:t> </a:t>
            </a:r>
            <a:endParaRPr lang="en-GB" sz="1200" b="0" i="0" u="none" strike="noStrike" kern="1200" dirty="0">
              <a:solidFill>
                <a:srgbClr val="00206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celebrar [886] mandar [588] carrera [481] España [N/A] tarjeta [1958] villancico [&gt;5000] común [742] especial [436] </a:t>
            </a:r>
            <a:r>
              <a:rPr lang="es-ES" sz="1200" b="0" i="0" u="none" strike="noStrike" dirty="0" err="1">
                <a:solidFill>
                  <a:srgbClr val="002060"/>
                </a:solidFill>
                <a:effectLst/>
                <a:latin typeface="Century Gothic" panose="020B0502020202020204" pitchFamily="34" charset="0"/>
              </a:rPr>
              <a:t>tipíco</a:t>
            </a:r>
            <a:r>
              <a:rPr lang="es-ES" sz="1200" b="0" i="0" u="none" strike="noStrike" dirty="0">
                <a:solidFill>
                  <a:srgbClr val="002060"/>
                </a:solidFill>
                <a:effectLst/>
                <a:latin typeface="Century Gothic" panose="020B0502020202020204" pitchFamily="34" charset="0"/>
              </a:rPr>
              <a:t> [1934] pero [30] en1 [5]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other</a:t>
            </a:r>
            <a:r>
              <a:rPr lang="es-ES" sz="1200" b="0" i="0" u="none" strike="noStrike" dirty="0">
                <a:solidFill>
                  <a:srgbClr val="002060"/>
                </a:solidFill>
                <a:effectLst/>
                <a:latin typeface="Century Gothic" panose="020B0502020202020204" pitchFamily="34" charset="0"/>
              </a:rPr>
              <a:t> –ar </a:t>
            </a:r>
            <a:r>
              <a:rPr lang="es-ES" sz="1200" b="0" i="0" u="none" strike="noStrike" dirty="0" err="1">
                <a:solidFill>
                  <a:srgbClr val="002060"/>
                </a:solidFill>
                <a:effectLst/>
                <a:latin typeface="Century Gothic" panose="020B0502020202020204" pitchFamily="34" charset="0"/>
              </a:rPr>
              <a:t>verbs</a:t>
            </a:r>
            <a:r>
              <a:rPr lang="es-ES" sz="1200" b="0" i="0" u="none" strike="noStrike" dirty="0">
                <a:solidFill>
                  <a:srgbClr val="002060"/>
                </a:solidFill>
                <a:effectLst/>
                <a:latin typeface="Century Gothic" panose="020B0502020202020204" pitchFamily="34" charset="0"/>
              </a:rPr>
              <a:t>: cantar [717] comprar [361] escuchar [281] preparar [570]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rgbClr val="002060"/>
                </a:solidFill>
                <a:effectLst/>
                <a:latin typeface="Century Gothic" panose="020B0502020202020204" pitchFamily="34" charset="0"/>
                <a:ea typeface="+mn-ea"/>
                <a:cs typeface="+mn-cs"/>
              </a:rPr>
              <a:t>R</a:t>
            </a:r>
            <a:r>
              <a:rPr lang="es-ES_tradnl" sz="1200" b="1" kern="1200" dirty="0" err="1">
                <a:solidFill>
                  <a:schemeClr val="tx1"/>
                </a:solidFill>
                <a:effectLst/>
                <a:latin typeface="+mn-lt"/>
                <a:ea typeface="+mn-ea"/>
                <a:cs typeface="+mn-cs"/>
              </a:rPr>
              <a:t>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tener [19] tengo [tener 19] tiene [tener 19] compañero / compañera [551] escuela [424] hotel [1163] piscina [4604] puente [1715] bastante [308] muy [43] un [6] una [6] </a:t>
            </a:r>
            <a:r>
              <a:rPr lang="es-ES" sz="1200" b="0" i="0" u="none" strike="noStrike" dirty="0" err="1">
                <a:solidFill>
                  <a:srgbClr val="002060"/>
                </a:solidFill>
                <a:effectLst/>
                <a:latin typeface="Century Gothic" panose="020B0502020202020204" pitchFamily="34" charset="0"/>
              </a:rPr>
              <a:t>re-use</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adjectives</a:t>
            </a:r>
            <a:r>
              <a:rPr lang="es-ES" sz="1200" b="0" i="0" u="none" strike="noStrike" dirty="0">
                <a:solidFill>
                  <a:srgbClr val="002060"/>
                </a:solidFill>
                <a:effectLst/>
                <a:latin typeface="Century Gothic" panose="020B0502020202020204" pitchFamily="34" charset="0"/>
              </a:rPr>
              <a:t>: bonito [891] diferente [293] divertido [2465]  fuerte [435] grande [66]  importante [171] independiente [1177] inteligente [2167] lento [1569] normal [1000] pequeño [202] perfecto [1115] pesado [2166] serio [856]</a:t>
            </a:r>
            <a:r>
              <a:rPr lang="es-ES" sz="1800"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su</a:t>
            </a:r>
            <a:r>
              <a:rPr lang="en-GB" dirty="0"/>
              <a:t> [12]</a:t>
            </a:r>
          </a:p>
          <a:p>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578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25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6483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7982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876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568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stress rule 2.</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1" dirty="0"/>
              <a:t>Part A</a:t>
            </a:r>
            <a:br>
              <a:rPr lang="en-GB" b="1" dirty="0"/>
            </a:br>
            <a:r>
              <a:rPr lang="en-GB" b="0" dirty="0"/>
              <a:t>1. Click to listen to each word.</a:t>
            </a:r>
            <a:br>
              <a:rPr lang="en-GB" b="0" dirty="0"/>
            </a:br>
            <a:r>
              <a:rPr lang="en-GB" b="0" dirty="0"/>
              <a:t>2. Pupils write the words, putting the syllables in the correct order.</a:t>
            </a:r>
          </a:p>
          <a:p>
            <a:pPr marL="0" lvl="0" indent="0" algn="l" rtl="0">
              <a:spcBef>
                <a:spcPts val="0"/>
              </a:spcBef>
              <a:spcAft>
                <a:spcPts val="0"/>
              </a:spcAft>
              <a:buClr>
                <a:schemeClr val="dk1"/>
              </a:buClr>
              <a:buSzPts val="1200"/>
              <a:buFont typeface="Calibri"/>
              <a:buNone/>
            </a:pPr>
            <a:r>
              <a:rPr lang="en-GB" b="0" dirty="0"/>
              <a:t>3. Pupils then colour (or underline/circle etc.) the syllable that is stressed.  </a:t>
            </a:r>
            <a:br>
              <a:rPr lang="en-GB" b="0" dirty="0"/>
            </a:br>
            <a:r>
              <a:rPr lang="en-GB" b="0" dirty="0"/>
              <a:t>Note: they will have heard the stress, but might not have paid full attention as they were writing.  However, they can apply the rule to the written forms and then listen again to check, if needed.</a:t>
            </a:r>
            <a:br>
              <a:rPr lang="en-GB" b="1" dirty="0"/>
            </a:br>
            <a:br>
              <a:rPr lang="en-GB" b="1" dirty="0"/>
            </a:br>
            <a:r>
              <a:rPr lang="en-GB" b="1" dirty="0"/>
              <a:t>Part B</a:t>
            </a:r>
            <a:br>
              <a:rPr lang="en-GB" b="1" dirty="0"/>
            </a:br>
            <a:r>
              <a:rPr lang="en-GB" b="0" dirty="0"/>
              <a:t>1. Pupils practise the pronunciation of the words.</a:t>
            </a:r>
          </a:p>
          <a:p>
            <a:pPr marL="0" lvl="0" indent="0" algn="l" rtl="0">
              <a:spcBef>
                <a:spcPts val="0"/>
              </a:spcBef>
              <a:spcAft>
                <a:spcPts val="0"/>
              </a:spcAft>
              <a:buClr>
                <a:schemeClr val="dk1"/>
              </a:buClr>
              <a:buSzPts val="1200"/>
              <a:buFont typeface="Calibri"/>
              <a:buNone/>
            </a:pPr>
            <a:r>
              <a:rPr lang="en-GB" b="0" dirty="0"/>
              <a:t>2. Click ‘</a:t>
            </a:r>
            <a:r>
              <a:rPr lang="en-GB" b="0" dirty="0" err="1"/>
              <a:t>inicio</a:t>
            </a:r>
            <a:r>
              <a:rPr lang="en-GB" b="0" dirty="0"/>
              <a:t>’ to start a 12-second timer.</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Transcript:</a:t>
            </a:r>
            <a:br>
              <a:rPr lang="en-GB" b="0" dirty="0"/>
            </a:br>
            <a:r>
              <a:rPr lang="en-GB" b="0" dirty="0"/>
              <a:t>E. </a:t>
            </a:r>
            <a:r>
              <a:rPr lang="en-GB" b="0" dirty="0" err="1"/>
              <a:t>vestidos</a:t>
            </a:r>
            <a:br>
              <a:rPr lang="en-GB" b="0" dirty="0"/>
            </a:br>
            <a:r>
              <a:rPr lang="en-GB" b="0" dirty="0"/>
              <a:t>1. </a:t>
            </a:r>
            <a:r>
              <a:rPr lang="en-GB" b="0" dirty="0" err="1"/>
              <a:t>juguete</a:t>
            </a:r>
            <a:br>
              <a:rPr lang="en-GB" b="0" dirty="0"/>
            </a:br>
            <a:r>
              <a:rPr lang="en-GB" b="0" dirty="0"/>
              <a:t>2. </a:t>
            </a:r>
            <a:r>
              <a:rPr lang="en-GB" b="0" dirty="0" err="1"/>
              <a:t>esperan</a:t>
            </a:r>
            <a:br>
              <a:rPr lang="en-GB" b="0" dirty="0"/>
            </a:br>
            <a:r>
              <a:rPr lang="en-GB" b="0" dirty="0"/>
              <a:t>3. </a:t>
            </a:r>
            <a:r>
              <a:rPr lang="en-GB" b="0" dirty="0" err="1"/>
              <a:t>trabajamos</a:t>
            </a:r>
            <a:br>
              <a:rPr lang="en-GB" b="0" dirty="0"/>
            </a:br>
            <a:r>
              <a:rPr lang="en-GB" b="0" dirty="0"/>
              <a:t>4. dinero</a:t>
            </a:r>
            <a:br>
              <a:rPr lang="en-GB" b="0" dirty="0"/>
            </a:br>
            <a:r>
              <a:rPr lang="en-GB" b="0" dirty="0"/>
              <a:t>5. </a:t>
            </a:r>
            <a:r>
              <a:rPr lang="en-GB" b="0" dirty="0" err="1"/>
              <a:t>baloncesto</a:t>
            </a:r>
            <a:endParaRPr lang="en-GB" b="0" dirty="0"/>
          </a:p>
          <a:p>
            <a:endParaRPr lang="en-GB" b="0" dirty="0"/>
          </a:p>
          <a:p>
            <a:pPr marL="0" lvl="0" indent="0" algn="l" rtl="0">
              <a:spcBef>
                <a:spcPts val="0"/>
              </a:spcBef>
              <a:spcAft>
                <a:spcPts val="0"/>
              </a:spcAft>
              <a:buClr>
                <a:schemeClr val="dk1"/>
              </a:buClr>
              <a:buSzPts val="1200"/>
              <a:buFont typeface="Calibri"/>
              <a:buNone/>
            </a:pPr>
            <a:r>
              <a:rPr lang="en-GB" b="1" dirty="0" err="1"/>
              <a:t>baloncesto</a:t>
            </a:r>
            <a:r>
              <a:rPr lang="en-GB" b="1" dirty="0"/>
              <a:t> </a:t>
            </a:r>
            <a:r>
              <a:rPr lang="en-GB" b="0" dirty="0"/>
              <a:t>[&gt;5000] dinero [364] </a:t>
            </a:r>
            <a:r>
              <a:rPr lang="en-GB" b="1" dirty="0" err="1"/>
              <a:t>vestido</a:t>
            </a:r>
            <a:r>
              <a:rPr lang="en-GB" b="1" dirty="0"/>
              <a:t> </a:t>
            </a:r>
            <a:r>
              <a:rPr lang="en-GB" b="0" dirty="0"/>
              <a:t>[1697] will be introduced formally later on in term 3. </a:t>
            </a:r>
          </a:p>
          <a:p>
            <a:pPr marL="0" lvl="0" indent="0" algn="l" rtl="0">
              <a:spcBef>
                <a:spcPts val="0"/>
              </a:spcBef>
              <a:spcAft>
                <a:spcPts val="0"/>
              </a:spcAft>
              <a:buClr>
                <a:schemeClr val="dk1"/>
              </a:buClr>
              <a:buSzPts val="1200"/>
              <a:buFont typeface="Calibri"/>
              <a:buNone/>
            </a:pPr>
            <a:r>
              <a:rPr lang="en-GB" b="1" dirty="0" err="1"/>
              <a:t>trabajar</a:t>
            </a:r>
            <a:r>
              <a:rPr lang="en-GB" b="0" dirty="0"/>
              <a:t> [174] </a:t>
            </a:r>
            <a:r>
              <a:rPr lang="en-GB" b="1" dirty="0" err="1"/>
              <a:t>esperar</a:t>
            </a:r>
            <a:r>
              <a:rPr lang="en-GB" b="0" dirty="0"/>
              <a:t> [157] </a:t>
            </a:r>
          </a:p>
          <a:p>
            <a:pPr marL="0" lvl="0" indent="0" algn="l" rtl="0">
              <a:spcBef>
                <a:spcPts val="0"/>
              </a:spcBef>
              <a:spcAft>
                <a:spcPts val="0"/>
              </a:spcAft>
              <a:buClr>
                <a:schemeClr val="dk1"/>
              </a:buClr>
              <a:buSzPts val="1200"/>
              <a:buFont typeface="Calibri"/>
              <a:buNone/>
            </a:pPr>
            <a:r>
              <a:rPr lang="en-GB" b="1" dirty="0" err="1"/>
              <a:t>juguete</a:t>
            </a:r>
            <a:r>
              <a:rPr lang="en-GB" b="1" dirty="0"/>
              <a:t> </a:t>
            </a:r>
            <a:r>
              <a:rPr lang="en-GB" b="0" dirty="0"/>
              <a:t>[3163] is used as a source word for [</a:t>
            </a:r>
            <a:r>
              <a:rPr lang="en-GB" b="0" dirty="0" err="1"/>
              <a:t>gue</a:t>
            </a:r>
            <a:r>
              <a:rPr lang="en-GB" b="0" dirty="0"/>
              <a:t>]</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negative ‘no’, drawing on pupils’ knowledge of 1</a:t>
            </a:r>
            <a:r>
              <a:rPr lang="en-GB" b="0" baseline="30000" dirty="0"/>
              <a:t>st</a:t>
            </a:r>
            <a:r>
              <a:rPr lang="en-GB" b="0" dirty="0"/>
              <a:t> and 3</a:t>
            </a:r>
            <a:r>
              <a:rPr lang="en-GB" b="0" baseline="30000" dirty="0"/>
              <a:t>rd</a:t>
            </a:r>
            <a:r>
              <a:rPr lang="en-GB" b="0" dirty="0"/>
              <a:t> person singular and 1</a:t>
            </a:r>
            <a:r>
              <a:rPr lang="en-GB" b="0" baseline="30000" dirty="0"/>
              <a:t>st</a:t>
            </a:r>
            <a:r>
              <a:rPr lang="en-GB" b="0" dirty="0"/>
              <a:t> person plural.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7513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transcription of key verbs in the 1</a:t>
            </a:r>
            <a:r>
              <a:rPr lang="en-GB" b="0" baseline="30000" dirty="0"/>
              <a:t>st</a:t>
            </a:r>
            <a:r>
              <a:rPr lang="en-GB" b="0" dirty="0"/>
              <a:t> person plural and 3</a:t>
            </a:r>
            <a:r>
              <a:rPr lang="en-GB" b="0" baseline="30000" dirty="0"/>
              <a:t>rd</a:t>
            </a:r>
            <a:r>
              <a:rPr lang="en-GB"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write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listen to each sentence.  Pupils write in the missing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Move to the next slide for a comprehension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su</a:t>
            </a:r>
            <a:r>
              <a:rPr lang="en-GB" dirty="0"/>
              <a:t> [12]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123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su</a:t>
            </a:r>
            <a:r>
              <a:rPr lang="en-GB" dirty="0"/>
              <a:t>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962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100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542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62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audio" Target="../media/audio24.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audio" Target="../media/audio24.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audio" Target="../media/audio24.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png"/><Relationship Id="rId18" Type="http://schemas.openxmlformats.org/officeDocument/2006/relationships/image" Target="../media/image9.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6.png"/><Relationship Id="rId10" Type="http://schemas.openxmlformats.org/officeDocument/2006/relationships/audio" Target="../media/audio7.wav"/><Relationship Id="rId19"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audio" Target="../media/audio6.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6.wav"/><Relationship Id="rId3" Type="http://schemas.openxmlformats.org/officeDocument/2006/relationships/audio" Target="../media/audio11.wav"/><Relationship Id="rId7" Type="http://schemas.microsoft.com/office/2007/relationships/hdphoto" Target="../media/hdphoto1.wdp"/><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5.xml"/><Relationship Id="rId16" Type="http://schemas.openxmlformats.org/officeDocument/2006/relationships/audio" Target="../media/audio19.wav"/><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audio" Target="../media/audio14.wav"/><Relationship Id="rId5" Type="http://schemas.openxmlformats.org/officeDocument/2006/relationships/image" Target="../media/image20.png"/><Relationship Id="rId15" Type="http://schemas.openxmlformats.org/officeDocument/2006/relationships/audio" Target="../media/audio18.wav"/><Relationship Id="rId10" Type="http://schemas.openxmlformats.org/officeDocument/2006/relationships/image" Target="../media/image23.gif"/><Relationship Id="rId4" Type="http://schemas.openxmlformats.org/officeDocument/2006/relationships/audio" Target="../media/audio12.wav"/><Relationship Id="rId9" Type="http://schemas.openxmlformats.org/officeDocument/2006/relationships/audio" Target="../media/audio13.wav"/><Relationship Id="rId14"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gif"/><Relationship Id="rId5" Type="http://schemas.microsoft.com/office/2007/relationships/hdphoto" Target="../media/hdphoto1.wdp"/><Relationship Id="rId10" Type="http://schemas.openxmlformats.org/officeDocument/2006/relationships/audio" Target="../media/audio22.wav"/><Relationship Id="rId4" Type="http://schemas.openxmlformats.org/officeDocument/2006/relationships/image" Target="../media/image21.png"/><Relationship Id="rId9" Type="http://schemas.openxmlformats.org/officeDocument/2006/relationships/audio" Target="../media/audio21.wav"/></Relationships>
</file>

<file path=ppt/slides/_rels/slide7.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4.wav"/><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audio" Target="../media/audio24.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audio" Target="../media/audio24.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4" descr="Gráficos vectoriales gratis de Calendario">
            <a:extLst>
              <a:ext uri="{FF2B5EF4-FFF2-40B4-BE49-F238E27FC236}">
                <a16:creationId xmlns:a16="http://schemas.microsoft.com/office/drawing/2014/main" id="{A171217E-498E-11B8-E3EE-D4F8CD1492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94" r="40490" b="87156"/>
          <a:stretch/>
        </p:blipFill>
        <p:spPr bwMode="auto">
          <a:xfrm>
            <a:off x="128439" y="2828856"/>
            <a:ext cx="3116286" cy="12002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E23A617-A3BC-5667-4398-161240378034}"/>
              </a:ext>
            </a:extLst>
          </p:cNvPr>
          <p:cNvSpPr/>
          <p:nvPr/>
        </p:nvSpPr>
        <p:spPr>
          <a:xfrm>
            <a:off x="185186" y="3403600"/>
            <a:ext cx="2011914" cy="60014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15" name="TextBox 14">
            <a:extLst>
              <a:ext uri="{FF2B5EF4-FFF2-40B4-BE49-F238E27FC236}">
                <a16:creationId xmlns:a16="http://schemas.microsoft.com/office/drawing/2014/main" id="{A35F861A-4197-4660-306E-F7AA4C20120F}"/>
              </a:ext>
            </a:extLst>
          </p:cNvPr>
          <p:cNvSpPr txBox="1"/>
          <p:nvPr/>
        </p:nvSpPr>
        <p:spPr>
          <a:xfrm>
            <a:off x="128439" y="4003744"/>
            <a:ext cx="2468946" cy="523220"/>
          </a:xfrm>
          <a:prstGeom prst="rect">
            <a:avLst/>
          </a:prstGeom>
          <a:noFill/>
        </p:spPr>
        <p:txBody>
          <a:bodyPr wrap="none" rtlCol="0">
            <a:spAutoFit/>
          </a:bodyPr>
          <a:lstStyle/>
          <a:p>
            <a:r>
              <a:rPr lang="en-GB" sz="2800" b="1" dirty="0">
                <a:ln w="10160">
                  <a:solidFill>
                    <a:srgbClr val="FF9900"/>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entre semana</a:t>
            </a:r>
          </a:p>
        </p:txBody>
      </p:sp>
      <p:pic>
        <p:nvPicPr>
          <p:cNvPr id="16" name="Picture 2" descr="Gráficos vectoriales gratis de Dormido">
            <a:extLst>
              <a:ext uri="{FF2B5EF4-FFF2-40B4-BE49-F238E27FC236}">
                <a16:creationId xmlns:a16="http://schemas.microsoft.com/office/drawing/2014/main" id="{301D1240-0973-5C68-E6D3-6FDB6E9BF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438889" y="2799402"/>
            <a:ext cx="1181100" cy="1181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D4E0DCA-3C60-238B-6980-F397B78AE724}"/>
              </a:ext>
            </a:extLst>
          </p:cNvPr>
          <p:cNvSpPr txBox="1"/>
          <p:nvPr/>
        </p:nvSpPr>
        <p:spPr>
          <a:xfrm>
            <a:off x="2010252" y="2264006"/>
            <a:ext cx="2975495" cy="523220"/>
          </a:xfrm>
          <a:prstGeom prst="rect">
            <a:avLst/>
          </a:prstGeom>
          <a:noFill/>
        </p:spPr>
        <p:txBody>
          <a:bodyPr wrap="none" rtlCol="0">
            <a:spAutoFit/>
          </a:bodyPr>
          <a:lstStyle/>
          <a:p>
            <a:r>
              <a:rPr lang="en-GB" sz="2800" b="1" dirty="0">
                <a:ln w="10160">
                  <a:solidFill>
                    <a:srgbClr val="FF9900"/>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El fin de semana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[4/6]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716619" y="3039380"/>
            <a:ext cx="7528788" cy="2021982"/>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No </a:t>
            </a:r>
            <a:r>
              <a:rPr lang="en-GB" sz="3600" noProof="0" dirty="0" err="1">
                <a:solidFill>
                  <a:srgbClr val="002060"/>
                </a:solidFill>
                <a:latin typeface="Century Gothic" panose="020B0502020202020204" pitchFamily="34" charset="0"/>
              </a:rPr>
              <a:t>bebo</a:t>
            </a:r>
            <a:r>
              <a:rPr lang="en-GB" sz="3600" noProof="0" dirty="0">
                <a:solidFill>
                  <a:srgbClr val="002060"/>
                </a:solidFill>
                <a:latin typeface="Century Gothic" panose="020B0502020202020204" pitchFamily="34" charset="0"/>
              </a:rPr>
              <a:t> chocolate caliente entre semana.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94279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drink hot chocolate in the week.</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181479" y="5363104"/>
            <a:ext cx="1281219"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bebo</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527271" y="5351219"/>
            <a:ext cx="1669213"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entre</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3850190" y="5349761"/>
            <a:ext cx="1669213"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semana</a:t>
            </a: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5610384" y="5349760"/>
            <a:ext cx="1826470"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caliente</a:t>
            </a:r>
          </a:p>
        </p:txBody>
      </p:sp>
      <p:sp>
        <p:nvSpPr>
          <p:cNvPr id="3" name="Rectangle: Rounded Corners 2">
            <a:extLst>
              <a:ext uri="{FF2B5EF4-FFF2-40B4-BE49-F238E27FC236}">
                <a16:creationId xmlns:a16="http://schemas.microsoft.com/office/drawing/2014/main" id="{34BED99A-72AF-BC28-BEF2-D9597D296CC6}"/>
              </a:ext>
            </a:extLst>
          </p:cNvPr>
          <p:cNvSpPr/>
          <p:nvPr/>
        </p:nvSpPr>
        <p:spPr>
          <a:xfrm>
            <a:off x="9267523" y="5390506"/>
            <a:ext cx="1062582" cy="623059"/>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a:t>
            </a:r>
          </a:p>
        </p:txBody>
      </p:sp>
      <p:sp>
        <p:nvSpPr>
          <p:cNvPr id="18" name="Rectangle: Rounded Corners 17">
            <a:extLst>
              <a:ext uri="{FF2B5EF4-FFF2-40B4-BE49-F238E27FC236}">
                <a16:creationId xmlns:a16="http://schemas.microsoft.com/office/drawing/2014/main" id="{51960C98-5047-0777-5C9E-01AE8B7F3C46}"/>
              </a:ext>
            </a:extLst>
          </p:cNvPr>
          <p:cNvSpPr/>
          <p:nvPr/>
        </p:nvSpPr>
        <p:spPr>
          <a:xfrm>
            <a:off x="1532107" y="5359352"/>
            <a:ext cx="2249479"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chocolate</a:t>
            </a:r>
          </a:p>
        </p:txBody>
      </p:sp>
      <p:sp>
        <p:nvSpPr>
          <p:cNvPr id="4" name="Speech Bubble: Rectangle with Corners Rounded 3">
            <a:hlinkClick r:id="" action="ppaction://noaction">
              <a:snd r:embed="rId7" name="8_1.wav"/>
            </a:hlinkClick>
            <a:extLst>
              <a:ext uri="{FF2B5EF4-FFF2-40B4-BE49-F238E27FC236}">
                <a16:creationId xmlns:a16="http://schemas.microsoft.com/office/drawing/2014/main" id="{EF43F4F3-98F7-F304-CE5F-6FD0044C86F6}"/>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88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8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11"/>
                                        </p:tgtEl>
                                        <p:attrNameLst>
                                          <p:attrName>ppt_y</p:attrName>
                                        </p:attrNameLst>
                                      </p:cBhvr>
                                      <p:tavLst>
                                        <p:tav tm="0">
                                          <p:val>
                                            <p:strVal val="#ppt_y"/>
                                          </p:val>
                                        </p:tav>
                                        <p:tav tm="100000">
                                          <p:val>
                                            <p:strVal val="#ppt_y+#ppt_h*1.125000"/>
                                          </p:val>
                                        </p:tav>
                                      </p:tavLst>
                                    </p:anim>
                                    <p:animEffect transition="out" filter="wipe(down)">
                                      <p:cBhvr>
                                        <p:cTn id="30" dur="15000"/>
                                        <p:tgtEl>
                                          <p:spTgt spid="11"/>
                                        </p:tgtEl>
                                      </p:cBhvr>
                                    </p:animEffect>
                                    <p:set>
                                      <p:cBhvr>
                                        <p:cTn id="31"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5" grpId="0"/>
      <p:bldP spid="36" grpId="0" animBg="1"/>
      <p:bldP spid="37" grpId="0" animBg="1"/>
      <p:bldP spid="38" grpId="0" animBg="1"/>
      <p:bldP spid="39" grpId="0" animBg="1"/>
      <p:bldP spid="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[5/6]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2479730" y="3185449"/>
            <a:ext cx="5896320"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Come en casa entre semana.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1767076" y="5683423"/>
            <a:ext cx="135136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casa</a:t>
            </a: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He eats at home in the week.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672094" y="5665770"/>
            <a:ext cx="99058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282484" y="5706284"/>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entre</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3218206" y="5683423"/>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come</a:t>
            </a: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5164214" y="5683423"/>
            <a:ext cx="200401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semana</a:t>
            </a:r>
          </a:p>
        </p:txBody>
      </p:sp>
      <p:sp>
        <p:nvSpPr>
          <p:cNvPr id="3" name="Speech Bubble: Rectangle with Corners Rounded 2">
            <a:hlinkClick r:id="" action="ppaction://noaction">
              <a:snd r:embed="rId7" name="8_1.wav"/>
            </a:hlinkClick>
            <a:extLst>
              <a:ext uri="{FF2B5EF4-FFF2-40B4-BE49-F238E27FC236}">
                <a16:creationId xmlns:a16="http://schemas.microsoft.com/office/drawing/2014/main" id="{080DBD5C-D342-FC56-202C-90CAC253D474}"/>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85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8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15000"/>
                                        <p:tgtEl>
                                          <p:spTgt spid="11"/>
                                        </p:tgtEl>
                                        <p:attrNameLst>
                                          <p:attrName>ppt_y</p:attrName>
                                        </p:attrNameLst>
                                      </p:cBhvr>
                                      <p:tavLst>
                                        <p:tav tm="0">
                                          <p:val>
                                            <p:strVal val="#ppt_y"/>
                                          </p:val>
                                        </p:tav>
                                        <p:tav tm="100000">
                                          <p:val>
                                            <p:strVal val="#ppt_y+#ppt_h*1.125000"/>
                                          </p:val>
                                        </p:tav>
                                      </p:tavLst>
                                    </p:anim>
                                    <p:animEffect transition="out" filter="wipe(down)">
                                      <p:cBhvr>
                                        <p:cTn id="28" dur="15000"/>
                                        <p:tgtEl>
                                          <p:spTgt spid="11"/>
                                        </p:tgtEl>
                                      </p:cBhvr>
                                    </p:animEffect>
                                    <p:set>
                                      <p:cBhvr>
                                        <p:cTn id="29"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[6/6]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2479730" y="3185449"/>
            <a:ext cx="5896320"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No </a:t>
            </a:r>
            <a:r>
              <a:rPr lang="en-GB" sz="3600" noProof="0" dirty="0" err="1">
                <a:solidFill>
                  <a:srgbClr val="002060"/>
                </a:solidFill>
                <a:latin typeface="Century Gothic" panose="020B0502020202020204" pitchFamily="34" charset="0"/>
              </a:rPr>
              <a:t>corre</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el</a:t>
            </a:r>
            <a:r>
              <a:rPr lang="en-GB" sz="3600" noProof="0" dirty="0">
                <a:solidFill>
                  <a:srgbClr val="002060"/>
                </a:solidFill>
                <a:latin typeface="Century Gothic" panose="020B0502020202020204" pitchFamily="34" charset="0"/>
              </a:rPr>
              <a:t> fin de semana.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793441" y="5683423"/>
            <a:ext cx="166848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semana</a:t>
            </a: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102183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He doesn’t run on the weekend.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1698460" y="5665770"/>
            <a:ext cx="99058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el</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591105" y="5657920"/>
            <a:ext cx="92002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fin</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4508043" y="5683423"/>
            <a:ext cx="200401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corre</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6578034" y="5683423"/>
            <a:ext cx="92002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a:t>
            </a:r>
          </a:p>
        </p:txBody>
      </p:sp>
      <p:sp>
        <p:nvSpPr>
          <p:cNvPr id="3" name="Rectangle: Rounded Corners 2">
            <a:extLst>
              <a:ext uri="{FF2B5EF4-FFF2-40B4-BE49-F238E27FC236}">
                <a16:creationId xmlns:a16="http://schemas.microsoft.com/office/drawing/2014/main" id="{9937F575-07A8-439B-89E6-1D80F3D8FC94}"/>
              </a:ext>
            </a:extLst>
          </p:cNvPr>
          <p:cNvSpPr/>
          <p:nvPr/>
        </p:nvSpPr>
        <p:spPr>
          <a:xfrm>
            <a:off x="8577104" y="5657919"/>
            <a:ext cx="92002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de</a:t>
            </a:r>
          </a:p>
        </p:txBody>
      </p:sp>
      <p:sp>
        <p:nvSpPr>
          <p:cNvPr id="7" name="Speech Bubble: Rectangle with Corners Rounded 6">
            <a:hlinkClick r:id="" action="ppaction://noaction">
              <a:snd r:embed="rId7" name="8_1.wav"/>
            </a:hlinkClick>
            <a:extLst>
              <a:ext uri="{FF2B5EF4-FFF2-40B4-BE49-F238E27FC236}">
                <a16:creationId xmlns:a16="http://schemas.microsoft.com/office/drawing/2014/main" id="{FF67F5B7-A890-7B1E-E066-FBC450B0E0A7}"/>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67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8_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11"/>
                                        </p:tgtEl>
                                        <p:attrNameLst>
                                          <p:attrName>ppt_y</p:attrName>
                                        </p:attrNameLst>
                                      </p:cBhvr>
                                      <p:tavLst>
                                        <p:tav tm="0">
                                          <p:val>
                                            <p:strVal val="#ppt_y"/>
                                          </p:val>
                                        </p:tav>
                                        <p:tav tm="100000">
                                          <p:val>
                                            <p:strVal val="#ppt_y+#ppt_h*1.125000"/>
                                          </p:val>
                                        </p:tav>
                                      </p:tavLst>
                                    </p:anim>
                                    <p:animEffect transition="out" filter="wipe(down)">
                                      <p:cBhvr>
                                        <p:cTn id="30" dur="15000"/>
                                        <p:tgtEl>
                                          <p:spTgt spid="11"/>
                                        </p:tgtEl>
                                      </p:cBhvr>
                                    </p:animEffect>
                                    <p:set>
                                      <p:cBhvr>
                                        <p:cTn id="31"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63144798"/>
              </p:ext>
            </p:extLst>
          </p:nvPr>
        </p:nvGraphicFramePr>
        <p:xfrm>
          <a:off x="152195" y="1132197"/>
          <a:ext cx="11769532" cy="5427670"/>
        </p:xfrm>
        <a:graphic>
          <a:graphicData uri="http://schemas.openxmlformats.org/drawingml/2006/table">
            <a:tbl>
              <a:tblPr firstRow="1" bandRow="1">
                <a:tableStyleId>{5940675A-B579-460E-94D1-54222C63F5DA}</a:tableStyleId>
              </a:tblPr>
              <a:tblGrid>
                <a:gridCol w="1769597">
                  <a:extLst>
                    <a:ext uri="{9D8B030D-6E8A-4147-A177-3AD203B41FA5}">
                      <a16:colId xmlns:a16="http://schemas.microsoft.com/office/drawing/2014/main" val="1203737284"/>
                    </a:ext>
                  </a:extLst>
                </a:gridCol>
                <a:gridCol w="3183664">
                  <a:extLst>
                    <a:ext uri="{9D8B030D-6E8A-4147-A177-3AD203B41FA5}">
                      <a16:colId xmlns:a16="http://schemas.microsoft.com/office/drawing/2014/main" val="1810222861"/>
                    </a:ext>
                  </a:extLst>
                </a:gridCol>
                <a:gridCol w="3586795">
                  <a:extLst>
                    <a:ext uri="{9D8B030D-6E8A-4147-A177-3AD203B41FA5}">
                      <a16:colId xmlns:a16="http://schemas.microsoft.com/office/drawing/2014/main" val="274413866"/>
                    </a:ext>
                  </a:extLst>
                </a:gridCol>
                <a:gridCol w="3229476">
                  <a:extLst>
                    <a:ext uri="{9D8B030D-6E8A-4147-A177-3AD203B41FA5}">
                      <a16:colId xmlns:a16="http://schemas.microsoft.com/office/drawing/2014/main" val="2706468897"/>
                    </a:ext>
                  </a:extLst>
                </a:gridCol>
              </a:tblGrid>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partner (m)</a:t>
                      </a:r>
                    </a:p>
                  </a:txBody>
                  <a:tcPr/>
                </a:tc>
                <a:tc>
                  <a:txBody>
                    <a:bodyPr/>
                    <a:lstStyle/>
                    <a:p>
                      <a:r>
                        <a:rPr lang="en-GB" sz="2400" b="1" dirty="0">
                          <a:solidFill>
                            <a:srgbClr val="00B0F0"/>
                          </a:solidFill>
                          <a:latin typeface="Century Gothic" panose="020B0502020202020204" pitchFamily="34" charset="0"/>
                        </a:rPr>
                        <a:t>(the) swimming pool</a:t>
                      </a:r>
                    </a:p>
                  </a:txBody>
                  <a:tcPr/>
                </a:tc>
                <a:tc>
                  <a:txBody>
                    <a:bodyPr/>
                    <a:lstStyle/>
                    <a:p>
                      <a:r>
                        <a:rPr lang="en-GB" sz="2400" b="1" dirty="0">
                          <a:solidFill>
                            <a:srgbClr val="00B0F0"/>
                          </a:solidFill>
                          <a:latin typeface="Century Gothic" panose="020B0502020202020204" pitchFamily="34" charset="0"/>
                        </a:rPr>
                        <a:t>(the) partner (f)</a:t>
                      </a:r>
                    </a:p>
                  </a:txBody>
                  <a:tcPr/>
                </a:tc>
                <a:extLst>
                  <a:ext uri="{0D108BD9-81ED-4DB2-BD59-A6C34878D82A}">
                    <a16:rowId xmlns:a16="http://schemas.microsoft.com/office/drawing/2014/main" val="1256656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bridge</a:t>
                      </a:r>
                    </a:p>
                  </a:txBody>
                  <a:tcPr/>
                </a:tc>
                <a:tc>
                  <a:txBody>
                    <a:bodyPr/>
                    <a:lstStyle/>
                    <a:p>
                      <a:r>
                        <a:rPr lang="en-GB" sz="2400" b="1" dirty="0">
                          <a:solidFill>
                            <a:srgbClr val="00B0F0"/>
                          </a:solidFill>
                          <a:latin typeface="Century Gothic" panose="020B0502020202020204" pitchFamily="34" charset="0"/>
                        </a:rPr>
                        <a:t>(the) school</a:t>
                      </a:r>
                    </a:p>
                  </a:txBody>
                  <a:tcPr/>
                </a:tc>
                <a:tc>
                  <a:txBody>
                    <a:bodyPr/>
                    <a:lstStyle/>
                    <a:p>
                      <a:r>
                        <a:rPr lang="en-GB" sz="2400" b="1" dirty="0">
                          <a:solidFill>
                            <a:srgbClr val="00B0F0"/>
                          </a:solidFill>
                          <a:latin typeface="Century Gothic" panose="020B0502020202020204" pitchFamily="34" charset="0"/>
                        </a:rPr>
                        <a:t>quite </a:t>
                      </a:r>
                    </a:p>
                  </a:txBody>
                  <a:tcPr/>
                </a:tc>
                <a:extLst>
                  <a:ext uri="{0D108BD9-81ED-4DB2-BD59-A6C34878D82A}">
                    <a16:rowId xmlns:a16="http://schemas.microsoft.com/office/drawing/2014/main" val="1164559424"/>
                  </a:ext>
                </a:extLst>
              </a:tr>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celebrate</a:t>
                      </a:r>
                    </a:p>
                  </a:txBody>
                  <a:tcPr/>
                </a:tc>
                <a:tc>
                  <a:txBody>
                    <a:bodyPr/>
                    <a:lstStyle/>
                    <a:p>
                      <a:r>
                        <a:rPr lang="en-GB" sz="2400" b="1" dirty="0">
                          <a:solidFill>
                            <a:srgbClr val="92D050"/>
                          </a:solidFill>
                          <a:latin typeface="Century Gothic" panose="020B0502020202020204" pitchFamily="34" charset="0"/>
                        </a:rPr>
                        <a:t>(the) race</a:t>
                      </a:r>
                    </a:p>
                  </a:txBody>
                  <a:tcPr/>
                </a:tc>
                <a:tc>
                  <a:txBody>
                    <a:bodyPr/>
                    <a:lstStyle/>
                    <a:p>
                      <a:r>
                        <a:rPr lang="en-GB" sz="2400" b="1" dirty="0">
                          <a:solidFill>
                            <a:srgbClr val="92D050"/>
                          </a:solidFill>
                          <a:latin typeface="Century Gothic" panose="020B0502020202020204" pitchFamily="34" charset="0"/>
                        </a:rPr>
                        <a:t>to send, sending</a:t>
                      </a:r>
                    </a:p>
                  </a:txBody>
                  <a:tcPr/>
                </a:tc>
                <a:extLst>
                  <a:ext uri="{0D108BD9-81ED-4DB2-BD59-A6C34878D82A}">
                    <a16:rowId xmlns:a16="http://schemas.microsoft.com/office/drawing/2014/main" val="760878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special</a:t>
                      </a:r>
                    </a:p>
                  </a:txBody>
                  <a:tcPr/>
                </a:tc>
                <a:tc>
                  <a:txBody>
                    <a:bodyPr/>
                    <a:lstStyle/>
                    <a:p>
                      <a:r>
                        <a:rPr lang="en-GB" sz="2400" b="1" dirty="0">
                          <a:solidFill>
                            <a:srgbClr val="92D050"/>
                          </a:solidFill>
                          <a:latin typeface="Century Gothic" panose="020B0502020202020204" pitchFamily="34" charset="0"/>
                        </a:rPr>
                        <a:t>(the) card</a:t>
                      </a:r>
                    </a:p>
                  </a:txBody>
                  <a:tcPr/>
                </a:tc>
                <a:tc>
                  <a:txBody>
                    <a:bodyPr/>
                    <a:lstStyle/>
                    <a:p>
                      <a:r>
                        <a:rPr lang="en-GB" sz="2400" b="1" dirty="0">
                          <a:solidFill>
                            <a:srgbClr val="92D050"/>
                          </a:solidFill>
                          <a:latin typeface="Century Gothic" panose="020B0502020202020204" pitchFamily="34" charset="0"/>
                        </a:rPr>
                        <a:t>common</a:t>
                      </a:r>
                    </a:p>
                  </a:txBody>
                  <a:tcPr/>
                </a:tc>
                <a:extLst>
                  <a:ext uri="{0D108BD9-81ED-4DB2-BD59-A6C34878D82A}">
                    <a16:rowId xmlns:a16="http://schemas.microsoft.com/office/drawing/2014/main" val="1047692962"/>
                  </a:ext>
                </a:extLst>
              </a:tr>
              <a:tr h="756310">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understand</a:t>
                      </a:r>
                    </a:p>
                  </a:txBody>
                  <a:tcPr/>
                </a:tc>
                <a:tc>
                  <a:txBody>
                    <a:bodyPr/>
                    <a:lstStyle/>
                    <a:p>
                      <a:r>
                        <a:rPr lang="en-GB" sz="2800" b="1" dirty="0">
                          <a:solidFill>
                            <a:srgbClr val="FF3399"/>
                          </a:solidFill>
                          <a:latin typeface="Century Gothic" panose="020B0502020202020204" pitchFamily="34" charset="0"/>
                        </a:rPr>
                        <a:t>to eat, eating</a:t>
                      </a:r>
                    </a:p>
                  </a:txBody>
                  <a:tcPr/>
                </a:tc>
                <a:tc>
                  <a:txBody>
                    <a:bodyPr/>
                    <a:lstStyle/>
                    <a:p>
                      <a:r>
                        <a:rPr lang="en-GB" sz="2800" b="1" dirty="0">
                          <a:solidFill>
                            <a:srgbClr val="FF3399"/>
                          </a:solidFill>
                          <a:latin typeface="Century Gothic" panose="020B0502020202020204" pitchFamily="34" charset="0"/>
                        </a:rPr>
                        <a:t>sometimes</a:t>
                      </a:r>
                    </a:p>
                  </a:txBody>
                  <a:tcPr/>
                </a:tc>
                <a:extLst>
                  <a:ext uri="{0D108BD9-81ED-4DB2-BD59-A6C34878D82A}">
                    <a16:rowId xmlns:a16="http://schemas.microsoft.com/office/drawing/2014/main" val="3903794855"/>
                  </a:ext>
                </a:extLst>
              </a:tr>
              <a:tr h="889810">
                <a:tc vMerge="1">
                  <a:txBody>
                    <a:bodyPr/>
                    <a:lstStyle/>
                    <a:p>
                      <a:endParaRPr lang="en-GB"/>
                    </a:p>
                  </a:txBody>
                  <a:tcPr/>
                </a:tc>
                <a:tc>
                  <a:txBody>
                    <a:bodyPr/>
                    <a:lstStyle/>
                    <a:p>
                      <a:r>
                        <a:rPr lang="en-GB" sz="2800" b="1" dirty="0">
                          <a:solidFill>
                            <a:srgbClr val="FF3399"/>
                          </a:solidFill>
                          <a:latin typeface="Century Gothic" panose="020B0502020202020204" pitchFamily="34" charset="0"/>
                        </a:rPr>
                        <a:t>never</a:t>
                      </a:r>
                    </a:p>
                  </a:txBody>
                  <a:tcPr/>
                </a:tc>
                <a:tc>
                  <a:txBody>
                    <a:bodyPr/>
                    <a:lstStyle/>
                    <a:p>
                      <a:r>
                        <a:rPr lang="en-GB" sz="2800" b="1" dirty="0">
                          <a:solidFill>
                            <a:srgbClr val="FF3399"/>
                          </a:solidFill>
                          <a:latin typeface="Century Gothic" panose="020B0502020202020204" pitchFamily="34" charset="0"/>
                        </a:rPr>
                        <a:t>to learn, learning</a:t>
                      </a:r>
                      <a:endParaRPr lang="en-GB" sz="32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do, make</a:t>
                      </a:r>
                    </a:p>
                  </a:txBody>
                  <a:tcPr/>
                </a:tc>
                <a:extLst>
                  <a:ext uri="{0D108BD9-81ED-4DB2-BD59-A6C34878D82A}">
                    <a16:rowId xmlns:a16="http://schemas.microsoft.com/office/drawing/2014/main" val="3343226472"/>
                  </a:ext>
                </a:extLst>
              </a:tr>
              <a:tr h="75631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end</a:t>
                      </a:r>
                    </a:p>
                  </a:txBody>
                  <a:tcPr/>
                </a:tc>
                <a:tc>
                  <a:txBody>
                    <a:bodyPr/>
                    <a:lstStyle/>
                    <a:p>
                      <a:r>
                        <a:rPr lang="en-GB" sz="2800" b="1" dirty="0">
                          <a:solidFill>
                            <a:srgbClr val="FF3399"/>
                          </a:solidFill>
                          <a:latin typeface="Century Gothic" panose="020B0502020202020204" pitchFamily="34" charset="0"/>
                        </a:rPr>
                        <a:t>restaurant</a:t>
                      </a:r>
                    </a:p>
                  </a:txBody>
                  <a:tcPr/>
                </a:tc>
                <a:tc>
                  <a:txBody>
                    <a:bodyPr/>
                    <a:lstStyle/>
                    <a:p>
                      <a:r>
                        <a:rPr lang="en-GB" sz="2800" b="1" dirty="0">
                          <a:solidFill>
                            <a:srgbClr val="FF3399"/>
                          </a:solidFill>
                          <a:latin typeface="Century Gothic" panose="020B0502020202020204" pitchFamily="34" charset="0"/>
                        </a:rPr>
                        <a:t>noise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815449" y="2499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293417" y="2972215"/>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92" y="1274804"/>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270273" y="5244029"/>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775599" y="160957"/>
            <a:ext cx="79816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346197" y="5794647"/>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39702" y="36016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346197" y="200656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TextBox 2">
            <a:extLst>
              <a:ext uri="{FF2B5EF4-FFF2-40B4-BE49-F238E27FC236}">
                <a16:creationId xmlns:a16="http://schemas.microsoft.com/office/drawing/2014/main" id="{85BB2467-AE19-4013-BEF3-7CDF4E9A611A}"/>
              </a:ext>
            </a:extLst>
          </p:cNvPr>
          <p:cNvSpPr txBox="1"/>
          <p:nvPr/>
        </p:nvSpPr>
        <p:spPr>
          <a:xfrm>
            <a:off x="1959789" y="6123522"/>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fin</a:t>
            </a: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9FA1B010-1468-5370-199F-2650D66D5918}"/>
              </a:ext>
            </a:extLst>
          </p:cNvPr>
          <p:cNvSpPr txBox="1"/>
          <p:nvPr/>
        </p:nvSpPr>
        <p:spPr>
          <a:xfrm>
            <a:off x="5129190" y="6114433"/>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restaurante</a:t>
            </a:r>
            <a:endParaRPr lang="en-GB" sz="2400"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1F31C6A0-E821-F174-6294-0EB3A1713585}"/>
              </a:ext>
            </a:extLst>
          </p:cNvPr>
          <p:cNvSpPr txBox="1"/>
          <p:nvPr/>
        </p:nvSpPr>
        <p:spPr>
          <a:xfrm>
            <a:off x="8733582" y="6183808"/>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ruido</a:t>
            </a:r>
            <a:endParaRPr lang="en-GB" sz="24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B809CD03-2812-743F-37DC-3A76A924F083}"/>
              </a:ext>
            </a:extLst>
          </p:cNvPr>
          <p:cNvSpPr txBox="1"/>
          <p:nvPr/>
        </p:nvSpPr>
        <p:spPr>
          <a:xfrm>
            <a:off x="1949164" y="5314108"/>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nunca</a:t>
            </a:r>
            <a:endParaRPr lang="en-GB" sz="24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E2ADDFA4-4C99-F334-AA0C-818C79810782}"/>
              </a:ext>
            </a:extLst>
          </p:cNvPr>
          <p:cNvSpPr txBox="1"/>
          <p:nvPr/>
        </p:nvSpPr>
        <p:spPr>
          <a:xfrm>
            <a:off x="5129190" y="5353659"/>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D4CF62EC-66AF-C974-AAC3-9DEE6ACD9898}"/>
              </a:ext>
            </a:extLst>
          </p:cNvPr>
          <p:cNvSpPr txBox="1"/>
          <p:nvPr/>
        </p:nvSpPr>
        <p:spPr>
          <a:xfrm>
            <a:off x="8726432" y="535365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hacer</a:t>
            </a:r>
          </a:p>
        </p:txBody>
      </p:sp>
      <p:sp>
        <p:nvSpPr>
          <p:cNvPr id="12" name="TextBox 11">
            <a:extLst>
              <a:ext uri="{FF2B5EF4-FFF2-40B4-BE49-F238E27FC236}">
                <a16:creationId xmlns:a16="http://schemas.microsoft.com/office/drawing/2014/main" id="{1966AF8D-FB01-E5AB-C9CA-AC0A90B7E827}"/>
              </a:ext>
            </a:extLst>
          </p:cNvPr>
          <p:cNvSpPr txBox="1"/>
          <p:nvPr/>
        </p:nvSpPr>
        <p:spPr>
          <a:xfrm>
            <a:off x="1949164" y="4445508"/>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comprender</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EEE25681-6380-7D65-A1D1-92FC3ADDC90E}"/>
              </a:ext>
            </a:extLst>
          </p:cNvPr>
          <p:cNvSpPr txBox="1"/>
          <p:nvPr/>
        </p:nvSpPr>
        <p:spPr>
          <a:xfrm>
            <a:off x="5129190" y="449574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comer</a:t>
            </a:r>
          </a:p>
        </p:txBody>
      </p:sp>
      <p:sp>
        <p:nvSpPr>
          <p:cNvPr id="14" name="TextBox 13">
            <a:extLst>
              <a:ext uri="{FF2B5EF4-FFF2-40B4-BE49-F238E27FC236}">
                <a16:creationId xmlns:a16="http://schemas.microsoft.com/office/drawing/2014/main" id="{B8AFBF03-930D-8A98-C20E-0CC6DD374646}"/>
              </a:ext>
            </a:extLst>
          </p:cNvPr>
          <p:cNvSpPr txBox="1"/>
          <p:nvPr/>
        </p:nvSpPr>
        <p:spPr>
          <a:xfrm>
            <a:off x="8745321" y="4527712"/>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a:t>
            </a:r>
            <a:r>
              <a:rPr lang="en-GB" sz="2400" dirty="0" err="1">
                <a:solidFill>
                  <a:srgbClr val="002060"/>
                </a:solidFill>
                <a:latin typeface="Century Gothic" panose="020B0502020202020204" pitchFamily="34" charset="0"/>
              </a:rPr>
              <a:t>veces</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A32805D5-9042-57E1-E330-B4182E395931}"/>
              </a:ext>
            </a:extLst>
          </p:cNvPr>
          <p:cNvSpPr txBox="1"/>
          <p:nvPr/>
        </p:nvSpPr>
        <p:spPr>
          <a:xfrm>
            <a:off x="1949163" y="3721363"/>
            <a:ext cx="28836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especial</a:t>
            </a:r>
          </a:p>
        </p:txBody>
      </p:sp>
      <p:sp>
        <p:nvSpPr>
          <p:cNvPr id="47" name="TextBox 46">
            <a:extLst>
              <a:ext uri="{FF2B5EF4-FFF2-40B4-BE49-F238E27FC236}">
                <a16:creationId xmlns:a16="http://schemas.microsoft.com/office/drawing/2014/main" id="{76725477-038C-14BA-6CB9-B50C7C0D90FD}"/>
              </a:ext>
            </a:extLst>
          </p:cNvPr>
          <p:cNvSpPr txBox="1"/>
          <p:nvPr/>
        </p:nvSpPr>
        <p:spPr>
          <a:xfrm>
            <a:off x="5129189" y="3734311"/>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20D92807-77A5-1B0A-21DA-D9DBFE761C7C}"/>
              </a:ext>
            </a:extLst>
          </p:cNvPr>
          <p:cNvSpPr txBox="1"/>
          <p:nvPr/>
        </p:nvSpPr>
        <p:spPr>
          <a:xfrm>
            <a:off x="8722739" y="3744876"/>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común</a:t>
            </a:r>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64CD5A14-942C-A449-CECE-F08CDC6554EE}"/>
              </a:ext>
            </a:extLst>
          </p:cNvPr>
          <p:cNvSpPr txBox="1"/>
          <p:nvPr/>
        </p:nvSpPr>
        <p:spPr>
          <a:xfrm>
            <a:off x="1949162" y="2943341"/>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celebrar</a:t>
            </a:r>
            <a:endParaRPr lang="en-GB" sz="24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22105A49-2F2F-A85E-B8FA-586AE2D2FD31}"/>
              </a:ext>
            </a:extLst>
          </p:cNvPr>
          <p:cNvSpPr txBox="1"/>
          <p:nvPr/>
        </p:nvSpPr>
        <p:spPr>
          <a:xfrm>
            <a:off x="5129189" y="299627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3022A908-9BAE-B410-7F44-D5E104E2462F}"/>
              </a:ext>
            </a:extLst>
          </p:cNvPr>
          <p:cNvSpPr txBox="1"/>
          <p:nvPr/>
        </p:nvSpPr>
        <p:spPr>
          <a:xfrm>
            <a:off x="8745320" y="299229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mandar</a:t>
            </a:r>
          </a:p>
        </p:txBody>
      </p:sp>
      <p:sp>
        <p:nvSpPr>
          <p:cNvPr id="52" name="TextBox 51">
            <a:extLst>
              <a:ext uri="{FF2B5EF4-FFF2-40B4-BE49-F238E27FC236}">
                <a16:creationId xmlns:a16="http://schemas.microsoft.com/office/drawing/2014/main" id="{F7637A58-9C8A-F5CD-A6A6-DD7B9557D3A0}"/>
              </a:ext>
            </a:extLst>
          </p:cNvPr>
          <p:cNvSpPr txBox="1"/>
          <p:nvPr/>
        </p:nvSpPr>
        <p:spPr>
          <a:xfrm>
            <a:off x="1860650" y="2161286"/>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puente</a:t>
            </a:r>
            <a:endParaRPr lang="en-GB" sz="24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CD26F736-E63B-F39C-A20F-4674A6497CBF}"/>
              </a:ext>
            </a:extLst>
          </p:cNvPr>
          <p:cNvSpPr txBox="1"/>
          <p:nvPr/>
        </p:nvSpPr>
        <p:spPr>
          <a:xfrm>
            <a:off x="5142863" y="2195010"/>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escuela</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8F56E8E-5442-1434-4032-22B65943F8A2}"/>
              </a:ext>
            </a:extLst>
          </p:cNvPr>
          <p:cNvSpPr txBox="1"/>
          <p:nvPr/>
        </p:nvSpPr>
        <p:spPr>
          <a:xfrm>
            <a:off x="8695582" y="2238440"/>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bastante</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F5ECDDB7-797E-3B95-892F-1EF3A7487308}"/>
              </a:ext>
            </a:extLst>
          </p:cNvPr>
          <p:cNvSpPr txBox="1"/>
          <p:nvPr/>
        </p:nvSpPr>
        <p:spPr>
          <a:xfrm>
            <a:off x="1860649" y="1453896"/>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compañero</a:t>
            </a:r>
            <a:endParaRPr lang="en-GB" sz="24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4B9E68C3-AB1D-7AB0-EF18-088FDFE2860A}"/>
              </a:ext>
            </a:extLst>
          </p:cNvPr>
          <p:cNvSpPr txBox="1"/>
          <p:nvPr/>
        </p:nvSpPr>
        <p:spPr>
          <a:xfrm>
            <a:off x="5129189" y="1451365"/>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piscina</a:t>
            </a:r>
          </a:p>
        </p:txBody>
      </p:sp>
      <p:sp>
        <p:nvSpPr>
          <p:cNvPr id="57" name="TextBox 56">
            <a:extLst>
              <a:ext uri="{FF2B5EF4-FFF2-40B4-BE49-F238E27FC236}">
                <a16:creationId xmlns:a16="http://schemas.microsoft.com/office/drawing/2014/main" id="{04E7CEAF-CE13-442C-4EC3-D94D332A3118}"/>
              </a:ext>
            </a:extLst>
          </p:cNvPr>
          <p:cNvSpPr txBox="1"/>
          <p:nvPr/>
        </p:nvSpPr>
        <p:spPr>
          <a:xfrm>
            <a:off x="8722739" y="1503472"/>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compañera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49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2" grpId="0"/>
      <p:bldP spid="13" grpId="0"/>
      <p:bldP spid="14" grpId="0"/>
      <p:bldP spid="33" grpId="0"/>
      <p:bldP spid="47" grpId="0"/>
      <p:bldP spid="48" grpId="0"/>
      <p:bldP spid="49" grpId="0"/>
      <p:bldP spid="50" grpId="0"/>
      <p:bldP spid="51" grpId="0"/>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364752" cy="582075"/>
          </a:xfrm>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5</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815449" y="2499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40" y="723568"/>
            <a:ext cx="79816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C46C6585-8ABE-9054-E94D-C8E132D81EF6}"/>
              </a:ext>
            </a:extLst>
          </p:cNvPr>
          <p:cNvSpPr txBox="1">
            <a:spLocks/>
          </p:cNvSpPr>
          <p:nvPr/>
        </p:nvSpPr>
        <p:spPr>
          <a:xfrm>
            <a:off x="644540" y="87041"/>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graphicFrame>
        <p:nvGraphicFramePr>
          <p:cNvPr id="22" name="Table 4">
            <a:extLst>
              <a:ext uri="{FF2B5EF4-FFF2-40B4-BE49-F238E27FC236}">
                <a16:creationId xmlns:a16="http://schemas.microsoft.com/office/drawing/2014/main" id="{ED1FF971-FA4D-489C-A481-F4F42AAB37AF}"/>
              </a:ext>
            </a:extLst>
          </p:cNvPr>
          <p:cNvGraphicFramePr>
            <a:graphicFrameLocks noGrp="1"/>
          </p:cNvGraphicFramePr>
          <p:nvPr>
            <p:extLst>
              <p:ext uri="{D42A27DB-BD31-4B8C-83A1-F6EECF244321}">
                <p14:modId xmlns:p14="http://schemas.microsoft.com/office/powerpoint/2010/main" val="2504675185"/>
              </p:ext>
            </p:extLst>
          </p:nvPr>
        </p:nvGraphicFramePr>
        <p:xfrm>
          <a:off x="152195" y="1132197"/>
          <a:ext cx="11769532" cy="5427670"/>
        </p:xfrm>
        <a:graphic>
          <a:graphicData uri="http://schemas.openxmlformats.org/drawingml/2006/table">
            <a:tbl>
              <a:tblPr firstRow="1" bandRow="1">
                <a:tableStyleId>{5940675A-B579-460E-94D1-54222C63F5DA}</a:tableStyleId>
              </a:tblPr>
              <a:tblGrid>
                <a:gridCol w="1769597">
                  <a:extLst>
                    <a:ext uri="{9D8B030D-6E8A-4147-A177-3AD203B41FA5}">
                      <a16:colId xmlns:a16="http://schemas.microsoft.com/office/drawing/2014/main" val="1203737284"/>
                    </a:ext>
                  </a:extLst>
                </a:gridCol>
                <a:gridCol w="3183664">
                  <a:extLst>
                    <a:ext uri="{9D8B030D-6E8A-4147-A177-3AD203B41FA5}">
                      <a16:colId xmlns:a16="http://schemas.microsoft.com/office/drawing/2014/main" val="1810222861"/>
                    </a:ext>
                  </a:extLst>
                </a:gridCol>
                <a:gridCol w="3586795">
                  <a:extLst>
                    <a:ext uri="{9D8B030D-6E8A-4147-A177-3AD203B41FA5}">
                      <a16:colId xmlns:a16="http://schemas.microsoft.com/office/drawing/2014/main" val="274413866"/>
                    </a:ext>
                  </a:extLst>
                </a:gridCol>
                <a:gridCol w="3229476">
                  <a:extLst>
                    <a:ext uri="{9D8B030D-6E8A-4147-A177-3AD203B41FA5}">
                      <a16:colId xmlns:a16="http://schemas.microsoft.com/office/drawing/2014/main" val="2706468897"/>
                    </a:ext>
                  </a:extLst>
                </a:gridCol>
              </a:tblGrid>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partner (m)</a:t>
                      </a:r>
                    </a:p>
                  </a:txBody>
                  <a:tcPr/>
                </a:tc>
                <a:tc>
                  <a:txBody>
                    <a:bodyPr/>
                    <a:lstStyle/>
                    <a:p>
                      <a:r>
                        <a:rPr lang="en-GB" sz="2400" b="1" dirty="0">
                          <a:solidFill>
                            <a:srgbClr val="002060"/>
                          </a:solidFill>
                          <a:latin typeface="Century Gothic" panose="020B0502020202020204" pitchFamily="34" charset="0"/>
                        </a:rPr>
                        <a:t>(the) swimming pool</a:t>
                      </a:r>
                    </a:p>
                  </a:txBody>
                  <a:tcPr/>
                </a:tc>
                <a:tc>
                  <a:txBody>
                    <a:bodyPr/>
                    <a:lstStyle/>
                    <a:p>
                      <a:r>
                        <a:rPr lang="en-GB" sz="2400" b="1" dirty="0">
                          <a:solidFill>
                            <a:srgbClr val="002060"/>
                          </a:solidFill>
                          <a:latin typeface="Century Gothic" panose="020B0502020202020204" pitchFamily="34" charset="0"/>
                        </a:rPr>
                        <a:t>(the) partner (f)</a:t>
                      </a:r>
                    </a:p>
                  </a:txBody>
                  <a:tcPr/>
                </a:tc>
                <a:extLst>
                  <a:ext uri="{0D108BD9-81ED-4DB2-BD59-A6C34878D82A}">
                    <a16:rowId xmlns:a16="http://schemas.microsoft.com/office/drawing/2014/main" val="1256656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bridge</a:t>
                      </a: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quite </a:t>
                      </a:r>
                    </a:p>
                  </a:txBody>
                  <a:tcPr/>
                </a:tc>
                <a:extLst>
                  <a:ext uri="{0D108BD9-81ED-4DB2-BD59-A6C34878D82A}">
                    <a16:rowId xmlns:a16="http://schemas.microsoft.com/office/drawing/2014/main" val="1164559424"/>
                  </a:ext>
                </a:extLst>
              </a:tr>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celebrate</a:t>
                      </a:r>
                    </a:p>
                  </a:txBody>
                  <a:tcPr/>
                </a:tc>
                <a:tc>
                  <a:txBody>
                    <a:bodyPr/>
                    <a:lstStyle/>
                    <a:p>
                      <a:r>
                        <a:rPr lang="en-GB" sz="2400" b="1" dirty="0">
                          <a:solidFill>
                            <a:srgbClr val="002060"/>
                          </a:solidFill>
                          <a:latin typeface="Century Gothic" panose="020B0502020202020204" pitchFamily="34" charset="0"/>
                        </a:rPr>
                        <a:t>(the) race</a:t>
                      </a:r>
                    </a:p>
                  </a:txBody>
                  <a:tcPr/>
                </a:tc>
                <a:tc>
                  <a:txBody>
                    <a:bodyPr/>
                    <a:lstStyle/>
                    <a:p>
                      <a:r>
                        <a:rPr lang="en-GB" sz="2400" b="1" dirty="0">
                          <a:solidFill>
                            <a:srgbClr val="002060"/>
                          </a:solidFill>
                          <a:latin typeface="Century Gothic" panose="020B0502020202020204" pitchFamily="34" charset="0"/>
                        </a:rPr>
                        <a:t>to send, sending</a:t>
                      </a:r>
                    </a:p>
                  </a:txBody>
                  <a:tcPr/>
                </a:tc>
                <a:extLst>
                  <a:ext uri="{0D108BD9-81ED-4DB2-BD59-A6C34878D82A}">
                    <a16:rowId xmlns:a16="http://schemas.microsoft.com/office/drawing/2014/main" val="760878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special</a:t>
                      </a: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400" b="1" dirty="0">
                          <a:solidFill>
                            <a:srgbClr val="002060"/>
                          </a:solidFill>
                          <a:latin typeface="Century Gothic" panose="020B0502020202020204" pitchFamily="34" charset="0"/>
                        </a:rPr>
                        <a:t>common</a:t>
                      </a:r>
                    </a:p>
                  </a:txBody>
                  <a:tcPr/>
                </a:tc>
                <a:extLst>
                  <a:ext uri="{0D108BD9-81ED-4DB2-BD59-A6C34878D82A}">
                    <a16:rowId xmlns:a16="http://schemas.microsoft.com/office/drawing/2014/main" val="1047692962"/>
                  </a:ext>
                </a:extLst>
              </a:tr>
              <a:tr h="756310">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understand</a:t>
                      </a:r>
                    </a:p>
                  </a:txBody>
                  <a:tcPr/>
                </a:tc>
                <a:tc>
                  <a:txBody>
                    <a:bodyPr/>
                    <a:lstStyle/>
                    <a:p>
                      <a:r>
                        <a:rPr lang="en-GB" sz="2800" b="1" dirty="0">
                          <a:solidFill>
                            <a:srgbClr val="002060"/>
                          </a:solidFill>
                          <a:latin typeface="Century Gothic" panose="020B0502020202020204" pitchFamily="34" charset="0"/>
                        </a:rPr>
                        <a:t>to eat, eating</a:t>
                      </a:r>
                    </a:p>
                  </a:txBody>
                  <a:tcPr/>
                </a:tc>
                <a:tc>
                  <a:txBody>
                    <a:bodyPr/>
                    <a:lstStyle/>
                    <a:p>
                      <a:r>
                        <a:rPr lang="en-GB" sz="2800" b="1" dirty="0">
                          <a:solidFill>
                            <a:srgbClr val="002060"/>
                          </a:solidFill>
                          <a:latin typeface="Century Gothic" panose="020B0502020202020204" pitchFamily="34" charset="0"/>
                        </a:rPr>
                        <a:t>sometimes</a:t>
                      </a:r>
                    </a:p>
                  </a:txBody>
                  <a:tcPr/>
                </a:tc>
                <a:extLst>
                  <a:ext uri="{0D108BD9-81ED-4DB2-BD59-A6C34878D82A}">
                    <a16:rowId xmlns:a16="http://schemas.microsoft.com/office/drawing/2014/main" val="3903794855"/>
                  </a:ext>
                </a:extLst>
              </a:tr>
              <a:tr h="889810">
                <a:tc vMerge="1">
                  <a:txBody>
                    <a:bodyPr/>
                    <a:lstStyle/>
                    <a:p>
                      <a:endParaRPr lang="en-GB"/>
                    </a:p>
                  </a:txBody>
                  <a:tcPr/>
                </a:tc>
                <a:tc>
                  <a:txBody>
                    <a:bodyPr/>
                    <a:lstStyle/>
                    <a:p>
                      <a:r>
                        <a:rPr lang="en-GB" sz="2800" b="1" dirty="0">
                          <a:solidFill>
                            <a:srgbClr val="002060"/>
                          </a:solidFill>
                          <a:latin typeface="Century Gothic" panose="020B0502020202020204" pitchFamily="34" charset="0"/>
                        </a:rPr>
                        <a:t>never</a:t>
                      </a:r>
                    </a:p>
                  </a:txBody>
                  <a:tcPr/>
                </a:tc>
                <a:tc>
                  <a:txBody>
                    <a:bodyPr/>
                    <a:lstStyle/>
                    <a:p>
                      <a:r>
                        <a:rPr lang="en-GB" sz="2800" b="1" dirty="0">
                          <a:solidFill>
                            <a:srgbClr val="002060"/>
                          </a:solidFill>
                          <a:latin typeface="Century Gothic" panose="020B0502020202020204" pitchFamily="34" charset="0"/>
                        </a:rPr>
                        <a:t>to learn, learning</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do, make</a:t>
                      </a:r>
                    </a:p>
                  </a:txBody>
                  <a:tcPr/>
                </a:tc>
                <a:extLst>
                  <a:ext uri="{0D108BD9-81ED-4DB2-BD59-A6C34878D82A}">
                    <a16:rowId xmlns:a16="http://schemas.microsoft.com/office/drawing/2014/main" val="3343226472"/>
                  </a:ext>
                </a:extLst>
              </a:tr>
              <a:tr h="75631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end</a:t>
                      </a:r>
                    </a:p>
                  </a:txBody>
                  <a:tcPr/>
                </a:tc>
                <a:tc>
                  <a:txBody>
                    <a:bodyPr/>
                    <a:lstStyle/>
                    <a:p>
                      <a:r>
                        <a:rPr lang="en-GB" sz="2800" b="1" dirty="0">
                          <a:solidFill>
                            <a:srgbClr val="002060"/>
                          </a:solidFill>
                          <a:latin typeface="Century Gothic" panose="020B0502020202020204" pitchFamily="34" charset="0"/>
                        </a:rPr>
                        <a:t>restaurant</a:t>
                      </a:r>
                    </a:p>
                  </a:txBody>
                  <a:tcPr/>
                </a:tc>
                <a:tc>
                  <a:txBody>
                    <a:bodyPr/>
                    <a:lstStyle/>
                    <a:p>
                      <a:r>
                        <a:rPr lang="en-GB" sz="2800" b="1" dirty="0">
                          <a:solidFill>
                            <a:srgbClr val="002060"/>
                          </a:solidFill>
                          <a:latin typeface="Century Gothic" panose="020B0502020202020204" pitchFamily="34" charset="0"/>
                        </a:rPr>
                        <a:t>noise</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724DB3CF-B008-4B07-80DF-CC750B29C11C}"/>
              </a:ext>
            </a:extLst>
          </p:cNvPr>
          <p:cNvPicPr>
            <a:picLocks noChangeAspect="1"/>
          </p:cNvPicPr>
          <p:nvPr/>
        </p:nvPicPr>
        <p:blipFill>
          <a:blip r:embed="rId4"/>
          <a:stretch>
            <a:fillRect/>
          </a:stretch>
        </p:blipFill>
        <p:spPr>
          <a:xfrm>
            <a:off x="293417" y="2972215"/>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176A2E38-3598-4EE0-B173-F734D037E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692" y="1274804"/>
            <a:ext cx="1186070" cy="1186070"/>
          </a:xfrm>
          <a:prstGeom prst="rect">
            <a:avLst/>
          </a:prstGeom>
        </p:spPr>
      </p:pic>
      <p:pic>
        <p:nvPicPr>
          <p:cNvPr id="27" name="Picture 26">
            <a:extLst>
              <a:ext uri="{FF2B5EF4-FFF2-40B4-BE49-F238E27FC236}">
                <a16:creationId xmlns:a16="http://schemas.microsoft.com/office/drawing/2014/main" id="{A8829437-C42F-4837-BD9D-0B8325D67097}"/>
              </a:ext>
            </a:extLst>
          </p:cNvPr>
          <p:cNvPicPr>
            <a:picLocks noChangeAspect="1"/>
          </p:cNvPicPr>
          <p:nvPr/>
        </p:nvPicPr>
        <p:blipFill>
          <a:blip r:embed="rId6"/>
          <a:stretch>
            <a:fillRect/>
          </a:stretch>
        </p:blipFill>
        <p:spPr>
          <a:xfrm>
            <a:off x="270273" y="5244029"/>
            <a:ext cx="1162417" cy="1101237"/>
          </a:xfrm>
          <a:prstGeom prst="rect">
            <a:avLst/>
          </a:prstGeom>
        </p:spPr>
      </p:pic>
      <p:sp>
        <p:nvSpPr>
          <p:cNvPr id="29" name="TextBox 28">
            <a:extLst>
              <a:ext uri="{FF2B5EF4-FFF2-40B4-BE49-F238E27FC236}">
                <a16:creationId xmlns:a16="http://schemas.microsoft.com/office/drawing/2014/main" id="{35E27857-E60D-4272-B81B-0E1ACE32D632}"/>
              </a:ext>
            </a:extLst>
          </p:cNvPr>
          <p:cNvSpPr txBox="1"/>
          <p:nvPr/>
        </p:nvSpPr>
        <p:spPr>
          <a:xfrm>
            <a:off x="1346197" y="5794647"/>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0" name="TextBox 29">
            <a:extLst>
              <a:ext uri="{FF2B5EF4-FFF2-40B4-BE49-F238E27FC236}">
                <a16:creationId xmlns:a16="http://schemas.microsoft.com/office/drawing/2014/main" id="{4DF53461-6669-4BB6-9294-2710DD40F706}"/>
              </a:ext>
            </a:extLst>
          </p:cNvPr>
          <p:cNvSpPr txBox="1"/>
          <p:nvPr/>
        </p:nvSpPr>
        <p:spPr>
          <a:xfrm>
            <a:off x="1339702" y="36016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1" name="TextBox 30">
            <a:extLst>
              <a:ext uri="{FF2B5EF4-FFF2-40B4-BE49-F238E27FC236}">
                <a16:creationId xmlns:a16="http://schemas.microsoft.com/office/drawing/2014/main" id="{D9F16C9E-F5C6-4E3F-BCEB-DB5E609BED30}"/>
              </a:ext>
            </a:extLst>
          </p:cNvPr>
          <p:cNvSpPr txBox="1"/>
          <p:nvPr/>
        </p:nvSpPr>
        <p:spPr>
          <a:xfrm>
            <a:off x="1346197" y="200656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18574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344145450"/>
              </p:ext>
            </p:extLst>
          </p:nvPr>
        </p:nvGraphicFramePr>
        <p:xfrm>
          <a:off x="571675" y="1102403"/>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pesada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típico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lento</a:t>
                      </a:r>
                    </a:p>
                  </a:txBody>
                  <a:tcPr/>
                </a:tc>
                <a:tc>
                  <a:txBody>
                    <a:bodyPr/>
                    <a:lstStyle/>
                    <a:p>
                      <a:r>
                        <a:rPr lang="en-GB" sz="2800" b="0" dirty="0">
                          <a:solidFill>
                            <a:srgbClr val="002060"/>
                          </a:solidFill>
                          <a:latin typeface="Century Gothic" panose="020B0502020202020204" pitchFamily="34" charset="0"/>
                        </a:rPr>
                        <a:t>mandar</a:t>
                      </a:r>
                    </a:p>
                  </a:txBody>
                  <a:tcPr/>
                </a:tc>
                <a:tc>
                  <a:txBody>
                    <a:bodyPr/>
                    <a:lstStyle/>
                    <a:p>
                      <a:r>
                        <a:rPr lang="en-GB" sz="2800" b="0" dirty="0" err="1">
                          <a:solidFill>
                            <a:srgbClr val="002060"/>
                          </a:solidFill>
                          <a:latin typeface="Century Gothic" panose="020B0502020202020204" pitchFamily="34" charset="0"/>
                        </a:rPr>
                        <a:t>bonita</a:t>
                      </a:r>
                      <a:r>
                        <a:rPr lang="en-GB" sz="2800" b="0" dirty="0">
                          <a:solidFill>
                            <a:srgbClr val="002060"/>
                          </a:solidFill>
                          <a:latin typeface="Century Gothic" panose="020B0502020202020204" pitchFamily="34" charset="0"/>
                        </a:rPr>
                        <a:t> </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menudo</a:t>
                      </a:r>
                    </a:p>
                  </a:txBody>
                  <a:tcPr/>
                </a:tc>
                <a:tc>
                  <a:txBody>
                    <a:bodyPr/>
                    <a:lstStyle/>
                    <a:p>
                      <a:r>
                        <a:rPr lang="en-GB" sz="2800" b="0" dirty="0">
                          <a:solidFill>
                            <a:srgbClr val="002060"/>
                          </a:solidFill>
                          <a:latin typeface="Century Gothic" panose="020B0502020202020204" pitchFamily="34" charset="0"/>
                        </a:rPr>
                        <a:t>a </a:t>
                      </a:r>
                      <a:r>
                        <a:rPr lang="en-GB" sz="2800" b="0" dirty="0" err="1">
                          <a:solidFill>
                            <a:srgbClr val="002060"/>
                          </a:solidFill>
                          <a:latin typeface="Century Gothic" panose="020B0502020202020204" pitchFamily="34" charset="0"/>
                        </a:rPr>
                        <a:t>veces</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tarjeta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tc>
                  <a:txBody>
                    <a:bodyPr/>
                    <a:lstStyle/>
                    <a:p>
                      <a:r>
                        <a:rPr lang="en-GB" sz="2800" b="0" dirty="0">
                          <a:solidFill>
                            <a:srgbClr val="002060"/>
                          </a:solidFill>
                          <a:latin typeface="Century Gothic" panose="020B0502020202020204" pitchFamily="34" charset="0"/>
                        </a:rPr>
                        <a:t>mandar</a:t>
                      </a:r>
                    </a:p>
                  </a:txBody>
                  <a:tcPr/>
                </a:tc>
                <a:tc>
                  <a:txBody>
                    <a:bodyPr/>
                    <a:lstStyle/>
                    <a:p>
                      <a:r>
                        <a:rPr lang="en-GB" sz="2800" b="0" dirty="0" err="1">
                          <a:solidFill>
                            <a:srgbClr val="002060"/>
                          </a:solidFill>
                          <a:latin typeface="Century Gothic" panose="020B0502020202020204" pitchFamily="34" charset="0"/>
                        </a:rPr>
                        <a:t>ver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comer</a:t>
                      </a:r>
                    </a:p>
                  </a:txBody>
                  <a:tcPr/>
                </a:tc>
                <a:tc>
                  <a:txBody>
                    <a:bodyPr/>
                    <a:lstStyle/>
                    <a:p>
                      <a:r>
                        <a:rPr lang="en-GB" sz="2000" b="0" dirty="0" err="1">
                          <a:solidFill>
                            <a:srgbClr val="002060"/>
                          </a:solidFill>
                          <a:latin typeface="Century Gothic" panose="020B0502020202020204" pitchFamily="34" charset="0"/>
                        </a:rPr>
                        <a:t>comprender</a:t>
                      </a:r>
                      <a:endParaRPr lang="en-GB" sz="20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hacer</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0" dirty="0" err="1">
                          <a:solidFill>
                            <a:srgbClr val="002060"/>
                          </a:solidFill>
                          <a:latin typeface="Century Gothic" panose="020B0502020202020204" pitchFamily="34" charset="0"/>
                        </a:rPr>
                        <a:t>nunca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beber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fin</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restaurante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ruido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 </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8523788" y="89253"/>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1148924" y="623022"/>
            <a:ext cx="830418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50888226-1AE5-ED8F-363B-9DA3222E074A}"/>
              </a:ext>
            </a:extLst>
          </p:cNvPr>
          <p:cNvSpPr txBox="1">
            <a:spLocks/>
          </p:cNvSpPr>
          <p:nvPr/>
        </p:nvSpPr>
        <p:spPr>
          <a:xfrm>
            <a:off x="683984" y="85112"/>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Tree>
    <p:extLst>
      <p:ext uri="{BB962C8B-B14F-4D97-AF65-F5344CB8AC3E}">
        <p14:creationId xmlns:p14="http://schemas.microsoft.com/office/powerpoint/2010/main" val="308383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78387" y="62155"/>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 2]</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Action Button: Custom 5">
            <a:hlinkClick r:id="" action="ppaction://noaction" highlightClick="1">
              <a:snd r:embed="rId5" name="2_5.wav"/>
            </a:hlinkClick>
            <a:extLst>
              <a:ext uri="{FF2B5EF4-FFF2-40B4-BE49-F238E27FC236}">
                <a16:creationId xmlns:a16="http://schemas.microsoft.com/office/drawing/2014/main" id="{BD69ECDF-96B7-480F-98C9-6B3058423CE8}"/>
              </a:ext>
            </a:extLst>
          </p:cNvPr>
          <p:cNvSpPr/>
          <p:nvPr/>
        </p:nvSpPr>
        <p:spPr>
          <a:xfrm>
            <a:off x="190029" y="3591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15" name="Action Button: Custom 6">
            <a:hlinkClick r:id="" action="ppaction://noaction" highlightClick="1">
              <a:snd r:embed="rId6" name="2_6.wav"/>
            </a:hlinkClick>
            <a:extLst>
              <a:ext uri="{FF2B5EF4-FFF2-40B4-BE49-F238E27FC236}">
                <a16:creationId xmlns:a16="http://schemas.microsoft.com/office/drawing/2014/main" id="{259D6987-0B0F-4FD2-A60C-1F6CA925BF6F}"/>
              </a:ext>
            </a:extLst>
          </p:cNvPr>
          <p:cNvSpPr/>
          <p:nvPr/>
        </p:nvSpPr>
        <p:spPr>
          <a:xfrm>
            <a:off x="190029" y="4210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6" name="Action Button: Custom 7">
            <a:hlinkClick r:id="" action="ppaction://noaction" highlightClick="1">
              <a:snd r:embed="rId7" name="2_7.wav"/>
            </a:hlinkClick>
            <a:extLst>
              <a:ext uri="{FF2B5EF4-FFF2-40B4-BE49-F238E27FC236}">
                <a16:creationId xmlns:a16="http://schemas.microsoft.com/office/drawing/2014/main" id="{7A4765C2-95CC-4F89-A335-C510CF1E78A0}"/>
              </a:ext>
            </a:extLst>
          </p:cNvPr>
          <p:cNvSpPr/>
          <p:nvPr/>
        </p:nvSpPr>
        <p:spPr>
          <a:xfrm>
            <a:off x="190029" y="4829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17" name="Action Button: Custom 8">
            <a:hlinkClick r:id="" action="ppaction://noaction" highlightClick="1">
              <a:snd r:embed="rId8" name="2_8.wav"/>
            </a:hlinkClick>
            <a:extLst>
              <a:ext uri="{FF2B5EF4-FFF2-40B4-BE49-F238E27FC236}">
                <a16:creationId xmlns:a16="http://schemas.microsoft.com/office/drawing/2014/main" id="{CB0E9C7E-8C80-4942-A1FD-2A7D9CB7D036}"/>
              </a:ext>
            </a:extLst>
          </p:cNvPr>
          <p:cNvSpPr/>
          <p:nvPr/>
        </p:nvSpPr>
        <p:spPr>
          <a:xfrm>
            <a:off x="190029" y="542152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8" name="Action Button: Custom 5">
            <a:hlinkClick r:id="" action="ppaction://noaction" highlightClick="1">
              <a:snd r:embed="rId9" name="2_4.wav"/>
            </a:hlinkClick>
            <a:extLst>
              <a:ext uri="{FF2B5EF4-FFF2-40B4-BE49-F238E27FC236}">
                <a16:creationId xmlns:a16="http://schemas.microsoft.com/office/drawing/2014/main" id="{540ADA94-71A6-4DEE-9487-2294ACDD7FB1}"/>
              </a:ext>
            </a:extLst>
          </p:cNvPr>
          <p:cNvSpPr/>
          <p:nvPr/>
        </p:nvSpPr>
        <p:spPr>
          <a:xfrm>
            <a:off x="190029" y="299106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graphicFrame>
        <p:nvGraphicFramePr>
          <p:cNvPr id="119" name="Google Shape;258;p34">
            <a:extLst>
              <a:ext uri="{FF2B5EF4-FFF2-40B4-BE49-F238E27FC236}">
                <a16:creationId xmlns:a16="http://schemas.microsoft.com/office/drawing/2014/main" id="{B1547445-8EFC-4D7A-B212-36E7DD2FA088}"/>
              </a:ext>
            </a:extLst>
          </p:cNvPr>
          <p:cNvGraphicFramePr/>
          <p:nvPr/>
        </p:nvGraphicFramePr>
        <p:xfrm>
          <a:off x="939467" y="2881878"/>
          <a:ext cx="3323320" cy="3653634"/>
        </p:xfrm>
        <a:graphic>
          <a:graphicData uri="http://schemas.openxmlformats.org/drawingml/2006/table">
            <a:tbl>
              <a:tblPr firstRow="1" bandRow="1">
                <a:noFill/>
              </a:tblPr>
              <a:tblGrid>
                <a:gridCol w="3323320">
                  <a:extLst>
                    <a:ext uri="{9D8B030D-6E8A-4147-A177-3AD203B41FA5}">
                      <a16:colId xmlns:a16="http://schemas.microsoft.com/office/drawing/2014/main" val="20000"/>
                    </a:ext>
                  </a:extLst>
                </a:gridCol>
              </a:tblGrid>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6259656"/>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200265"/>
                  </a:ext>
                </a:extLst>
              </a:tr>
            </a:tbl>
          </a:graphicData>
        </a:graphic>
      </p:graphicFrame>
      <p:sp>
        <p:nvSpPr>
          <p:cNvPr id="126" name="Action Button: Custom 8">
            <a:hlinkClick r:id="" action="ppaction://noaction" highlightClick="1">
              <a:snd r:embed="rId10" name="2_9.wav"/>
            </a:hlinkClick>
            <a:extLst>
              <a:ext uri="{FF2B5EF4-FFF2-40B4-BE49-F238E27FC236}">
                <a16:creationId xmlns:a16="http://schemas.microsoft.com/office/drawing/2014/main" id="{7B803275-BB9A-4B53-937B-40928E8E4977}"/>
              </a:ext>
            </a:extLst>
          </p:cNvPr>
          <p:cNvSpPr/>
          <p:nvPr/>
        </p:nvSpPr>
        <p:spPr>
          <a:xfrm>
            <a:off x="190029" y="6005852"/>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31" name="Rectangle: Rounded Corners 130">
            <a:extLst>
              <a:ext uri="{FF2B5EF4-FFF2-40B4-BE49-F238E27FC236}">
                <a16:creationId xmlns:a16="http://schemas.microsoft.com/office/drawing/2014/main" id="{9602CCD4-12FB-49B0-B73E-2343308765EA}"/>
              </a:ext>
            </a:extLst>
          </p:cNvPr>
          <p:cNvSpPr/>
          <p:nvPr/>
        </p:nvSpPr>
        <p:spPr>
          <a:xfrm>
            <a:off x="1015160" y="296850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ti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2" name="Rectangle: Rounded Corners 131">
            <a:extLst>
              <a:ext uri="{FF2B5EF4-FFF2-40B4-BE49-F238E27FC236}">
                <a16:creationId xmlns:a16="http://schemas.microsoft.com/office/drawing/2014/main" id="{2DFDF707-F820-4950-8BB1-D68E77AE9700}"/>
              </a:ext>
            </a:extLst>
          </p:cNvPr>
          <p:cNvSpPr/>
          <p:nvPr/>
        </p:nvSpPr>
        <p:spPr>
          <a:xfrm>
            <a:off x="1975787" y="297042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4" name="Rectangle: Rounded Corners 133">
            <a:extLst>
              <a:ext uri="{FF2B5EF4-FFF2-40B4-BE49-F238E27FC236}">
                <a16:creationId xmlns:a16="http://schemas.microsoft.com/office/drawing/2014/main" id="{DC656716-0F24-4531-888A-E9415072F570}"/>
              </a:ext>
            </a:extLst>
          </p:cNvPr>
          <p:cNvSpPr/>
          <p:nvPr/>
        </p:nvSpPr>
        <p:spPr>
          <a:xfrm>
            <a:off x="1036404"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gue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5" name="Rectangle: Rounded Corners 134">
            <a:extLst>
              <a:ext uri="{FF2B5EF4-FFF2-40B4-BE49-F238E27FC236}">
                <a16:creationId xmlns:a16="http://schemas.microsoft.com/office/drawing/2014/main" id="{D61A8712-6456-422C-B0D1-7CD8A6322E7E}"/>
              </a:ext>
            </a:extLst>
          </p:cNvPr>
          <p:cNvSpPr/>
          <p:nvPr/>
        </p:nvSpPr>
        <p:spPr>
          <a:xfrm>
            <a:off x="2007033"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6" name="Rectangle: Rounded Corners 135">
            <a:extLst>
              <a:ext uri="{FF2B5EF4-FFF2-40B4-BE49-F238E27FC236}">
                <a16:creationId xmlns:a16="http://schemas.microsoft.com/office/drawing/2014/main" id="{53A9384E-3F08-45E0-B1BF-43B5D0E78C24}"/>
              </a:ext>
            </a:extLst>
          </p:cNvPr>
          <p:cNvSpPr/>
          <p:nvPr/>
        </p:nvSpPr>
        <p:spPr>
          <a:xfrm>
            <a:off x="2996992" y="356123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7" name="Rectangle: Rounded Corners 136">
            <a:extLst>
              <a:ext uri="{FF2B5EF4-FFF2-40B4-BE49-F238E27FC236}">
                <a16:creationId xmlns:a16="http://schemas.microsoft.com/office/drawing/2014/main" id="{C39CBF24-E435-4B52-91DC-B651669B9B03}"/>
              </a:ext>
            </a:extLst>
          </p:cNvPr>
          <p:cNvSpPr/>
          <p:nvPr/>
        </p:nvSpPr>
        <p:spPr>
          <a:xfrm>
            <a:off x="1036404" y="4773828"/>
            <a:ext cx="65754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8" name="Rectangle: Rounded Corners 137">
            <a:extLst>
              <a:ext uri="{FF2B5EF4-FFF2-40B4-BE49-F238E27FC236}">
                <a16:creationId xmlns:a16="http://schemas.microsoft.com/office/drawing/2014/main" id="{0FB009D6-E6ED-40E6-A739-6CB2EA491670}"/>
              </a:ext>
            </a:extLst>
          </p:cNvPr>
          <p:cNvSpPr/>
          <p:nvPr/>
        </p:nvSpPr>
        <p:spPr>
          <a:xfrm>
            <a:off x="1742172" y="4773828"/>
            <a:ext cx="9069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9" name="Rectangle: Rounded Corners 138">
            <a:extLst>
              <a:ext uri="{FF2B5EF4-FFF2-40B4-BE49-F238E27FC236}">
                <a16:creationId xmlns:a16="http://schemas.microsoft.com/office/drawing/2014/main" id="{2D898DBF-0B7E-4168-89C5-54A8EF89C8AF}"/>
              </a:ext>
            </a:extLst>
          </p:cNvPr>
          <p:cNvSpPr/>
          <p:nvPr/>
        </p:nvSpPr>
        <p:spPr>
          <a:xfrm>
            <a:off x="2732132" y="4778071"/>
            <a:ext cx="75498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0" name="Rectangle: Rounded Corners 139">
            <a:extLst>
              <a:ext uri="{FF2B5EF4-FFF2-40B4-BE49-F238E27FC236}">
                <a16:creationId xmlns:a16="http://schemas.microsoft.com/office/drawing/2014/main" id="{DEF3AB4A-F730-46CE-AC72-3E495EF03090}"/>
              </a:ext>
            </a:extLst>
          </p:cNvPr>
          <p:cNvSpPr/>
          <p:nvPr/>
        </p:nvSpPr>
        <p:spPr>
          <a:xfrm>
            <a:off x="1040152" y="5375595"/>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1" name="Rectangle: Rounded Corners 140">
            <a:extLst>
              <a:ext uri="{FF2B5EF4-FFF2-40B4-BE49-F238E27FC236}">
                <a16:creationId xmlns:a16="http://schemas.microsoft.com/office/drawing/2014/main" id="{F70F95D9-E6C8-4266-8262-4D3486EF1E2B}"/>
              </a:ext>
            </a:extLst>
          </p:cNvPr>
          <p:cNvSpPr/>
          <p:nvPr/>
        </p:nvSpPr>
        <p:spPr>
          <a:xfrm>
            <a:off x="1847007" y="537559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2" name="Rectangle: Rounded Corners 141">
            <a:extLst>
              <a:ext uri="{FF2B5EF4-FFF2-40B4-BE49-F238E27FC236}">
                <a16:creationId xmlns:a16="http://schemas.microsoft.com/office/drawing/2014/main" id="{802F1A48-26D6-45EA-9598-74C05F7AD1EF}"/>
              </a:ext>
            </a:extLst>
          </p:cNvPr>
          <p:cNvSpPr/>
          <p:nvPr/>
        </p:nvSpPr>
        <p:spPr>
          <a:xfrm>
            <a:off x="2782374" y="5379838"/>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3" name="Rectangle: Rounded Corners 142">
            <a:extLst>
              <a:ext uri="{FF2B5EF4-FFF2-40B4-BE49-F238E27FC236}">
                <a16:creationId xmlns:a16="http://schemas.microsoft.com/office/drawing/2014/main" id="{DA8C8508-AA8F-4F8C-B81A-AA779C7A8187}"/>
              </a:ext>
            </a:extLst>
          </p:cNvPr>
          <p:cNvSpPr/>
          <p:nvPr/>
        </p:nvSpPr>
        <p:spPr>
          <a:xfrm>
            <a:off x="998542" y="6005515"/>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4" name="Rectangle: Rounded Corners 143">
            <a:extLst>
              <a:ext uri="{FF2B5EF4-FFF2-40B4-BE49-F238E27FC236}">
                <a16:creationId xmlns:a16="http://schemas.microsoft.com/office/drawing/2014/main" id="{1D83368A-18F2-4AF7-A7F6-5FF448F779C8}"/>
              </a:ext>
            </a:extLst>
          </p:cNvPr>
          <p:cNvSpPr/>
          <p:nvPr/>
        </p:nvSpPr>
        <p:spPr>
          <a:xfrm>
            <a:off x="1693952" y="6006613"/>
            <a:ext cx="93439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5" name="Rectangle: Rounded Corners 144">
            <a:extLst>
              <a:ext uri="{FF2B5EF4-FFF2-40B4-BE49-F238E27FC236}">
                <a16:creationId xmlns:a16="http://schemas.microsoft.com/office/drawing/2014/main" id="{EF7FF9D5-7F61-4EF8-BA1E-04D2826506A3}"/>
              </a:ext>
            </a:extLst>
          </p:cNvPr>
          <p:cNvSpPr/>
          <p:nvPr/>
        </p:nvSpPr>
        <p:spPr>
          <a:xfrm>
            <a:off x="2704481" y="6009525"/>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6" name="Rectangle: Rounded Corners 145">
            <a:extLst>
              <a:ext uri="{FF2B5EF4-FFF2-40B4-BE49-F238E27FC236}">
                <a16:creationId xmlns:a16="http://schemas.microsoft.com/office/drawing/2014/main" id="{9C5CBD4F-D49E-4C87-9BF1-7681B6B2EC2C}"/>
              </a:ext>
            </a:extLst>
          </p:cNvPr>
          <p:cNvSpPr/>
          <p:nvPr/>
        </p:nvSpPr>
        <p:spPr>
          <a:xfrm>
            <a:off x="3422527" y="6005893"/>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B0502020202020204" pitchFamily="34" charset="0"/>
              </a:rPr>
              <a:t>lon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7" name="Google Shape;108;p3">
            <a:hlinkClick r:id="" action="ppaction://noaction">
              <a:snd r:embed="rId11" name="2_1.wav"/>
            </a:hlinkClick>
            <a:extLst>
              <a:ext uri="{FF2B5EF4-FFF2-40B4-BE49-F238E27FC236}">
                <a16:creationId xmlns:a16="http://schemas.microsoft.com/office/drawing/2014/main" id="{74C22955-B3F2-4CF1-923D-C0DD043B27A0}"/>
              </a:ext>
            </a:extLst>
          </p:cNvPr>
          <p:cNvSpPr txBox="1"/>
          <p:nvPr/>
        </p:nvSpPr>
        <p:spPr>
          <a:xfrm>
            <a:off x="171901" y="909341"/>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sílabas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8" name="Google Shape;108;p3">
            <a:extLst>
              <a:ext uri="{FF2B5EF4-FFF2-40B4-BE49-F238E27FC236}">
                <a16:creationId xmlns:a16="http://schemas.microsoft.com/office/drawing/2014/main" id="{EFEF185A-5D93-4852-9B43-245B92BBD5E6}"/>
              </a:ext>
            </a:extLst>
          </p:cNvPr>
          <p:cNvSpPr txBox="1"/>
          <p:nvPr/>
        </p:nvSpPr>
        <p:spPr>
          <a:xfrm>
            <a:off x="724790" y="1386973"/>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Where’s the stress?</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9" name="Google Shape;108;p3">
            <a:hlinkClick r:id="" action="ppaction://noaction">
              <a:snd r:embed="rId12" name="2_2.wav"/>
            </a:hlinkClick>
            <a:extLst>
              <a:ext uri="{FF2B5EF4-FFF2-40B4-BE49-F238E27FC236}">
                <a16:creationId xmlns:a16="http://schemas.microsoft.com/office/drawing/2014/main" id="{0724160B-F5C6-4578-933C-34AF84DC52FC}"/>
              </a:ext>
            </a:extLst>
          </p:cNvPr>
          <p:cNvSpPr txBox="1"/>
          <p:nvPr/>
        </p:nvSpPr>
        <p:spPr>
          <a:xfrm>
            <a:off x="724790" y="1950071"/>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Colorea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sílaba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en rojo.</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50" name="Rectangle: Rounded Corners 149">
            <a:extLst>
              <a:ext uri="{FF2B5EF4-FFF2-40B4-BE49-F238E27FC236}">
                <a16:creationId xmlns:a16="http://schemas.microsoft.com/office/drawing/2014/main" id="{ECA4BFC5-B20C-49C4-BDA4-829A92C95F6E}"/>
              </a:ext>
            </a:extLst>
          </p:cNvPr>
          <p:cNvSpPr/>
          <p:nvPr/>
        </p:nvSpPr>
        <p:spPr>
          <a:xfrm>
            <a:off x="977122" y="2954752"/>
            <a:ext cx="94802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1" name="Rectangle: Rounded Corners 150">
            <a:extLst>
              <a:ext uri="{FF2B5EF4-FFF2-40B4-BE49-F238E27FC236}">
                <a16:creationId xmlns:a16="http://schemas.microsoft.com/office/drawing/2014/main" id="{BEFC7E02-EE73-429D-822E-E4D7FCB0A112}"/>
              </a:ext>
            </a:extLst>
          </p:cNvPr>
          <p:cNvSpPr/>
          <p:nvPr/>
        </p:nvSpPr>
        <p:spPr>
          <a:xfrm>
            <a:off x="2001817" y="2973054"/>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2" name="Rectangle: Rounded Corners 151">
            <a:extLst>
              <a:ext uri="{FF2B5EF4-FFF2-40B4-BE49-F238E27FC236}">
                <a16:creationId xmlns:a16="http://schemas.microsoft.com/office/drawing/2014/main" id="{F61FFCCC-178A-4093-A86E-94C6AC9FD3D9}"/>
              </a:ext>
            </a:extLst>
          </p:cNvPr>
          <p:cNvSpPr/>
          <p:nvPr/>
        </p:nvSpPr>
        <p:spPr>
          <a:xfrm>
            <a:off x="1036404"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ran</a:t>
            </a:r>
          </a:p>
        </p:txBody>
      </p:sp>
      <p:sp>
        <p:nvSpPr>
          <p:cNvPr id="154" name="Rectangle: Rounded Corners 153">
            <a:extLst>
              <a:ext uri="{FF2B5EF4-FFF2-40B4-BE49-F238E27FC236}">
                <a16:creationId xmlns:a16="http://schemas.microsoft.com/office/drawing/2014/main" id="{9668921A-02E6-4EF7-A9E8-A97C9D0A2826}"/>
              </a:ext>
            </a:extLst>
          </p:cNvPr>
          <p:cNvSpPr/>
          <p:nvPr/>
        </p:nvSpPr>
        <p:spPr>
          <a:xfrm>
            <a:off x="2007033"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6" name="Rectangle: Rounded Corners 155">
            <a:extLst>
              <a:ext uri="{FF2B5EF4-FFF2-40B4-BE49-F238E27FC236}">
                <a16:creationId xmlns:a16="http://schemas.microsoft.com/office/drawing/2014/main" id="{04B3BF83-0C36-4C95-B46A-FA4025AE1A2A}"/>
              </a:ext>
            </a:extLst>
          </p:cNvPr>
          <p:cNvSpPr/>
          <p:nvPr/>
        </p:nvSpPr>
        <p:spPr>
          <a:xfrm>
            <a:off x="2989437" y="4159920"/>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7" name="Rectangle: Rounded Corners 156">
            <a:extLst>
              <a:ext uri="{FF2B5EF4-FFF2-40B4-BE49-F238E27FC236}">
                <a16:creationId xmlns:a16="http://schemas.microsoft.com/office/drawing/2014/main" id="{26B75771-FD84-4A91-96E2-CA0687AF6DF7}"/>
              </a:ext>
            </a:extLst>
          </p:cNvPr>
          <p:cNvSpPr/>
          <p:nvPr/>
        </p:nvSpPr>
        <p:spPr>
          <a:xfrm>
            <a:off x="2012276" y="3563430"/>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8" name="Rectangle: Rounded Corners 157">
            <a:extLst>
              <a:ext uri="{FF2B5EF4-FFF2-40B4-BE49-F238E27FC236}">
                <a16:creationId xmlns:a16="http://schemas.microsoft.com/office/drawing/2014/main" id="{A66994E1-F38E-45E5-9FCE-04675177CA1C}"/>
              </a:ext>
            </a:extLst>
          </p:cNvPr>
          <p:cNvSpPr/>
          <p:nvPr/>
        </p:nvSpPr>
        <p:spPr>
          <a:xfrm>
            <a:off x="1163178" y="3567881"/>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9" name="Rectangle: Rounded Corners 158">
            <a:extLst>
              <a:ext uri="{FF2B5EF4-FFF2-40B4-BE49-F238E27FC236}">
                <a16:creationId xmlns:a16="http://schemas.microsoft.com/office/drawing/2014/main" id="{6239800F-DAA1-4DAF-9E72-80FD209B8644}"/>
              </a:ext>
            </a:extLst>
          </p:cNvPr>
          <p:cNvSpPr/>
          <p:nvPr/>
        </p:nvSpPr>
        <p:spPr>
          <a:xfrm>
            <a:off x="2850070" y="3567881"/>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0" name="Rectangle: Rounded Corners 159">
            <a:extLst>
              <a:ext uri="{FF2B5EF4-FFF2-40B4-BE49-F238E27FC236}">
                <a16:creationId xmlns:a16="http://schemas.microsoft.com/office/drawing/2014/main" id="{B7911C41-531C-40B9-8BBB-EE3AE1781BED}"/>
              </a:ext>
            </a:extLst>
          </p:cNvPr>
          <p:cNvSpPr/>
          <p:nvPr/>
        </p:nvSpPr>
        <p:spPr>
          <a:xfrm>
            <a:off x="1973385" y="4151898"/>
            <a:ext cx="719269"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1" name="Rectangle: Rounded Corners 160">
            <a:extLst>
              <a:ext uri="{FF2B5EF4-FFF2-40B4-BE49-F238E27FC236}">
                <a16:creationId xmlns:a16="http://schemas.microsoft.com/office/drawing/2014/main" id="{CA9033D0-FAA7-41DC-BF3C-CCF9B267F49B}"/>
              </a:ext>
            </a:extLst>
          </p:cNvPr>
          <p:cNvSpPr/>
          <p:nvPr/>
        </p:nvSpPr>
        <p:spPr>
          <a:xfrm>
            <a:off x="1141470" y="413792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2" name="Rectangle: Rounded Corners 161">
            <a:extLst>
              <a:ext uri="{FF2B5EF4-FFF2-40B4-BE49-F238E27FC236}">
                <a16:creationId xmlns:a16="http://schemas.microsoft.com/office/drawing/2014/main" id="{25B56BB0-07BD-4953-9394-86E273A3DCC6}"/>
              </a:ext>
            </a:extLst>
          </p:cNvPr>
          <p:cNvSpPr/>
          <p:nvPr/>
        </p:nvSpPr>
        <p:spPr>
          <a:xfrm>
            <a:off x="2715263" y="415189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3" name="Rectangle: Rounded Corners 172">
            <a:extLst>
              <a:ext uri="{FF2B5EF4-FFF2-40B4-BE49-F238E27FC236}">
                <a16:creationId xmlns:a16="http://schemas.microsoft.com/office/drawing/2014/main" id="{3C4A8BB6-E499-4740-BB4D-D090EC05A814}"/>
              </a:ext>
            </a:extLst>
          </p:cNvPr>
          <p:cNvSpPr/>
          <p:nvPr/>
        </p:nvSpPr>
        <p:spPr>
          <a:xfrm>
            <a:off x="2768564" y="5395637"/>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4" name="Rectangle: Rounded Corners 173">
            <a:extLst>
              <a:ext uri="{FF2B5EF4-FFF2-40B4-BE49-F238E27FC236}">
                <a16:creationId xmlns:a16="http://schemas.microsoft.com/office/drawing/2014/main" id="{9166E4DE-DCF6-4EFE-8475-5B51AE9560A0}"/>
              </a:ext>
            </a:extLst>
          </p:cNvPr>
          <p:cNvSpPr/>
          <p:nvPr/>
        </p:nvSpPr>
        <p:spPr>
          <a:xfrm>
            <a:off x="1490019" y="5380751"/>
            <a:ext cx="63476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5" name="Rectangle: Rounded Corners 174">
            <a:extLst>
              <a:ext uri="{FF2B5EF4-FFF2-40B4-BE49-F238E27FC236}">
                <a16:creationId xmlns:a16="http://schemas.microsoft.com/office/drawing/2014/main" id="{83219B4E-7AB4-4CDB-B3D3-8F88A81A6242}"/>
              </a:ext>
            </a:extLst>
          </p:cNvPr>
          <p:cNvSpPr/>
          <p:nvPr/>
        </p:nvSpPr>
        <p:spPr>
          <a:xfrm>
            <a:off x="2113176" y="5384994"/>
            <a:ext cx="665350"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63307D87-D745-4073-9E6F-1C704996C2CC}"/>
              </a:ext>
            </a:extLst>
          </p:cNvPr>
          <p:cNvPicPr>
            <a:picLocks noChangeAspect="1"/>
          </p:cNvPicPr>
          <p:nvPr/>
        </p:nvPicPr>
        <p:blipFill>
          <a:blip r:embed="rId13"/>
          <a:stretch>
            <a:fillRect/>
          </a:stretch>
        </p:blipFill>
        <p:spPr>
          <a:xfrm>
            <a:off x="4019775" y="5481875"/>
            <a:ext cx="762210" cy="402740"/>
          </a:xfrm>
          <a:prstGeom prst="rect">
            <a:avLst/>
          </a:prstGeom>
        </p:spPr>
      </p:pic>
      <p:sp>
        <p:nvSpPr>
          <p:cNvPr id="182" name="Rectangle: Rounded Corners 181">
            <a:extLst>
              <a:ext uri="{FF2B5EF4-FFF2-40B4-BE49-F238E27FC236}">
                <a16:creationId xmlns:a16="http://schemas.microsoft.com/office/drawing/2014/main" id="{F86AA936-68BF-4B02-9D76-9213B37E3A95}"/>
              </a:ext>
            </a:extLst>
          </p:cNvPr>
          <p:cNvSpPr/>
          <p:nvPr/>
        </p:nvSpPr>
        <p:spPr>
          <a:xfrm>
            <a:off x="1013426" y="6019266"/>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3" name="Rectangle: Rounded Corners 182">
            <a:extLst>
              <a:ext uri="{FF2B5EF4-FFF2-40B4-BE49-F238E27FC236}">
                <a16:creationId xmlns:a16="http://schemas.microsoft.com/office/drawing/2014/main" id="{D329F0D9-3E4F-46BE-B40B-99C99E7854B8}"/>
              </a:ext>
            </a:extLst>
          </p:cNvPr>
          <p:cNvSpPr/>
          <p:nvPr/>
        </p:nvSpPr>
        <p:spPr>
          <a:xfrm>
            <a:off x="2506546" y="6015034"/>
            <a:ext cx="93439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4" name="Rectangle: Rounded Corners 183">
            <a:extLst>
              <a:ext uri="{FF2B5EF4-FFF2-40B4-BE49-F238E27FC236}">
                <a16:creationId xmlns:a16="http://schemas.microsoft.com/office/drawing/2014/main" id="{CAED3299-67ED-4C28-A6BC-8BAC1D7B63D9}"/>
              </a:ext>
            </a:extLst>
          </p:cNvPr>
          <p:cNvSpPr/>
          <p:nvPr/>
        </p:nvSpPr>
        <p:spPr>
          <a:xfrm>
            <a:off x="1723136" y="6009525"/>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lon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5" name="Rectangle: Rounded Corners 184">
            <a:extLst>
              <a:ext uri="{FF2B5EF4-FFF2-40B4-BE49-F238E27FC236}">
                <a16:creationId xmlns:a16="http://schemas.microsoft.com/office/drawing/2014/main" id="{B5EFF92E-9484-432B-912C-5030104B1A1B}"/>
              </a:ext>
            </a:extLst>
          </p:cNvPr>
          <p:cNvSpPr/>
          <p:nvPr/>
        </p:nvSpPr>
        <p:spPr>
          <a:xfrm>
            <a:off x="3458086" y="6007219"/>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1" name="Speech Bubble: Rectangle with Corners Rounded 190">
            <a:extLst>
              <a:ext uri="{FF2B5EF4-FFF2-40B4-BE49-F238E27FC236}">
                <a16:creationId xmlns:a16="http://schemas.microsoft.com/office/drawing/2014/main" id="{12DCB1B8-4D50-42AC-B19F-6BDCC21F1C7E}"/>
              </a:ext>
            </a:extLst>
          </p:cNvPr>
          <p:cNvSpPr/>
          <p:nvPr/>
        </p:nvSpPr>
        <p:spPr>
          <a:xfrm>
            <a:off x="5216541" y="2177925"/>
            <a:ext cx="5559253" cy="2267403"/>
          </a:xfrm>
          <a:prstGeom prst="wedgeRoundRectCallout">
            <a:avLst>
              <a:gd name="adj1" fmla="val -46978"/>
              <a:gd name="adj2" fmla="val 746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there is no written accent, stress the penultimate (second to last) syllable for any word ending in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vowel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2" name="Google Shape;108;p3">
            <a:hlinkClick r:id="" action="ppaction://noaction">
              <a:snd r:embed="rId14" name="P_iii.wav"/>
            </a:hlinkClick>
            <a:extLst>
              <a:ext uri="{FF2B5EF4-FFF2-40B4-BE49-F238E27FC236}">
                <a16:creationId xmlns:a16="http://schemas.microsoft.com/office/drawing/2014/main" id="{A10FD1EA-3560-406F-B3CB-CCAC1370BB26}"/>
              </a:ext>
            </a:extLst>
          </p:cNvPr>
          <p:cNvSpPr txBox="1"/>
          <p:nvPr/>
        </p:nvSpPr>
        <p:spPr>
          <a:xfrm>
            <a:off x="4799832" y="6221620"/>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 name="Google Shape;167;p2">
            <a:extLst>
              <a:ext uri="{FF2B5EF4-FFF2-40B4-BE49-F238E27FC236}">
                <a16:creationId xmlns:a16="http://schemas.microsoft.com/office/drawing/2014/main" id="{9E849506-FF21-246A-672A-B1EB21B5398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ectangle: Rounded Corners 6">
            <a:extLst>
              <a:ext uri="{FF2B5EF4-FFF2-40B4-BE49-F238E27FC236}">
                <a16:creationId xmlns:a16="http://schemas.microsoft.com/office/drawing/2014/main" id="{6C051FDA-EE6D-7D2F-2CD6-EDB1D3BE5672}"/>
              </a:ext>
            </a:extLst>
          </p:cNvPr>
          <p:cNvSpPr/>
          <p:nvPr/>
        </p:nvSpPr>
        <p:spPr>
          <a:xfrm>
            <a:off x="2920666" y="2982834"/>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69C02A0E-40FD-7ADC-D3D7-2106FBFA6EC9}"/>
              </a:ext>
            </a:extLst>
          </p:cNvPr>
          <p:cNvSpPr/>
          <p:nvPr/>
        </p:nvSpPr>
        <p:spPr>
          <a:xfrm>
            <a:off x="2916286" y="2971391"/>
            <a:ext cx="94802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550A39F4-ECEC-5B1C-8FDA-9A2B61877C82}"/>
              </a:ext>
            </a:extLst>
          </p:cNvPr>
          <p:cNvGrpSpPr/>
          <p:nvPr/>
        </p:nvGrpSpPr>
        <p:grpSpPr>
          <a:xfrm>
            <a:off x="3921126" y="2843787"/>
            <a:ext cx="762227" cy="571847"/>
            <a:chOff x="-1550252" y="209390"/>
            <a:chExt cx="762227" cy="571847"/>
          </a:xfrm>
        </p:grpSpPr>
        <p:pic>
          <p:nvPicPr>
            <p:cNvPr id="9" name="Picture 2" descr="Gráficos vectoriales gratis de Tela">
              <a:extLst>
                <a:ext uri="{FF2B5EF4-FFF2-40B4-BE49-F238E27FC236}">
                  <a16:creationId xmlns:a16="http://schemas.microsoft.com/office/drawing/2014/main" id="{7EDAE171-E83F-92CE-3B98-B69CEDFD65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394875">
              <a:off x="-1270499" y="262612"/>
              <a:ext cx="482474" cy="482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ráficos vectoriales gratis de Vestir">
              <a:extLst>
                <a:ext uri="{FF2B5EF4-FFF2-40B4-BE49-F238E27FC236}">
                  <a16:creationId xmlns:a16="http://schemas.microsoft.com/office/drawing/2014/main" id="{CBDC91D4-6D90-D53A-D99F-AAF0AA4DD3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50252" y="209390"/>
              <a:ext cx="324607" cy="5718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Rounded Corners 11">
            <a:extLst>
              <a:ext uri="{FF2B5EF4-FFF2-40B4-BE49-F238E27FC236}">
                <a16:creationId xmlns:a16="http://schemas.microsoft.com/office/drawing/2014/main" id="{3A583397-5C5A-E594-668F-6CFFFE31F10F}"/>
              </a:ext>
            </a:extLst>
          </p:cNvPr>
          <p:cNvSpPr/>
          <p:nvPr/>
        </p:nvSpPr>
        <p:spPr>
          <a:xfrm>
            <a:off x="3545765" y="4782916"/>
            <a:ext cx="65754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3F014394-E703-E8DC-A679-B8729DD7B009}"/>
              </a:ext>
            </a:extLst>
          </p:cNvPr>
          <p:cNvGrpSpPr/>
          <p:nvPr/>
        </p:nvGrpSpPr>
        <p:grpSpPr>
          <a:xfrm>
            <a:off x="3979664" y="4037802"/>
            <a:ext cx="1093998" cy="638289"/>
            <a:chOff x="3979664" y="4037802"/>
            <a:chExt cx="1093998" cy="638289"/>
          </a:xfrm>
        </p:grpSpPr>
        <p:pic>
          <p:nvPicPr>
            <p:cNvPr id="3" name="Picture 2">
              <a:extLst>
                <a:ext uri="{FF2B5EF4-FFF2-40B4-BE49-F238E27FC236}">
                  <a16:creationId xmlns:a16="http://schemas.microsoft.com/office/drawing/2014/main" id="{B776BBF5-98AD-4D38-A67F-7027C2E3DE1E}"/>
                </a:ext>
              </a:extLst>
            </p:cNvPr>
            <p:cNvPicPr>
              <a:picLocks noChangeAspect="1"/>
            </p:cNvPicPr>
            <p:nvPr/>
          </p:nvPicPr>
          <p:blipFill>
            <a:blip r:embed="rId17"/>
            <a:stretch>
              <a:fillRect/>
            </a:stretch>
          </p:blipFill>
          <p:spPr>
            <a:xfrm>
              <a:off x="3979664" y="4037802"/>
              <a:ext cx="606769" cy="638289"/>
            </a:xfrm>
            <a:prstGeom prst="rect">
              <a:avLst/>
            </a:prstGeom>
          </p:spPr>
        </p:pic>
        <p:pic>
          <p:nvPicPr>
            <p:cNvPr id="1030" name="Picture 6" descr="Gráficos vectoriales gratis de Habitación">
              <a:extLst>
                <a:ext uri="{FF2B5EF4-FFF2-40B4-BE49-F238E27FC236}">
                  <a16:creationId xmlns:a16="http://schemas.microsoft.com/office/drawing/2014/main" id="{174CA179-4076-BEEA-4415-85E923B20CE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5844" y="4051065"/>
              <a:ext cx="467818" cy="61176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A picture containing toy, doll&#10;&#10;Description automatically generated">
            <a:extLst>
              <a:ext uri="{FF2B5EF4-FFF2-40B4-BE49-F238E27FC236}">
                <a16:creationId xmlns:a16="http://schemas.microsoft.com/office/drawing/2014/main" id="{C1D7A99F-D99E-3D10-43B5-9C45CD2F25D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20347" y="3404568"/>
            <a:ext cx="1023474" cy="627476"/>
          </a:xfrm>
          <a:prstGeom prst="rect">
            <a:avLst/>
          </a:prstGeom>
        </p:spPr>
      </p:pic>
      <p:pic>
        <p:nvPicPr>
          <p:cNvPr id="18" name="Picture 8" descr="Gráficos vectoriales gratis de Mujer">
            <a:extLst>
              <a:ext uri="{FF2B5EF4-FFF2-40B4-BE49-F238E27FC236}">
                <a16:creationId xmlns:a16="http://schemas.microsoft.com/office/drawing/2014/main" id="{E749FABB-17C4-EF87-2844-66D242457A9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81024" y="4741214"/>
            <a:ext cx="437443" cy="49412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A1ACA59-B696-23F6-7C35-4A90DEAC9776}"/>
              </a:ext>
            </a:extLst>
          </p:cNvPr>
          <p:cNvSpPr txBox="1"/>
          <p:nvPr/>
        </p:nvSpPr>
        <p:spPr>
          <a:xfrm>
            <a:off x="4741680" y="4909366"/>
            <a:ext cx="663964"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[we]</a:t>
            </a:r>
          </a:p>
        </p:txBody>
      </p:sp>
      <p:pic>
        <p:nvPicPr>
          <p:cNvPr id="1034" name="Picture 10" descr="Gráficos vectoriales gratis de Baloncesto">
            <a:extLst>
              <a:ext uri="{FF2B5EF4-FFF2-40B4-BE49-F238E27FC236}">
                <a16:creationId xmlns:a16="http://schemas.microsoft.com/office/drawing/2014/main" id="{9D23540D-20D9-075D-4EF1-8C456A8FFA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347316" y="6106846"/>
            <a:ext cx="360671" cy="360671"/>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Rounded Corners 165">
            <a:extLst>
              <a:ext uri="{FF2B5EF4-FFF2-40B4-BE49-F238E27FC236}">
                <a16:creationId xmlns:a16="http://schemas.microsoft.com/office/drawing/2014/main" id="{43AC9056-AA09-4205-B358-9D2F3DC128AB}"/>
              </a:ext>
            </a:extLst>
          </p:cNvPr>
          <p:cNvSpPr/>
          <p:nvPr/>
        </p:nvSpPr>
        <p:spPr>
          <a:xfrm>
            <a:off x="2463421" y="4782003"/>
            <a:ext cx="619661"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ja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7" name="Rectangle: Rounded Corners 166">
            <a:extLst>
              <a:ext uri="{FF2B5EF4-FFF2-40B4-BE49-F238E27FC236}">
                <a16:creationId xmlns:a16="http://schemas.microsoft.com/office/drawing/2014/main" id="{A3B9320C-4A78-44FB-AB8A-5445A130E0CD}"/>
              </a:ext>
            </a:extLst>
          </p:cNvPr>
          <p:cNvSpPr/>
          <p:nvPr/>
        </p:nvSpPr>
        <p:spPr>
          <a:xfrm>
            <a:off x="1016886" y="4772730"/>
            <a:ext cx="68624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8" name="Rectangle: Rounded Corners 167">
            <a:extLst>
              <a:ext uri="{FF2B5EF4-FFF2-40B4-BE49-F238E27FC236}">
                <a16:creationId xmlns:a16="http://schemas.microsoft.com/office/drawing/2014/main" id="{F993C95E-4841-4E5D-82A0-31E98C7AA1E9}"/>
              </a:ext>
            </a:extLst>
          </p:cNvPr>
          <p:cNvSpPr/>
          <p:nvPr/>
        </p:nvSpPr>
        <p:spPr>
          <a:xfrm>
            <a:off x="3078395" y="4784019"/>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Rectangle: Rounded Corners 12">
            <a:extLst>
              <a:ext uri="{FF2B5EF4-FFF2-40B4-BE49-F238E27FC236}">
                <a16:creationId xmlns:a16="http://schemas.microsoft.com/office/drawing/2014/main" id="{DE7858BD-4E7B-1D90-FF03-2ACD170B612A}"/>
              </a:ext>
            </a:extLst>
          </p:cNvPr>
          <p:cNvSpPr/>
          <p:nvPr/>
        </p:nvSpPr>
        <p:spPr>
          <a:xfrm>
            <a:off x="1757672" y="4770653"/>
            <a:ext cx="65120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8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2"/>
                                        </p:tgtEl>
                                      </p:cBhvr>
                                    </p:animEffect>
                                    <p:set>
                                      <p:cBhvr>
                                        <p:cTn id="7" dur="1" fill="hold">
                                          <p:stCondLst>
                                            <p:cond delay="499"/>
                                          </p:stCondLst>
                                        </p:cTn>
                                        <p:tgtEl>
                                          <p:spTgt spid="1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1"/>
                                        </p:tgtEl>
                                      </p:cBhvr>
                                    </p:animEffect>
                                    <p:set>
                                      <p:cBhvr>
                                        <p:cTn id="10" dur="1" fill="hold">
                                          <p:stCondLst>
                                            <p:cond delay="499"/>
                                          </p:stCondLst>
                                        </p:cTn>
                                        <p:tgtEl>
                                          <p:spTgt spid="1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fade">
                                      <p:cBhvr>
                                        <p:cTn id="18" dur="500"/>
                                        <p:tgtEl>
                                          <p:spTgt spid="1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500"/>
                                        <p:tgtEl>
                                          <p:spTgt spid="1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6"/>
                                        </p:tgtEl>
                                      </p:cBhvr>
                                    </p:animEffect>
                                    <p:set>
                                      <p:cBhvr>
                                        <p:cTn id="33" dur="1" fill="hold">
                                          <p:stCondLst>
                                            <p:cond delay="499"/>
                                          </p:stCondLst>
                                        </p:cTn>
                                        <p:tgtEl>
                                          <p:spTgt spid="13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35"/>
                                        </p:tgtEl>
                                      </p:cBhvr>
                                    </p:animEffect>
                                    <p:set>
                                      <p:cBhvr>
                                        <p:cTn id="36" dur="1" fill="hold">
                                          <p:stCondLst>
                                            <p:cond delay="499"/>
                                          </p:stCondLst>
                                        </p:cTn>
                                        <p:tgtEl>
                                          <p:spTgt spid="135"/>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34"/>
                                        </p:tgtEl>
                                      </p:cBhvr>
                                    </p:animEffect>
                                    <p:set>
                                      <p:cBhvr>
                                        <p:cTn id="39" dur="1" fill="hold">
                                          <p:stCondLst>
                                            <p:cond delay="499"/>
                                          </p:stCondLst>
                                        </p:cTn>
                                        <p:tgtEl>
                                          <p:spTgt spid="1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9"/>
                                        </p:tgtEl>
                                        <p:attrNameLst>
                                          <p:attrName>style.visibility</p:attrName>
                                        </p:attrNameLst>
                                      </p:cBhvr>
                                      <p:to>
                                        <p:strVal val="visible"/>
                                      </p:to>
                                    </p:set>
                                    <p:animEffect transition="in" filter="fade">
                                      <p:cBhvr>
                                        <p:cTn id="44" dur="500"/>
                                        <p:tgtEl>
                                          <p:spTgt spid="15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7"/>
                                        </p:tgtEl>
                                        <p:attrNameLst>
                                          <p:attrName>style.visibility</p:attrName>
                                        </p:attrNameLst>
                                      </p:cBhvr>
                                      <p:to>
                                        <p:strVal val="visible"/>
                                      </p:to>
                                    </p:set>
                                    <p:animEffect transition="in" filter="fade">
                                      <p:cBhvr>
                                        <p:cTn id="47" dur="500"/>
                                        <p:tgtEl>
                                          <p:spTgt spid="15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8"/>
                                        </p:tgtEl>
                                        <p:attrNameLst>
                                          <p:attrName>style.visibility</p:attrName>
                                        </p:attrNameLst>
                                      </p:cBhvr>
                                      <p:to>
                                        <p:strVal val="visible"/>
                                      </p:to>
                                    </p:set>
                                    <p:animEffect transition="in" filter="fade">
                                      <p:cBhvr>
                                        <p:cTn id="50" dur="500"/>
                                        <p:tgtEl>
                                          <p:spTgt spid="158"/>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54"/>
                                        </p:tgtEl>
                                      </p:cBhvr>
                                    </p:animEffect>
                                    <p:set>
                                      <p:cBhvr>
                                        <p:cTn id="59" dur="1" fill="hold">
                                          <p:stCondLst>
                                            <p:cond delay="499"/>
                                          </p:stCondLst>
                                        </p:cTn>
                                        <p:tgtEl>
                                          <p:spTgt spid="154"/>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2"/>
                                        </p:tgtEl>
                                      </p:cBhvr>
                                    </p:animEffect>
                                    <p:set>
                                      <p:cBhvr>
                                        <p:cTn id="62" dur="1" fill="hold">
                                          <p:stCondLst>
                                            <p:cond delay="499"/>
                                          </p:stCondLst>
                                        </p:cTn>
                                        <p:tgtEl>
                                          <p:spTgt spid="152"/>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56"/>
                                        </p:tgtEl>
                                      </p:cBhvr>
                                    </p:animEffect>
                                    <p:set>
                                      <p:cBhvr>
                                        <p:cTn id="65" dur="1" fill="hold">
                                          <p:stCondLst>
                                            <p:cond delay="499"/>
                                          </p:stCondLst>
                                        </p:cTn>
                                        <p:tgtEl>
                                          <p:spTgt spid="15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0"/>
                                        </p:tgtEl>
                                        <p:attrNameLst>
                                          <p:attrName>style.visibility</p:attrName>
                                        </p:attrNameLst>
                                      </p:cBhvr>
                                      <p:to>
                                        <p:strVal val="visible"/>
                                      </p:to>
                                    </p:set>
                                    <p:animEffect transition="in" filter="fade">
                                      <p:cBhvr>
                                        <p:cTn id="70" dur="500"/>
                                        <p:tgtEl>
                                          <p:spTgt spid="16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1"/>
                                        </p:tgtEl>
                                        <p:attrNameLst>
                                          <p:attrName>style.visibility</p:attrName>
                                        </p:attrNameLst>
                                      </p:cBhvr>
                                      <p:to>
                                        <p:strVal val="visible"/>
                                      </p:to>
                                    </p:set>
                                    <p:animEffect transition="in" filter="fade">
                                      <p:cBhvr>
                                        <p:cTn id="73" dur="500"/>
                                        <p:tgtEl>
                                          <p:spTgt spid="16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2"/>
                                        </p:tgtEl>
                                        <p:attrNameLst>
                                          <p:attrName>style.visibility</p:attrName>
                                        </p:attrNameLst>
                                      </p:cBhvr>
                                      <p:to>
                                        <p:strVal val="visible"/>
                                      </p:to>
                                    </p:set>
                                    <p:animEffect transition="in" filter="fade">
                                      <p:cBhvr>
                                        <p:cTn id="76" dur="500"/>
                                        <p:tgtEl>
                                          <p:spTgt spid="162"/>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39"/>
                                        </p:tgtEl>
                                      </p:cBhvr>
                                    </p:animEffect>
                                    <p:set>
                                      <p:cBhvr>
                                        <p:cTn id="85" dur="1" fill="hold">
                                          <p:stCondLst>
                                            <p:cond delay="499"/>
                                          </p:stCondLst>
                                        </p:cTn>
                                        <p:tgtEl>
                                          <p:spTgt spid="13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38"/>
                                        </p:tgtEl>
                                      </p:cBhvr>
                                    </p:animEffect>
                                    <p:set>
                                      <p:cBhvr>
                                        <p:cTn id="88" dur="1" fill="hold">
                                          <p:stCondLst>
                                            <p:cond delay="499"/>
                                          </p:stCondLst>
                                        </p:cTn>
                                        <p:tgtEl>
                                          <p:spTgt spid="138"/>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37"/>
                                        </p:tgtEl>
                                      </p:cBhvr>
                                    </p:animEffect>
                                    <p:set>
                                      <p:cBhvr>
                                        <p:cTn id="91" dur="1" fill="hold">
                                          <p:stCondLst>
                                            <p:cond delay="499"/>
                                          </p:stCondLst>
                                        </p:cTn>
                                        <p:tgtEl>
                                          <p:spTgt spid="137"/>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66"/>
                                        </p:tgtEl>
                                        <p:attrNameLst>
                                          <p:attrName>style.visibility</p:attrName>
                                        </p:attrNameLst>
                                      </p:cBhvr>
                                      <p:to>
                                        <p:strVal val="visible"/>
                                      </p:to>
                                    </p:set>
                                    <p:animEffect transition="in" filter="fade">
                                      <p:cBhvr>
                                        <p:cTn id="99" dur="500"/>
                                        <p:tgtEl>
                                          <p:spTgt spid="16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7"/>
                                        </p:tgtEl>
                                        <p:attrNameLst>
                                          <p:attrName>style.visibility</p:attrName>
                                        </p:attrNameLst>
                                      </p:cBhvr>
                                      <p:to>
                                        <p:strVal val="visible"/>
                                      </p:to>
                                    </p:set>
                                    <p:animEffect transition="in" filter="fade">
                                      <p:cBhvr>
                                        <p:cTn id="102" dur="500"/>
                                        <p:tgtEl>
                                          <p:spTgt spid="16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68"/>
                                        </p:tgtEl>
                                        <p:attrNameLst>
                                          <p:attrName>style.visibility</p:attrName>
                                        </p:attrNameLst>
                                      </p:cBhvr>
                                      <p:to>
                                        <p:strVal val="visible"/>
                                      </p:to>
                                    </p:set>
                                    <p:animEffect transition="in" filter="fade">
                                      <p:cBhvr>
                                        <p:cTn id="105" dur="500"/>
                                        <p:tgtEl>
                                          <p:spTgt spid="16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500"/>
                                        <p:tgtEl>
                                          <p:spTgt spid="13"/>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fade">
                                      <p:cBhvr>
                                        <p:cTn id="116" dur="500"/>
                                        <p:tgtEl>
                                          <p:spTgt spid="1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42"/>
                                        </p:tgtEl>
                                      </p:cBhvr>
                                    </p:animEffect>
                                    <p:set>
                                      <p:cBhvr>
                                        <p:cTn id="121" dur="1" fill="hold">
                                          <p:stCondLst>
                                            <p:cond delay="499"/>
                                          </p:stCondLst>
                                        </p:cTn>
                                        <p:tgtEl>
                                          <p:spTgt spid="142"/>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41"/>
                                        </p:tgtEl>
                                      </p:cBhvr>
                                    </p:animEffect>
                                    <p:set>
                                      <p:cBhvr>
                                        <p:cTn id="124" dur="1" fill="hold">
                                          <p:stCondLst>
                                            <p:cond delay="499"/>
                                          </p:stCondLst>
                                        </p:cTn>
                                        <p:tgtEl>
                                          <p:spTgt spid="141"/>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40"/>
                                        </p:tgtEl>
                                      </p:cBhvr>
                                    </p:animEffect>
                                    <p:set>
                                      <p:cBhvr>
                                        <p:cTn id="127" dur="1" fill="hold">
                                          <p:stCondLst>
                                            <p:cond delay="499"/>
                                          </p:stCondLst>
                                        </p:cTn>
                                        <p:tgtEl>
                                          <p:spTgt spid="140"/>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73"/>
                                        </p:tgtEl>
                                        <p:attrNameLst>
                                          <p:attrName>style.visibility</p:attrName>
                                        </p:attrNameLst>
                                      </p:cBhvr>
                                      <p:to>
                                        <p:strVal val="visible"/>
                                      </p:to>
                                    </p:set>
                                    <p:animEffect transition="in" filter="fade">
                                      <p:cBhvr>
                                        <p:cTn id="132" dur="500"/>
                                        <p:tgtEl>
                                          <p:spTgt spid="173"/>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74"/>
                                        </p:tgtEl>
                                        <p:attrNameLst>
                                          <p:attrName>style.visibility</p:attrName>
                                        </p:attrNameLst>
                                      </p:cBhvr>
                                      <p:to>
                                        <p:strVal val="visible"/>
                                      </p:to>
                                    </p:set>
                                    <p:animEffect transition="in" filter="fade">
                                      <p:cBhvr>
                                        <p:cTn id="135" dur="500"/>
                                        <p:tgtEl>
                                          <p:spTgt spid="17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75"/>
                                        </p:tgtEl>
                                        <p:attrNameLst>
                                          <p:attrName>style.visibility</p:attrName>
                                        </p:attrNameLst>
                                      </p:cBhvr>
                                      <p:to>
                                        <p:strVal val="visible"/>
                                      </p:to>
                                    </p:set>
                                    <p:animEffect transition="in" filter="fade">
                                      <p:cBhvr>
                                        <p:cTn id="138" dur="500"/>
                                        <p:tgtEl>
                                          <p:spTgt spid="175"/>
                                        </p:tgtEl>
                                      </p:cBhvr>
                                    </p:animEffect>
                                  </p:childTnLst>
                                </p:cTn>
                              </p:par>
                            </p:childTnLst>
                          </p:cTn>
                        </p:par>
                        <p:par>
                          <p:cTn id="139" fill="hold">
                            <p:stCondLst>
                              <p:cond delay="500"/>
                            </p:stCondLst>
                            <p:childTnLst>
                              <p:par>
                                <p:cTn id="140" presetID="10" presetClass="entr" presetSubtype="0" fill="hold" nodeType="after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143"/>
                                        </p:tgtEl>
                                      </p:cBhvr>
                                    </p:animEffect>
                                    <p:set>
                                      <p:cBhvr>
                                        <p:cTn id="147" dur="1" fill="hold">
                                          <p:stCondLst>
                                            <p:cond delay="499"/>
                                          </p:stCondLst>
                                        </p:cTn>
                                        <p:tgtEl>
                                          <p:spTgt spid="143"/>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145"/>
                                        </p:tgtEl>
                                      </p:cBhvr>
                                    </p:animEffect>
                                    <p:set>
                                      <p:cBhvr>
                                        <p:cTn id="150" dur="1" fill="hold">
                                          <p:stCondLst>
                                            <p:cond delay="499"/>
                                          </p:stCondLst>
                                        </p:cTn>
                                        <p:tgtEl>
                                          <p:spTgt spid="145"/>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46"/>
                                        </p:tgtEl>
                                      </p:cBhvr>
                                    </p:animEffect>
                                    <p:set>
                                      <p:cBhvr>
                                        <p:cTn id="153" dur="1" fill="hold">
                                          <p:stCondLst>
                                            <p:cond delay="499"/>
                                          </p:stCondLst>
                                        </p:cTn>
                                        <p:tgtEl>
                                          <p:spTgt spid="146"/>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44"/>
                                        </p:tgtEl>
                                      </p:cBhvr>
                                    </p:animEffect>
                                    <p:set>
                                      <p:cBhvr>
                                        <p:cTn id="156" dur="1" fill="hold">
                                          <p:stCondLst>
                                            <p:cond delay="499"/>
                                          </p:stCondLst>
                                        </p:cTn>
                                        <p:tgtEl>
                                          <p:spTgt spid="144"/>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82"/>
                                        </p:tgtEl>
                                        <p:attrNameLst>
                                          <p:attrName>style.visibility</p:attrName>
                                        </p:attrNameLst>
                                      </p:cBhvr>
                                      <p:to>
                                        <p:strVal val="visible"/>
                                      </p:to>
                                    </p:set>
                                    <p:animEffect transition="in" filter="fade">
                                      <p:cBhvr>
                                        <p:cTn id="161" dur="500"/>
                                        <p:tgtEl>
                                          <p:spTgt spid="18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83"/>
                                        </p:tgtEl>
                                        <p:attrNameLst>
                                          <p:attrName>style.visibility</p:attrName>
                                        </p:attrNameLst>
                                      </p:cBhvr>
                                      <p:to>
                                        <p:strVal val="visible"/>
                                      </p:to>
                                    </p:set>
                                    <p:animEffect transition="in" filter="fade">
                                      <p:cBhvr>
                                        <p:cTn id="164" dur="500"/>
                                        <p:tgtEl>
                                          <p:spTgt spid="183"/>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84"/>
                                        </p:tgtEl>
                                        <p:attrNameLst>
                                          <p:attrName>style.visibility</p:attrName>
                                        </p:attrNameLst>
                                      </p:cBhvr>
                                      <p:to>
                                        <p:strVal val="visible"/>
                                      </p:to>
                                    </p:set>
                                    <p:animEffect transition="in" filter="fade">
                                      <p:cBhvr>
                                        <p:cTn id="167" dur="500"/>
                                        <p:tgtEl>
                                          <p:spTgt spid="184"/>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85"/>
                                        </p:tgtEl>
                                        <p:attrNameLst>
                                          <p:attrName>style.visibility</p:attrName>
                                        </p:attrNameLst>
                                      </p:cBhvr>
                                      <p:to>
                                        <p:strVal val="visible"/>
                                      </p:to>
                                    </p:set>
                                    <p:animEffect transition="in" filter="fade">
                                      <p:cBhvr>
                                        <p:cTn id="170" dur="500"/>
                                        <p:tgtEl>
                                          <p:spTgt spid="185"/>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1034"/>
                                        </p:tgtEl>
                                        <p:attrNameLst>
                                          <p:attrName>style.visibility</p:attrName>
                                        </p:attrNameLst>
                                      </p:cBhvr>
                                      <p:to>
                                        <p:strVal val="visible"/>
                                      </p:to>
                                    </p:set>
                                    <p:animEffect transition="in" filter="fade">
                                      <p:cBhvr>
                                        <p:cTn id="174" dur="500"/>
                                        <p:tgtEl>
                                          <p:spTgt spid="1034"/>
                                        </p:tgtEl>
                                      </p:cBhvr>
                                    </p:animEffec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91"/>
                                        </p:tgtEl>
                                        <p:attrNameLst>
                                          <p:attrName>style.visibility</p:attrName>
                                        </p:attrNameLst>
                                      </p:cBhvr>
                                      <p:to>
                                        <p:strVal val="visible"/>
                                      </p:to>
                                    </p:set>
                                    <p:anim calcmode="lin" valueType="num">
                                      <p:cBhvr additive="base">
                                        <p:cTn id="179" dur="500" fill="hold"/>
                                        <p:tgtEl>
                                          <p:spTgt spid="191"/>
                                        </p:tgtEl>
                                        <p:attrNameLst>
                                          <p:attrName>ppt_x</p:attrName>
                                        </p:attrNameLst>
                                      </p:cBhvr>
                                      <p:tavLst>
                                        <p:tav tm="0">
                                          <p:val>
                                            <p:strVal val="#ppt_x"/>
                                          </p:val>
                                        </p:tav>
                                        <p:tav tm="100000">
                                          <p:val>
                                            <p:strVal val="#ppt_x"/>
                                          </p:val>
                                        </p:tav>
                                      </p:tavLst>
                                    </p:anim>
                                    <p:anim calcmode="lin" valueType="num">
                                      <p:cBhvr additive="base">
                                        <p:cTn id="180"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92"/>
                                        </p:tgtEl>
                                        <p:attrNameLst>
                                          <p:attrName>style.visibility</p:attrName>
                                        </p:attrNameLst>
                                      </p:cBhvr>
                                      <p:to>
                                        <p:strVal val="visible"/>
                                      </p:to>
                                    </p:set>
                                    <p:animEffect transition="in" filter="fade">
                                      <p:cBhvr>
                                        <p:cTn id="185" dur="500"/>
                                        <p:tgtEl>
                                          <p:spTgt spid="192"/>
                                        </p:tgtEl>
                                      </p:cBhvr>
                                    </p:animEffect>
                                  </p:childTnLst>
                                  <p:subTnLst>
                                    <p:audio>
                                      <p:cMediaNode>
                                        <p:cTn display="0" masterRel="sameClick">
                                          <p:stCondLst>
                                            <p:cond evt="begin" delay="0">
                                              <p:tn val="183"/>
                                            </p:cond>
                                          </p:stCondLst>
                                          <p:endCondLst>
                                            <p:cond evt="onStopAudio" delay="0">
                                              <p:tgtEl>
                                                <p:sldTgt/>
                                              </p:tgtEl>
                                            </p:cond>
                                          </p:endCondLst>
                                        </p:cTn>
                                        <p:tgtEl>
                                          <p:sndTgt r:embed="rId3" name="2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6" restart="whenNotActive" fill="hold" evtFilter="cancelBubble" nodeType="interactiveSeq">
                <p:stCondLst>
                  <p:cond evt="onClick" delay="0">
                    <p:tgtEl>
                      <p:spTgt spid="88"/>
                    </p:tgtEl>
                  </p:cond>
                </p:stCondLst>
                <p:endSync evt="end" delay="0">
                  <p:rtn val="all"/>
                </p:endSync>
                <p:childTnLst>
                  <p:par>
                    <p:cTn id="187" fill="hold">
                      <p:stCondLst>
                        <p:cond delay="0"/>
                      </p:stCondLst>
                      <p:childTnLst>
                        <p:par>
                          <p:cTn id="188" fill="hold">
                            <p:stCondLst>
                              <p:cond delay="0"/>
                            </p:stCondLst>
                            <p:childTnLst>
                              <p:par>
                                <p:cTn id="189" presetID="12" presetClass="exit" presetSubtype="4" fill="hold" grpId="0" nodeType="clickEffect">
                                  <p:stCondLst>
                                    <p:cond delay="0"/>
                                  </p:stCondLst>
                                  <p:childTnLst>
                                    <p:anim calcmode="lin" valueType="num">
                                      <p:cBhvr additive="base">
                                        <p:cTn id="190" dur="12000"/>
                                        <p:tgtEl>
                                          <p:spTgt spid="82"/>
                                        </p:tgtEl>
                                        <p:attrNameLst>
                                          <p:attrName>ppt_y</p:attrName>
                                        </p:attrNameLst>
                                      </p:cBhvr>
                                      <p:tavLst>
                                        <p:tav tm="0">
                                          <p:val>
                                            <p:strVal val="#ppt_y"/>
                                          </p:val>
                                        </p:tav>
                                        <p:tav tm="100000">
                                          <p:val>
                                            <p:strVal val="#ppt_y+#ppt_h*1.125000"/>
                                          </p:val>
                                        </p:tav>
                                      </p:tavLst>
                                    </p:anim>
                                    <p:animEffect transition="out" filter="wipe(down)">
                                      <p:cBhvr>
                                        <p:cTn id="191" dur="12000"/>
                                        <p:tgtEl>
                                          <p:spTgt spid="82"/>
                                        </p:tgtEl>
                                      </p:cBhvr>
                                    </p:animEffect>
                                    <p:set>
                                      <p:cBhvr>
                                        <p:cTn id="192" dur="1" fill="hold">
                                          <p:stCondLst>
                                            <p:cond delay="11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82" grpId="0" animBg="1"/>
      <p:bldP spid="131"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50" grpId="0" animBg="1"/>
      <p:bldP spid="151" grpId="0" animBg="1"/>
      <p:bldP spid="152" grpId="0" animBg="1"/>
      <p:bldP spid="154" grpId="0" animBg="1"/>
      <p:bldP spid="156" grpId="0" animBg="1"/>
      <p:bldP spid="157" grpId="0" animBg="1"/>
      <p:bldP spid="158" grpId="0" animBg="1"/>
      <p:bldP spid="159" grpId="0" animBg="1"/>
      <p:bldP spid="160" grpId="0" animBg="1"/>
      <p:bldP spid="161" grpId="0" animBg="1"/>
      <p:bldP spid="162" grpId="0" animBg="1"/>
      <p:bldP spid="173" grpId="0" animBg="1"/>
      <p:bldP spid="174" grpId="0" animBg="1"/>
      <p:bldP spid="175" grpId="0" animBg="1"/>
      <p:bldP spid="182" grpId="0" animBg="1"/>
      <p:bldP spid="183" grpId="0" animBg="1"/>
      <p:bldP spid="184" grpId="0" animBg="1"/>
      <p:bldP spid="185" grpId="0" animBg="1"/>
      <p:bldP spid="191" grpId="0" animBg="1"/>
      <p:bldP spid="192" grpId="0"/>
      <p:bldP spid="7" grpId="0" animBg="1"/>
      <p:bldP spid="8" grpId="0" animBg="1"/>
      <p:bldP spid="12" grpId="0" animBg="1"/>
      <p:bldP spid="19" grpId="0"/>
      <p:bldP spid="166" grpId="0" animBg="1"/>
      <p:bldP spid="167" grpId="0" animBg="1"/>
      <p:bldP spid="16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091912804"/>
              </p:ext>
            </p:extLst>
          </p:nvPr>
        </p:nvGraphicFramePr>
        <p:xfrm>
          <a:off x="371297" y="1114438"/>
          <a:ext cx="9859435" cy="5621819"/>
        </p:xfrm>
        <a:graphic>
          <a:graphicData uri="http://schemas.openxmlformats.org/drawingml/2006/table">
            <a:tbl>
              <a:tblPr firstRow="1" bandRow="1">
                <a:tableStyleId>{5940675A-B579-460E-94D1-54222C63F5DA}</a:tableStyleId>
              </a:tblPr>
              <a:tblGrid>
                <a:gridCol w="1739030">
                  <a:extLst>
                    <a:ext uri="{9D8B030D-6E8A-4147-A177-3AD203B41FA5}">
                      <a16:colId xmlns:a16="http://schemas.microsoft.com/office/drawing/2014/main" val="1203737284"/>
                    </a:ext>
                  </a:extLst>
                </a:gridCol>
                <a:gridCol w="2289395">
                  <a:extLst>
                    <a:ext uri="{9D8B030D-6E8A-4147-A177-3AD203B41FA5}">
                      <a16:colId xmlns:a16="http://schemas.microsoft.com/office/drawing/2014/main" val="1810222861"/>
                    </a:ext>
                  </a:extLst>
                </a:gridCol>
                <a:gridCol w="3125651">
                  <a:extLst>
                    <a:ext uri="{9D8B030D-6E8A-4147-A177-3AD203B41FA5}">
                      <a16:colId xmlns:a16="http://schemas.microsoft.com/office/drawing/2014/main" val="274413866"/>
                    </a:ext>
                  </a:extLst>
                </a:gridCol>
                <a:gridCol w="2705359">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puente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bastante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piscina</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escuela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compañera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compañero</a:t>
                      </a:r>
                      <a:r>
                        <a:rPr lang="en-GB" sz="2800" b="1" dirty="0">
                          <a:solidFill>
                            <a:srgbClr val="00B0F0"/>
                          </a:solidFill>
                          <a:latin typeface="Century Gothic" panose="020B0502020202020204" pitchFamily="34" charset="0"/>
                        </a:rPr>
                        <a:t> </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carrera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especial</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tarjeta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común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mandar</a:t>
                      </a:r>
                    </a:p>
                  </a:txBody>
                  <a:tcPr/>
                </a:tc>
                <a:tc>
                  <a:txBody>
                    <a:bodyPr/>
                    <a:lstStyle/>
                    <a:p>
                      <a:r>
                        <a:rPr lang="en-GB" sz="2800" b="1" dirty="0" err="1">
                          <a:solidFill>
                            <a:srgbClr val="92D050"/>
                          </a:solidFill>
                          <a:latin typeface="Century Gothic" panose="020B0502020202020204" pitchFamily="34" charset="0"/>
                        </a:rPr>
                        <a:t>celebrar</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comer</a:t>
                      </a:r>
                    </a:p>
                  </a:txBody>
                  <a:tcPr/>
                </a:tc>
                <a:tc>
                  <a:txBody>
                    <a:bodyPr/>
                    <a:lstStyle/>
                    <a:p>
                      <a:r>
                        <a:rPr lang="en-GB" sz="2400" b="1" dirty="0" err="1">
                          <a:solidFill>
                            <a:srgbClr val="FF3399"/>
                          </a:solidFill>
                          <a:latin typeface="Century Gothic" panose="020B0502020202020204" pitchFamily="34" charset="0"/>
                        </a:rPr>
                        <a:t>comprender</a:t>
                      </a:r>
                      <a:endParaRPr lang="en-GB" sz="24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hacer</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nunca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aprender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a:t>
                      </a:r>
                      <a:r>
                        <a:rPr lang="en-GB" sz="2800" b="1" dirty="0" err="1">
                          <a:solidFill>
                            <a:srgbClr val="FF3399"/>
                          </a:solidFill>
                          <a:latin typeface="Century Gothic" panose="020B0502020202020204" pitchFamily="34" charset="0"/>
                        </a:rPr>
                        <a:t>veces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fin</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restaurante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ruido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8823820" y="12942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1398572" y="594508"/>
            <a:ext cx="827604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087263" y="629755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end</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469418" y="6297557"/>
            <a:ext cx="30509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restaurant</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599547" y="630054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noise</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131621" y="5511363"/>
            <a:ext cx="23959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never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328755" y="5543795"/>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learn, learning</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524037" y="5501756"/>
            <a:ext cx="2517291"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sometimes</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097218" y="4703191"/>
            <a:ext cx="23722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eat, eating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374899" y="4670759"/>
            <a:ext cx="418454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understand</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486413" y="4759688"/>
            <a:ext cx="272646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make, do</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28067" y="3894581"/>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common</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0" y="3894582"/>
            <a:ext cx="29029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send, sending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059706" y="3951306"/>
            <a:ext cx="307741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celebrate</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310169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special</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506591" y="306822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277313"/>
            <a:ext cx="220046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school</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7586" y="2277312"/>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partner (f)</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430016" y="2295377"/>
            <a:ext cx="32718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partner (m)</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500229"/>
            <a:ext cx="224655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bridge</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66796" y="1475934"/>
            <a:ext cx="26358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quite</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452179" y="1501887"/>
            <a:ext cx="3485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swimming pool</a:t>
            </a: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 &amp; negative ‘no’</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‘I’,‘s/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&amp; ‘we’| no </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4">
            <a:alphaModFix/>
          </a:blip>
          <a:srcRect/>
          <a:stretch/>
        </p:blipFill>
        <p:spPr>
          <a:xfrm>
            <a:off x="3935310" y="3704443"/>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542057" y="3205303"/>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parque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9" name="TextBox 118">
            <a:extLst>
              <a:ext uri="{FF2B5EF4-FFF2-40B4-BE49-F238E27FC236}">
                <a16:creationId xmlns:a16="http://schemas.microsoft.com/office/drawing/2014/main" id="{0A49BAE5-8696-4979-ACF9-9466027AC616}"/>
              </a:ext>
            </a:extLst>
          </p:cNvPr>
          <p:cNvSpPr txBox="1"/>
          <p:nvPr/>
        </p:nvSpPr>
        <p:spPr>
          <a:xfrm>
            <a:off x="4565372" y="3684349"/>
            <a:ext cx="3615228"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eats in the park.</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637688" y="2533727"/>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8544857" y="249067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4">
            <a:alphaModFix/>
          </a:blip>
          <a:srcRect/>
          <a:stretch/>
        </p:blipFill>
        <p:spPr>
          <a:xfrm>
            <a:off x="8103873" y="3666501"/>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732137" y="3227337"/>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err="1">
                <a:solidFill>
                  <a:srgbClr val="002060"/>
                </a:solidFill>
                <a:latin typeface="Century Gothic" panose="020B0502020202020204" pitchFamily="34" charset="0"/>
              </a:rPr>
              <a:t>Com</a:t>
            </a:r>
            <a:r>
              <a:rPr lang="en-GB" sz="2700" b="1" dirty="0" err="1">
                <a:solidFill>
                  <a:srgbClr val="92D050"/>
                </a:solidFill>
                <a:latin typeface="Century Gothic" panose="020B0502020202020204" pitchFamily="34" charset="0"/>
              </a:rPr>
              <a:t>emos</a:t>
            </a:r>
            <a:r>
              <a:rPr lang="en-GB" sz="2700" dirty="0">
                <a:solidFill>
                  <a:srgbClr val="002060"/>
                </a:solidFill>
                <a:latin typeface="Century Gothic" panose="020B0502020202020204" pitchFamily="34" charset="0"/>
              </a:rPr>
              <a:t> en clase.</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B6840019-3300-412F-BBD1-B596ED23AB65}"/>
              </a:ext>
            </a:extLst>
          </p:cNvPr>
          <p:cNvSpPr txBox="1"/>
          <p:nvPr/>
        </p:nvSpPr>
        <p:spPr>
          <a:xfrm>
            <a:off x="8669904" y="3684791"/>
            <a:ext cx="4003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We </a:t>
            </a:r>
            <a:r>
              <a:rPr lang="en-GB" sz="2800" i="1" dirty="0">
                <a:solidFill>
                  <a:srgbClr val="002060"/>
                </a:solidFill>
                <a:latin typeface="Century Gothic" panose="020B0502020202020204" pitchFamily="34" charset="0"/>
              </a:rPr>
              <a:t>eat in class.</a:t>
            </a:r>
            <a:endPar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4">
            <a:alphaModFix/>
          </a:blip>
          <a:srcRect/>
          <a:stretch/>
        </p:blipFill>
        <p:spPr>
          <a:xfrm>
            <a:off x="42682" y="3684791"/>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535486" y="31704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o </a:t>
            </a:r>
            <a:r>
              <a:rPr lang="en-GB" sz="2800" dirty="0">
                <a:solidFill>
                  <a:srgbClr val="002060"/>
                </a:solidFill>
                <a:latin typeface="Century Gothic" panose="020B0502020202020204" pitchFamily="34" charset="0"/>
              </a:rPr>
              <a:t>en casa.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639845" y="3734317"/>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rPr>
              <a:t> at home.</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08024" y="2493211"/>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43363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‘we’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71A83F4C-6D3F-4169-880D-E07378E0451F}"/>
              </a:ext>
            </a:extLst>
          </p:cNvPr>
          <p:cNvSpPr txBox="1"/>
          <p:nvPr/>
        </p:nvSpPr>
        <p:spPr>
          <a:xfrm>
            <a:off x="553890" y="5816657"/>
            <a:ext cx="11101300" cy="95410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say what you or others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 put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before the verb. This makes a negative.</a:t>
            </a:r>
          </a:p>
        </p:txBody>
      </p:sp>
      <p:pic>
        <p:nvPicPr>
          <p:cNvPr id="135" name="Google Shape;183;p8">
            <a:extLst>
              <a:ext uri="{FF2B5EF4-FFF2-40B4-BE49-F238E27FC236}">
                <a16:creationId xmlns:a16="http://schemas.microsoft.com/office/drawing/2014/main" id="{4DE3048E-AA31-4A51-81EA-FECA07B74E9C}"/>
              </a:ext>
            </a:extLst>
          </p:cNvPr>
          <p:cNvPicPr preferRelativeResize="0"/>
          <p:nvPr/>
        </p:nvPicPr>
        <p:blipFill rotWithShape="1">
          <a:blip r:embed="rId4">
            <a:alphaModFix/>
          </a:blip>
          <a:srcRect/>
          <a:stretch/>
        </p:blipFill>
        <p:spPr>
          <a:xfrm>
            <a:off x="11017" y="4837459"/>
            <a:ext cx="634523" cy="671647"/>
          </a:xfrm>
          <a:prstGeom prst="rect">
            <a:avLst/>
          </a:prstGeom>
          <a:noFill/>
          <a:ln>
            <a:noFill/>
          </a:ln>
        </p:spPr>
      </p:pic>
      <p:pic>
        <p:nvPicPr>
          <p:cNvPr id="137" name="Google Shape;183;p8">
            <a:extLst>
              <a:ext uri="{FF2B5EF4-FFF2-40B4-BE49-F238E27FC236}">
                <a16:creationId xmlns:a16="http://schemas.microsoft.com/office/drawing/2014/main" id="{9ABB532A-5EEE-41D3-9EC1-8BDF80431FB6}"/>
              </a:ext>
            </a:extLst>
          </p:cNvPr>
          <p:cNvPicPr preferRelativeResize="0"/>
          <p:nvPr/>
        </p:nvPicPr>
        <p:blipFill rotWithShape="1">
          <a:blip r:embed="rId4">
            <a:alphaModFix/>
          </a:blip>
          <a:srcRect/>
          <a:stretch/>
        </p:blipFill>
        <p:spPr>
          <a:xfrm>
            <a:off x="3903904" y="4857455"/>
            <a:ext cx="634523" cy="671647"/>
          </a:xfrm>
          <a:prstGeom prst="rect">
            <a:avLst/>
          </a:prstGeom>
          <a:noFill/>
          <a:ln>
            <a:noFill/>
          </a:ln>
        </p:spPr>
      </p:pic>
      <p:sp>
        <p:nvSpPr>
          <p:cNvPr id="138" name="TextBox 137">
            <a:extLst>
              <a:ext uri="{FF2B5EF4-FFF2-40B4-BE49-F238E27FC236}">
                <a16:creationId xmlns:a16="http://schemas.microsoft.com/office/drawing/2014/main" id="{F56A9BDA-93D8-465D-8AD8-E2CEE37C0EE0}"/>
              </a:ext>
            </a:extLst>
          </p:cNvPr>
          <p:cNvSpPr txBox="1"/>
          <p:nvPr/>
        </p:nvSpPr>
        <p:spPr>
          <a:xfrm>
            <a:off x="4532961" y="3223078"/>
            <a:ext cx="38078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parque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9" name="TextBox 138">
            <a:extLst>
              <a:ext uri="{FF2B5EF4-FFF2-40B4-BE49-F238E27FC236}">
                <a16:creationId xmlns:a16="http://schemas.microsoft.com/office/drawing/2014/main" id="{A50D4633-3D20-450C-901F-801BC787F35B}"/>
              </a:ext>
            </a:extLst>
          </p:cNvPr>
          <p:cNvSpPr txBox="1"/>
          <p:nvPr/>
        </p:nvSpPr>
        <p:spPr>
          <a:xfrm>
            <a:off x="4533593" y="4777312"/>
            <a:ext cx="40390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She doesn’t eat</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i="1" dirty="0">
                <a:solidFill>
                  <a:srgbClr val="002060"/>
                </a:solidFill>
                <a:latin typeface="Century Gothic" panose="020B0502020202020204" pitchFamily="34" charset="0"/>
              </a:rPr>
              <a:t>in the park.</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0" name="Google Shape;183;p8">
            <a:extLst>
              <a:ext uri="{FF2B5EF4-FFF2-40B4-BE49-F238E27FC236}">
                <a16:creationId xmlns:a16="http://schemas.microsoft.com/office/drawing/2014/main" id="{F300ED28-DEEE-47CE-8B07-0196FF6AE954}"/>
              </a:ext>
            </a:extLst>
          </p:cNvPr>
          <p:cNvPicPr preferRelativeResize="0"/>
          <p:nvPr/>
        </p:nvPicPr>
        <p:blipFill rotWithShape="1">
          <a:blip r:embed="rId4">
            <a:alphaModFix/>
          </a:blip>
          <a:srcRect/>
          <a:stretch/>
        </p:blipFill>
        <p:spPr>
          <a:xfrm>
            <a:off x="8386244" y="4553665"/>
            <a:ext cx="634523" cy="671647"/>
          </a:xfrm>
          <a:prstGeom prst="rect">
            <a:avLst/>
          </a:prstGeom>
          <a:noFill/>
          <a:ln>
            <a:noFill/>
          </a:ln>
        </p:spPr>
      </p:pic>
      <p:sp>
        <p:nvSpPr>
          <p:cNvPr id="141" name="TextBox 140">
            <a:extLst>
              <a:ext uri="{FF2B5EF4-FFF2-40B4-BE49-F238E27FC236}">
                <a16:creationId xmlns:a16="http://schemas.microsoft.com/office/drawing/2014/main" id="{EA1D6A36-AC30-46BF-80E8-BD50A13CF061}"/>
              </a:ext>
            </a:extLst>
          </p:cNvPr>
          <p:cNvSpPr txBox="1"/>
          <p:nvPr/>
        </p:nvSpPr>
        <p:spPr>
          <a:xfrm>
            <a:off x="8680740" y="3275234"/>
            <a:ext cx="3620039"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emos</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clase.</a:t>
            </a:r>
          </a:p>
        </p:txBody>
      </p:sp>
      <p:sp>
        <p:nvSpPr>
          <p:cNvPr id="142" name="TextBox 141">
            <a:extLst>
              <a:ext uri="{FF2B5EF4-FFF2-40B4-BE49-F238E27FC236}">
                <a16:creationId xmlns:a16="http://schemas.microsoft.com/office/drawing/2014/main" id="{BC8CA580-E62D-44A8-80BA-0264D760DA0B}"/>
              </a:ext>
            </a:extLst>
          </p:cNvPr>
          <p:cNvSpPr txBox="1"/>
          <p:nvPr/>
        </p:nvSpPr>
        <p:spPr>
          <a:xfrm>
            <a:off x="9020767" y="4574995"/>
            <a:ext cx="2966997"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We don’t eat</a:t>
            </a:r>
            <a:r>
              <a:rPr lang="en-GB" sz="2800" i="1" dirty="0">
                <a:solidFill>
                  <a:srgbClr val="002060"/>
                </a:solidFill>
                <a:latin typeface="Century Gothic" panose="020B0502020202020204" pitchFamily="34" charset="0"/>
              </a:rPr>
              <a:t> in the class.</a:t>
            </a:r>
          </a:p>
        </p:txBody>
      </p:sp>
      <p:pic>
        <p:nvPicPr>
          <p:cNvPr id="33" name="Picture 32" descr="Shape, arrow&#10;&#10;Description automatically generated">
            <a:extLst>
              <a:ext uri="{FF2B5EF4-FFF2-40B4-BE49-F238E27FC236}">
                <a16:creationId xmlns:a16="http://schemas.microsoft.com/office/drawing/2014/main" id="{BCB58649-9104-4D8C-9A22-06F2A8107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970" y="2667338"/>
            <a:ext cx="505235" cy="343402"/>
          </a:xfrm>
          <a:prstGeom prst="rect">
            <a:avLst/>
          </a:prstGeom>
        </p:spPr>
      </p:pic>
      <p:pic>
        <p:nvPicPr>
          <p:cNvPr id="34" name="Picture 33" descr="Shape, arrow&#10;&#10;Description automatically generated">
            <a:extLst>
              <a:ext uri="{FF2B5EF4-FFF2-40B4-BE49-F238E27FC236}">
                <a16:creationId xmlns:a16="http://schemas.microsoft.com/office/drawing/2014/main" id="{2AB34B43-60A4-4808-8DF1-92FAFA13F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973" y="2571864"/>
            <a:ext cx="505235" cy="343402"/>
          </a:xfrm>
          <a:prstGeom prst="rect">
            <a:avLst/>
          </a:prstGeom>
        </p:spPr>
      </p:pic>
      <p:pic>
        <p:nvPicPr>
          <p:cNvPr id="35" name="Picture 34" descr="Shape, arrow&#10;&#10;Description automatically generated">
            <a:extLst>
              <a:ext uri="{FF2B5EF4-FFF2-40B4-BE49-F238E27FC236}">
                <a16:creationId xmlns:a16="http://schemas.microsoft.com/office/drawing/2014/main" id="{13FBC5F0-0DD7-41A7-900F-856582508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228" y="2530160"/>
            <a:ext cx="505235" cy="343402"/>
          </a:xfrm>
          <a:prstGeom prst="rect">
            <a:avLst/>
          </a:prstGeom>
        </p:spPr>
      </p:pic>
      <p:sp>
        <p:nvSpPr>
          <p:cNvPr id="3" name="Google Shape;167;p2">
            <a:extLst>
              <a:ext uri="{FF2B5EF4-FFF2-40B4-BE49-F238E27FC236}">
                <a16:creationId xmlns:a16="http://schemas.microsoft.com/office/drawing/2014/main" id="{3ED5CB7C-EC94-0383-B11A-1EB51B4281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1DBBC9B6-B538-C9AF-CEAB-CFD02ED9789D}"/>
              </a:ext>
            </a:extLst>
          </p:cNvPr>
          <p:cNvSpPr txBox="1"/>
          <p:nvPr/>
        </p:nvSpPr>
        <p:spPr>
          <a:xfrm>
            <a:off x="-24326" y="31698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casa.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D3A18B91-35D7-4FF3-E712-4CCDA1F50716}"/>
              </a:ext>
            </a:extLst>
          </p:cNvPr>
          <p:cNvSpPr txBox="1"/>
          <p:nvPr/>
        </p:nvSpPr>
        <p:spPr>
          <a:xfrm>
            <a:off x="578460" y="4813747"/>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don’t </a:t>
            </a:r>
            <a:r>
              <a:rPr kumimoji="0" lang="en-GB" sz="2800" b="0" i="1"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strike="noStrike" kern="1200" cap="none" spc="0" normalizeH="0" noProof="0" dirty="0">
                <a:ln>
                  <a:noFill/>
                </a:ln>
                <a:solidFill>
                  <a:srgbClr val="002060"/>
                </a:solidFill>
                <a:effectLst/>
                <a:uLnTx/>
                <a:uFillTx/>
                <a:latin typeface="Century Gothic" panose="020B0502020202020204" pitchFamily="34" charset="0"/>
              </a:rPr>
              <a:t> at </a:t>
            </a:r>
            <a:r>
              <a:rPr kumimoji="0" lang="en-GB" sz="2800" b="0" i="1" strike="noStrike" kern="1200" cap="none" spc="0" normalizeH="0" noProof="0" dirty="0" err="1">
                <a:ln>
                  <a:noFill/>
                </a:ln>
                <a:solidFill>
                  <a:srgbClr val="002060"/>
                </a:solidFill>
                <a:effectLst/>
                <a:uLnTx/>
                <a:uFillTx/>
                <a:latin typeface="Century Gothic" panose="020B0502020202020204" pitchFamily="34" charset="0"/>
              </a:rPr>
              <a:t>hom</a:t>
            </a:r>
            <a:r>
              <a:rPr lang="en-GB" sz="2800" i="1" dirty="0">
                <a:solidFill>
                  <a:srgbClr val="002060"/>
                </a:solidFill>
                <a:latin typeface="Century Gothic" panose="020B0502020202020204" pitchFamily="34" charset="0"/>
              </a:rPr>
              <a:t>e.</a:t>
            </a:r>
            <a:endParaRPr kumimoji="0" lang="en-GB" sz="2800" b="0" i="1"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6146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5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500"/>
                                        <p:tgtEl>
                                          <p:spTgt spid="1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9"/>
                                        </p:tgtEl>
                                        <p:attrNameLst>
                                          <p:attrName>style.visibility</p:attrName>
                                        </p:attrNameLst>
                                      </p:cBhvr>
                                      <p:to>
                                        <p:strVal val="visible"/>
                                      </p:to>
                                    </p:set>
                                    <p:animEffect transition="in" filter="fade">
                                      <p:cBhvr>
                                        <p:cTn id="43" dur="500"/>
                                        <p:tgtEl>
                                          <p:spTgt spid="1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500"/>
                                        <p:tgtEl>
                                          <p:spTgt spid="1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2"/>
                                        </p:tgtEl>
                                        <p:attrNameLst>
                                          <p:attrName>style.visibility</p:attrName>
                                        </p:attrNameLst>
                                      </p:cBhvr>
                                      <p:to>
                                        <p:strVal val="visible"/>
                                      </p:to>
                                    </p:set>
                                    <p:animEffect transition="in" filter="fade">
                                      <p:cBhvr>
                                        <p:cTn id="57" dur="500"/>
                                        <p:tgtEl>
                                          <p:spTgt spid="1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18"/>
                                        </p:tgtEl>
                                      </p:cBhvr>
                                    </p:animEffect>
                                    <p:set>
                                      <p:cBhvr>
                                        <p:cTn id="71" dur="1" fill="hold">
                                          <p:stCondLst>
                                            <p:cond delay="499"/>
                                          </p:stCondLst>
                                        </p:cTn>
                                        <p:tgtEl>
                                          <p:spTgt spid="1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7"/>
                                        </p:tgtEl>
                                      </p:cBhvr>
                                    </p:animEffect>
                                    <p:set>
                                      <p:cBhvr>
                                        <p:cTn id="74" dur="1" fill="hold">
                                          <p:stCondLst>
                                            <p:cond delay="499"/>
                                          </p:stCondLst>
                                        </p:cTn>
                                        <p:tgtEl>
                                          <p:spTgt spid="11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9"/>
                                        </p:tgtEl>
                                      </p:cBhvr>
                                    </p:animEffect>
                                    <p:set>
                                      <p:cBhvr>
                                        <p:cTn id="77" dur="1" fill="hold">
                                          <p:stCondLst>
                                            <p:cond delay="499"/>
                                          </p:stCondLst>
                                        </p:cTn>
                                        <p:tgtEl>
                                          <p:spTgt spid="11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2"/>
                                        </p:tgtEl>
                                      </p:cBhvr>
                                    </p:animEffect>
                                    <p:set>
                                      <p:cBhvr>
                                        <p:cTn id="80" dur="1" fill="hold">
                                          <p:stCondLst>
                                            <p:cond delay="499"/>
                                          </p:stCondLst>
                                        </p:cTn>
                                        <p:tgtEl>
                                          <p:spTgt spid="1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4"/>
                                        </p:tgtEl>
                                      </p:cBhvr>
                                    </p:animEffect>
                                    <p:set>
                                      <p:cBhvr>
                                        <p:cTn id="83" dur="1" fill="hold">
                                          <p:stCondLst>
                                            <p:cond delay="499"/>
                                          </p:stCondLst>
                                        </p:cTn>
                                        <p:tgtEl>
                                          <p:spTgt spid="1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6"/>
                                        </p:tgtEl>
                                      </p:cBhvr>
                                    </p:animEffect>
                                    <p:set>
                                      <p:cBhvr>
                                        <p:cTn id="86" dur="1" fill="hold">
                                          <p:stCondLst>
                                            <p:cond delay="499"/>
                                          </p:stCondLst>
                                        </p:cTn>
                                        <p:tgtEl>
                                          <p:spTgt spid="12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3"/>
                                        </p:tgtEl>
                                      </p:cBhvr>
                                    </p:animEffect>
                                    <p:set>
                                      <p:cBhvr>
                                        <p:cTn id="92" dur="1" fill="hold">
                                          <p:stCondLst>
                                            <p:cond delay="499"/>
                                          </p:stCondLst>
                                        </p:cTn>
                                        <p:tgtEl>
                                          <p:spTgt spid="12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fade">
                                      <p:cBhvr>
                                        <p:cTn id="106" dur="500"/>
                                        <p:tgtEl>
                                          <p:spTgt spid="13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38"/>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37"/>
                                        </p:tgtEl>
                                        <p:attrNameLst>
                                          <p:attrName>style.visibility</p:attrName>
                                        </p:attrNameLst>
                                      </p:cBhvr>
                                      <p:to>
                                        <p:strVal val="visible"/>
                                      </p:to>
                                    </p:set>
                                    <p:animEffect transition="in" filter="fade">
                                      <p:cBhvr>
                                        <p:cTn id="122" dur="500"/>
                                        <p:tgtEl>
                                          <p:spTgt spid="13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39"/>
                                        </p:tgtEl>
                                        <p:attrNameLst>
                                          <p:attrName>style.visibility</p:attrName>
                                        </p:attrNameLst>
                                      </p:cBhvr>
                                      <p:to>
                                        <p:strVal val="visible"/>
                                      </p:to>
                                    </p:set>
                                    <p:animEffect transition="in" filter="fade">
                                      <p:cBhvr>
                                        <p:cTn id="127" dur="500"/>
                                        <p:tgtEl>
                                          <p:spTgt spid="13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41"/>
                                        </p:tgtEl>
                                        <p:attrNameLst>
                                          <p:attrName>style.visibility</p:attrName>
                                        </p:attrNameLst>
                                      </p:cBhvr>
                                      <p:to>
                                        <p:strVal val="visible"/>
                                      </p:to>
                                    </p:set>
                                    <p:animEffect transition="in" filter="fade">
                                      <p:cBhvr>
                                        <p:cTn id="132" dur="500"/>
                                        <p:tgtEl>
                                          <p:spTgt spid="141"/>
                                        </p:tgtEl>
                                      </p:cBhvr>
                                    </p:animEffect>
                                  </p:childTnLst>
                                </p:cTn>
                              </p:par>
                              <p:par>
                                <p:cTn id="133" presetID="1" presetClass="entr" presetSubtype="0" fill="hold" nodeType="with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40"/>
                                        </p:tgtEl>
                                        <p:attrNameLst>
                                          <p:attrName>style.visibility</p:attrName>
                                        </p:attrNameLst>
                                      </p:cBhvr>
                                      <p:to>
                                        <p:strVal val="visible"/>
                                      </p:to>
                                    </p:set>
                                    <p:animEffect transition="in" filter="fade">
                                      <p:cBhvr>
                                        <p:cTn id="139" dur="500"/>
                                        <p:tgtEl>
                                          <p:spTgt spid="14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42"/>
                                        </p:tgtEl>
                                        <p:attrNameLst>
                                          <p:attrName>style.visibility</p:attrName>
                                        </p:attrNameLst>
                                      </p:cBhvr>
                                      <p:to>
                                        <p:strVal val="visible"/>
                                      </p:to>
                                    </p:set>
                                    <p:animEffect transition="in" filter="fade">
                                      <p:cBhvr>
                                        <p:cTn id="144"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8" grpId="1"/>
      <p:bldP spid="119" grpId="0"/>
      <p:bldP spid="119" grpId="1"/>
      <p:bldP spid="120" grpId="0" animBg="1"/>
      <p:bldP spid="121" grpId="0" animBg="1"/>
      <p:bldP spid="123" grpId="0"/>
      <p:bldP spid="123" grpId="1"/>
      <p:bldP spid="124" grpId="0"/>
      <p:bldP spid="124" grpId="1"/>
      <p:bldP spid="126" grpId="0"/>
      <p:bldP spid="126" grpId="1"/>
      <p:bldP spid="127" grpId="0"/>
      <p:bldP spid="127" grpId="1"/>
      <p:bldP spid="128" grpId="0" animBg="1"/>
      <p:bldP spid="130" grpId="0" animBg="1"/>
      <p:bldP spid="138" grpId="0"/>
      <p:bldP spid="139" grpId="0"/>
      <p:bldP spid="141" grpId="0"/>
      <p:bldP spid="14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3" name="6_1.wav"/>
            </a:hlinkClick>
            <a:extLst>
              <a:ext uri="{FF2B5EF4-FFF2-40B4-BE49-F238E27FC236}">
                <a16:creationId xmlns:a16="http://schemas.microsoft.com/office/drawing/2014/main" id="{368C9059-2E5A-4FA1-A205-1E7B1052F819}"/>
              </a:ext>
            </a:extLst>
          </p:cNvPr>
          <p:cNvSpPr txBox="1"/>
          <p:nvPr/>
        </p:nvSpPr>
        <p:spPr>
          <a:xfrm>
            <a:off x="123171" y="792503"/>
            <a:ext cx="10866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Sofía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sobre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800" kern="0" dirty="0">
                <a:solidFill>
                  <a:srgbClr val="002060"/>
                </a:solidFill>
                <a:latin typeface="Century Gothic" panose="020B0502020202020204" pitchFamily="34" charset="0"/>
                <a:cs typeface="Arial"/>
                <a:sym typeface="Arial"/>
              </a:rPr>
              <a:t>e</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Max y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Krina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hlinkClick r:id="" action="ppaction://noaction">
              <a:snd r:embed="rId4" name="6_2.wav"/>
            </a:hlinkClick>
            <a:extLst>
              <a:ext uri="{FF2B5EF4-FFF2-40B4-BE49-F238E27FC236}">
                <a16:creationId xmlns:a16="http://schemas.microsoft.com/office/drawing/2014/main" id="{5D389FD0-50AB-4B8A-A059-56CD1CEC12D5}"/>
              </a:ext>
            </a:extLst>
          </p:cNvPr>
          <p:cNvSpPr txBox="1"/>
          <p:nvPr/>
        </p:nvSpPr>
        <p:spPr>
          <a:xfrm>
            <a:off x="72852" y="1452202"/>
            <a:ext cx="62643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Escucha y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completa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el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texto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A67838C-C04A-43ED-9C2A-48DD8499719D}"/>
              </a:ext>
            </a:extLst>
          </p:cNvPr>
          <p:cNvSpPr/>
          <p:nvPr/>
        </p:nvSpPr>
        <p:spPr>
          <a:xfrm>
            <a:off x="135533" y="2200774"/>
            <a:ext cx="10249469" cy="4528725"/>
          </a:xfrm>
          <a:prstGeom prst="roundRect">
            <a:avLst/>
          </a:prstGeom>
          <a:blipFill dpi="0" rotWithShape="1">
            <a:blip r:embed="rId5">
              <a:alphaModFix amt="35000"/>
              <a:extLst>
                <a:ext uri="{28A0092B-C50C-407E-A947-70E740481C1C}">
                  <a14:useLocalDpi xmlns:a14="http://schemas.microsoft.com/office/drawing/2010/main" val="0"/>
                </a:ext>
              </a:extLst>
            </a:blip>
            <a:srcRect/>
            <a:stretch>
              <a:fillRect/>
            </a:stretch>
          </a:blipFill>
          <a:ln w="57150">
            <a:solidFill>
              <a:srgbClr val="C60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7B0CE14-79D4-4641-8FE9-B145C63A4E86}"/>
              </a:ext>
            </a:extLst>
          </p:cNvPr>
          <p:cNvSpPr txBox="1"/>
          <p:nvPr/>
        </p:nvSpPr>
        <p:spPr>
          <a:xfrm>
            <a:off x="433995" y="2174363"/>
            <a:ext cx="10054799"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fin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ejemplo, [2] __________  chocolate caliente por la mañana porque es un día especial        y 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veces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__________  en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restaurante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4">
                    <a:lumMod val="40000"/>
                    <a:lumOff val="60000"/>
                  </a:schemeClr>
                </a:solidFill>
                <a:effectLst/>
                <a:uLnTx/>
                <a:uFillTx/>
                <a:latin typeface="Century Gothic" panose="020B0502020202020204" pitchFamily="34" charset="0"/>
                <a:ea typeface="+mn-ea"/>
                <a:cs typeface="+mn-cs"/>
              </a:rPr>
              <a:t>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 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ejercicio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parque</a:t>
            </a:r>
            <a:r>
              <a:rPr lang="en-GB" sz="2400" dirty="0">
                <a:solidFill>
                  <a:srgbClr val="002060"/>
                </a:solidFill>
                <a:latin typeface="Century Gothic" panose="020B0502020202020204" pitchFamily="34" charset="0"/>
              </a:rPr>
              <a:t>.  </a:t>
            </a:r>
          </a:p>
          <a:p>
            <a:pPr>
              <a:lnSpc>
                <a:spcPct val="150000"/>
              </a:lnSpc>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_______ </a:t>
            </a:r>
            <a:r>
              <a:rPr lang="en-GB" sz="2400" dirty="0">
                <a:solidFill>
                  <a:srgbClr val="002060"/>
                </a:solidFill>
                <a:latin typeface="Century Gothic" panose="020B0502020202020204" pitchFamily="34" charset="0"/>
              </a:rPr>
              <a:t>un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amigo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lang="en-GB" sz="2400" dirty="0">
                <a:solidFill>
                  <a:srgbClr val="002060"/>
                </a:solidFill>
                <a:latin typeface="Century Gothic" panose="020B0502020202020204" pitchFamily="34" charset="0"/>
              </a:rPr>
              <a:t>Max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4">
                    <a:lumMod val="40000"/>
                    <a:lumOff val="60000"/>
                  </a:schemeClr>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Entre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[6] 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amiga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Krina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[7] 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deporte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menudo [8] ________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lilbro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9943508" y="39556"/>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0011398" y="8892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45" name="Google Shape;221;p10">
            <a:extLst>
              <a:ext uri="{FF2B5EF4-FFF2-40B4-BE49-F238E27FC236}">
                <a16:creationId xmlns:a16="http://schemas.microsoft.com/office/drawing/2014/main" id="{1EA3D5F3-BCFC-4F66-9A3A-7EEB7A7F4740}"/>
              </a:ext>
            </a:extLst>
          </p:cNvPr>
          <p:cNvPicPr preferRelativeResize="0"/>
          <p:nvPr/>
        </p:nvPicPr>
        <p:blipFill rotWithShape="1">
          <a:blip r:embed="rId8">
            <a:alphaModFix/>
          </a:blip>
          <a:srcRect/>
          <a:stretch/>
        </p:blipFill>
        <p:spPr>
          <a:xfrm>
            <a:off x="10931527" y="-170372"/>
            <a:ext cx="1166103" cy="1183191"/>
          </a:xfrm>
          <a:prstGeom prst="rect">
            <a:avLst/>
          </a:prstGeom>
          <a:noFill/>
          <a:ln>
            <a:noFill/>
          </a:ln>
        </p:spPr>
      </p:pic>
      <p:sp>
        <p:nvSpPr>
          <p:cNvPr id="46" name="Title 1">
            <a:extLst>
              <a:ext uri="{FF2B5EF4-FFF2-40B4-BE49-F238E27FC236}">
                <a16:creationId xmlns:a16="http://schemas.microsoft.com/office/drawing/2014/main" id="{09E05043-763C-4F00-93E6-AB530F7DB489}"/>
              </a:ext>
            </a:extLst>
          </p:cNvPr>
          <p:cNvSpPr txBox="1">
            <a:spLocks/>
          </p:cNvSpPr>
          <p:nvPr/>
        </p:nvSpPr>
        <p:spPr>
          <a:xfrm>
            <a:off x="10796211" y="860172"/>
            <a:ext cx="1354845" cy="400109"/>
          </a:xfrm>
          <a:prstGeom prst="rect">
            <a:avLst/>
          </a:prstGeom>
          <a:solidFill>
            <a:srgbClr val="91EAD2"/>
          </a:solid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rPr>
              <a:t>escuchar</a:t>
            </a:r>
          </a:p>
        </p:txBody>
      </p:sp>
      <p:sp>
        <p:nvSpPr>
          <p:cNvPr id="10" name="TextBox 9">
            <a:extLst>
              <a:ext uri="{FF2B5EF4-FFF2-40B4-BE49-F238E27FC236}">
                <a16:creationId xmlns:a16="http://schemas.microsoft.com/office/drawing/2014/main" id="{D15110C0-E3FD-4358-8FDF-AE29325B34E3}"/>
              </a:ext>
            </a:extLst>
          </p:cNvPr>
          <p:cNvSpPr txBox="1"/>
          <p:nvPr/>
        </p:nvSpPr>
        <p:spPr>
          <a:xfrm>
            <a:off x="3834381" y="2266194"/>
            <a:ext cx="170591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7C0F1863-33EC-43D5-967F-A3A7C1021BD0}"/>
              </a:ext>
            </a:extLst>
          </p:cNvPr>
          <p:cNvSpPr txBox="1"/>
          <p:nvPr/>
        </p:nvSpPr>
        <p:spPr>
          <a:xfrm>
            <a:off x="840630" y="2796542"/>
            <a:ext cx="172515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11E1ED07-A3FB-4EDF-9EEE-2AF48FF36F6E}"/>
              </a:ext>
            </a:extLst>
          </p:cNvPr>
          <p:cNvSpPr txBox="1"/>
          <p:nvPr/>
        </p:nvSpPr>
        <p:spPr>
          <a:xfrm>
            <a:off x="4948748" y="3331854"/>
            <a:ext cx="216661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cenamos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07B7A97B-3772-4A21-8A10-4116872DA670}"/>
              </a:ext>
            </a:extLst>
          </p:cNvPr>
          <p:cNvSpPr txBox="1"/>
          <p:nvPr/>
        </p:nvSpPr>
        <p:spPr>
          <a:xfrm>
            <a:off x="2788333" y="3889129"/>
            <a:ext cx="103746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57" name="TextBox 56">
            <a:extLst>
              <a:ext uri="{FF2B5EF4-FFF2-40B4-BE49-F238E27FC236}">
                <a16:creationId xmlns:a16="http://schemas.microsoft.com/office/drawing/2014/main" id="{1F485173-1D2D-477D-824C-E51F7403A891}"/>
              </a:ext>
            </a:extLst>
          </p:cNvPr>
          <p:cNvSpPr txBox="1"/>
          <p:nvPr/>
        </p:nvSpPr>
        <p:spPr>
          <a:xfrm>
            <a:off x="1397864" y="4468464"/>
            <a:ext cx="11705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a:t>
            </a:r>
          </a:p>
        </p:txBody>
      </p:sp>
      <p:sp>
        <p:nvSpPr>
          <p:cNvPr id="58" name="TextBox 57">
            <a:extLst>
              <a:ext uri="{FF2B5EF4-FFF2-40B4-BE49-F238E27FC236}">
                <a16:creationId xmlns:a16="http://schemas.microsoft.com/office/drawing/2014/main" id="{490433BB-B867-4880-839F-29E781B8F3C3}"/>
              </a:ext>
            </a:extLst>
          </p:cNvPr>
          <p:cNvSpPr txBox="1"/>
          <p:nvPr/>
        </p:nvSpPr>
        <p:spPr>
          <a:xfrm>
            <a:off x="3652880" y="4981187"/>
            <a:ext cx="103105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a:t>
            </a:r>
          </a:p>
        </p:txBody>
      </p:sp>
      <p:sp>
        <p:nvSpPr>
          <p:cNvPr id="59" name="TextBox 58">
            <a:extLst>
              <a:ext uri="{FF2B5EF4-FFF2-40B4-BE49-F238E27FC236}">
                <a16:creationId xmlns:a16="http://schemas.microsoft.com/office/drawing/2014/main" id="{37EF10CE-EFD9-44D0-96EE-3841CF31418A}"/>
              </a:ext>
            </a:extLst>
          </p:cNvPr>
          <p:cNvSpPr txBox="1"/>
          <p:nvPr/>
        </p:nvSpPr>
        <p:spPr>
          <a:xfrm>
            <a:off x="1883058" y="5520527"/>
            <a:ext cx="103105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a:t>
            </a:r>
          </a:p>
        </p:txBody>
      </p:sp>
      <p:sp>
        <p:nvSpPr>
          <p:cNvPr id="62" name="TextBox 61">
            <a:extLst>
              <a:ext uri="{FF2B5EF4-FFF2-40B4-BE49-F238E27FC236}">
                <a16:creationId xmlns:a16="http://schemas.microsoft.com/office/drawing/2014/main" id="{EE5AD8C9-9099-4086-87CE-494DE3E8170E}"/>
              </a:ext>
            </a:extLst>
          </p:cNvPr>
          <p:cNvSpPr txBox="1"/>
          <p:nvPr/>
        </p:nvSpPr>
        <p:spPr>
          <a:xfrm>
            <a:off x="8024884" y="72763"/>
            <a:ext cx="1844293" cy="707886"/>
          </a:xfrm>
          <a:prstGeom prst="rect">
            <a:avLst/>
          </a:prstGeom>
          <a:solidFill>
            <a:srgbClr val="CEEAB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 she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Action Button: Go Forward or Next 2">
            <a:hlinkClick r:id="" action="ppaction://noaction" highlightClick="1">
              <a:snd r:embed="rId9" name="6_3.wav"/>
            </a:hlinkClick>
            <a:extLst>
              <a:ext uri="{FF2B5EF4-FFF2-40B4-BE49-F238E27FC236}">
                <a16:creationId xmlns:a16="http://schemas.microsoft.com/office/drawing/2014/main" id="{3CCB4D1F-7952-4EC9-A7D5-72E4E28EE0D1}"/>
              </a:ext>
            </a:extLst>
          </p:cNvPr>
          <p:cNvSpPr/>
          <p:nvPr/>
        </p:nvSpPr>
        <p:spPr>
          <a:xfrm>
            <a:off x="465439" y="2345766"/>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67;p2">
            <a:extLst>
              <a:ext uri="{FF2B5EF4-FFF2-40B4-BE49-F238E27FC236}">
                <a16:creationId xmlns:a16="http://schemas.microsoft.com/office/drawing/2014/main" id="{A24D2528-5A7D-74D1-113A-D422627DB0D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580733F1-7330-5671-FEE8-C9A1227FE9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5980" y="3051484"/>
            <a:ext cx="1783316" cy="3792283"/>
          </a:xfrm>
          <a:prstGeom prst="rect">
            <a:avLst/>
          </a:prstGeom>
        </p:spPr>
      </p:pic>
      <p:sp>
        <p:nvSpPr>
          <p:cNvPr id="13" name="Action Button: Go Forward or Next 12">
            <a:hlinkClick r:id="" action="ppaction://noaction" highlightClick="1">
              <a:snd r:embed="rId11" name="6_4.wav"/>
            </a:hlinkClick>
            <a:extLst>
              <a:ext uri="{FF2B5EF4-FFF2-40B4-BE49-F238E27FC236}">
                <a16:creationId xmlns:a16="http://schemas.microsoft.com/office/drawing/2014/main" id="{C2217308-BDEB-F911-8276-95E32E7DC1B7}"/>
              </a:ext>
            </a:extLst>
          </p:cNvPr>
          <p:cNvSpPr/>
          <p:nvPr/>
        </p:nvSpPr>
        <p:spPr>
          <a:xfrm>
            <a:off x="7779247" y="2322718"/>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ction Button: Go Forward or Next 13">
            <a:hlinkClick r:id="" action="ppaction://noaction" highlightClick="1">
              <a:snd r:embed="rId12" name="6_5.wav"/>
            </a:hlinkClick>
            <a:extLst>
              <a:ext uri="{FF2B5EF4-FFF2-40B4-BE49-F238E27FC236}">
                <a16:creationId xmlns:a16="http://schemas.microsoft.com/office/drawing/2014/main" id="{A324EF11-931D-CA13-057F-146A05DA4E54}"/>
              </a:ext>
            </a:extLst>
          </p:cNvPr>
          <p:cNvSpPr/>
          <p:nvPr/>
        </p:nvSpPr>
        <p:spPr>
          <a:xfrm>
            <a:off x="2507969" y="3452584"/>
            <a:ext cx="366805" cy="341747"/>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ction Button: Go Forward or Next 14">
            <a:hlinkClick r:id="" action="ppaction://noaction" highlightClick="1">
              <a:snd r:embed="rId13" name="6_7.wav"/>
            </a:hlinkClick>
            <a:extLst>
              <a:ext uri="{FF2B5EF4-FFF2-40B4-BE49-F238E27FC236}">
                <a16:creationId xmlns:a16="http://schemas.microsoft.com/office/drawing/2014/main" id="{CB04D7ED-769F-D2F8-3DBA-2753F7CBE28D}"/>
              </a:ext>
            </a:extLst>
          </p:cNvPr>
          <p:cNvSpPr/>
          <p:nvPr/>
        </p:nvSpPr>
        <p:spPr>
          <a:xfrm>
            <a:off x="597712" y="4592784"/>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ction Button: Go Forward or Next 15">
            <a:hlinkClick r:id="" action="ppaction://noaction" highlightClick="1">
              <a:snd r:embed="rId14" name="6_9.wav"/>
            </a:hlinkClick>
            <a:extLst>
              <a:ext uri="{FF2B5EF4-FFF2-40B4-BE49-F238E27FC236}">
                <a16:creationId xmlns:a16="http://schemas.microsoft.com/office/drawing/2014/main" id="{5079F69E-8B31-7D30-4E42-0435FDA189CB}"/>
              </a:ext>
            </a:extLst>
          </p:cNvPr>
          <p:cNvSpPr/>
          <p:nvPr/>
        </p:nvSpPr>
        <p:spPr>
          <a:xfrm>
            <a:off x="7962649" y="5118789"/>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ction Button: Go Forward or Next 16">
            <a:hlinkClick r:id="" action="ppaction://noaction" highlightClick="1">
              <a:snd r:embed="rId15" name="6_8.wav"/>
            </a:hlinkClick>
            <a:extLst>
              <a:ext uri="{FF2B5EF4-FFF2-40B4-BE49-F238E27FC236}">
                <a16:creationId xmlns:a16="http://schemas.microsoft.com/office/drawing/2014/main" id="{EA0995FD-49BB-C532-0D98-DF28ADCD66FA}"/>
              </a:ext>
            </a:extLst>
          </p:cNvPr>
          <p:cNvSpPr/>
          <p:nvPr/>
        </p:nvSpPr>
        <p:spPr>
          <a:xfrm>
            <a:off x="597712" y="5139961"/>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ction Button: Go Forward or Next 17">
            <a:hlinkClick r:id="" action="ppaction://noaction" highlightClick="1">
              <a:snd r:embed="rId16" name="6_10.wav"/>
            </a:hlinkClick>
            <a:extLst>
              <a:ext uri="{FF2B5EF4-FFF2-40B4-BE49-F238E27FC236}">
                <a16:creationId xmlns:a16="http://schemas.microsoft.com/office/drawing/2014/main" id="{D9E97316-90CD-C1D2-0BBD-44FD5902C66F}"/>
              </a:ext>
            </a:extLst>
          </p:cNvPr>
          <p:cNvSpPr/>
          <p:nvPr/>
        </p:nvSpPr>
        <p:spPr>
          <a:xfrm>
            <a:off x="4548365" y="5607361"/>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ction Button: Go Forward or Next 18">
            <a:hlinkClick r:id="" action="ppaction://noaction" highlightClick="1">
              <a:snd r:embed="rId17" name="6_6.wav"/>
            </a:hlinkClick>
            <a:extLst>
              <a:ext uri="{FF2B5EF4-FFF2-40B4-BE49-F238E27FC236}">
                <a16:creationId xmlns:a16="http://schemas.microsoft.com/office/drawing/2014/main" id="{6ED5939A-EAE3-38EA-2ED6-CB96F3B62E58}"/>
              </a:ext>
            </a:extLst>
          </p:cNvPr>
          <p:cNvSpPr/>
          <p:nvPr/>
        </p:nvSpPr>
        <p:spPr>
          <a:xfrm>
            <a:off x="597712" y="3996384"/>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A6D737E-BDE7-B010-528C-3C7236297BA2}"/>
              </a:ext>
            </a:extLst>
          </p:cNvPr>
          <p:cNvSpPr txBox="1"/>
          <p:nvPr/>
        </p:nvSpPr>
        <p:spPr>
          <a:xfrm>
            <a:off x="7357206" y="5538561"/>
            <a:ext cx="69121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a:t>
            </a:r>
          </a:p>
        </p:txBody>
      </p:sp>
    </p:spTree>
    <p:extLst>
      <p:ext uri="{BB962C8B-B14F-4D97-AF65-F5344CB8AC3E}">
        <p14:creationId xmlns:p14="http://schemas.microsoft.com/office/powerpoint/2010/main" val="9509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p:bldP spid="55" grpId="0"/>
      <p:bldP spid="56" grpId="0"/>
      <p:bldP spid="57" grpId="0"/>
      <p:bldP spid="58" grpId="0"/>
      <p:bldP spid="5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967F46-7A02-4085-B6B6-5C6D0B195A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232295"/>
            <a:ext cx="7876827" cy="3592938"/>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86028"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1353918"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sp>
        <p:nvSpPr>
          <p:cNvPr id="62" name="TextBox 61">
            <a:extLst>
              <a:ext uri="{FF2B5EF4-FFF2-40B4-BE49-F238E27FC236}">
                <a16:creationId xmlns:a16="http://schemas.microsoft.com/office/drawing/2014/main" id="{EE5AD8C9-9099-4086-87CE-494DE3E8170E}"/>
              </a:ext>
            </a:extLst>
          </p:cNvPr>
          <p:cNvSpPr txBox="1"/>
          <p:nvPr/>
        </p:nvSpPr>
        <p:spPr>
          <a:xfrm>
            <a:off x="10362108" y="1535531"/>
            <a:ext cx="1844293"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523E305-3EF4-4058-A2D0-35A37D3479BA}"/>
              </a:ext>
            </a:extLst>
          </p:cNvPr>
          <p:cNvSpPr txBox="1"/>
          <p:nvPr/>
        </p:nvSpPr>
        <p:spPr>
          <a:xfrm>
            <a:off x="50376" y="4659230"/>
            <a:ext cx="1346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a:t>
            </a:r>
          </a:p>
        </p:txBody>
      </p:sp>
      <p:graphicFrame>
        <p:nvGraphicFramePr>
          <p:cNvPr id="25" name="Google Shape;258;p34">
            <a:extLst>
              <a:ext uri="{FF2B5EF4-FFF2-40B4-BE49-F238E27FC236}">
                <a16:creationId xmlns:a16="http://schemas.microsoft.com/office/drawing/2014/main" id="{0061036B-5B2B-4262-8220-DC0A6EBCC58E}"/>
              </a:ext>
            </a:extLst>
          </p:cNvPr>
          <p:cNvGraphicFramePr/>
          <p:nvPr/>
        </p:nvGraphicFramePr>
        <p:xfrm>
          <a:off x="50376" y="5088320"/>
          <a:ext cx="5830303" cy="1721416"/>
        </p:xfrm>
        <a:graphic>
          <a:graphicData uri="http://schemas.openxmlformats.org/drawingml/2006/table">
            <a:tbl>
              <a:tblPr firstRow="1" bandRow="1">
                <a:noFill/>
              </a:tblPr>
              <a:tblGrid>
                <a:gridCol w="5830303">
                  <a:extLst>
                    <a:ext uri="{9D8B030D-6E8A-4147-A177-3AD203B41FA5}">
                      <a16:colId xmlns:a16="http://schemas.microsoft.com/office/drawing/2014/main" val="20000"/>
                    </a:ext>
                  </a:extLst>
                </a:gridCol>
              </a:tblGrid>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lots of things at the weekend?</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957796"/>
                  </a:ext>
                </a:extLst>
              </a:tr>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reads a book in the afternoon?</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943124"/>
                  </a:ext>
                </a:extLst>
              </a:tr>
              <a:tr h="43035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has a friend from England?</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3035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eat in a restaurant? </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6446067"/>
                  </a:ext>
                </a:extLst>
              </a:tr>
            </a:tbl>
          </a:graphicData>
        </a:graphic>
      </p:graphicFrame>
      <p:graphicFrame>
        <p:nvGraphicFramePr>
          <p:cNvPr id="7" name="Table 6">
            <a:extLst>
              <a:ext uri="{FF2B5EF4-FFF2-40B4-BE49-F238E27FC236}">
                <a16:creationId xmlns:a16="http://schemas.microsoft.com/office/drawing/2014/main" id="{330E1CFA-5210-42F9-B3D8-1F43A198F623}"/>
              </a:ext>
            </a:extLst>
          </p:cNvPr>
          <p:cNvGraphicFramePr>
            <a:graphicFrameLocks noGrp="1"/>
          </p:cNvGraphicFramePr>
          <p:nvPr/>
        </p:nvGraphicFramePr>
        <p:xfrm>
          <a:off x="5905684" y="5091112"/>
          <a:ext cx="6211867" cy="1766888"/>
        </p:xfrm>
        <a:graphic>
          <a:graphicData uri="http://schemas.openxmlformats.org/drawingml/2006/table">
            <a:tbl>
              <a:tblPr firstRow="1" bandRow="1">
                <a:noFill/>
              </a:tblPr>
              <a:tblGrid>
                <a:gridCol w="6211867">
                  <a:extLst>
                    <a:ext uri="{9D8B030D-6E8A-4147-A177-3AD203B41FA5}">
                      <a16:colId xmlns:a16="http://schemas.microsoft.com/office/drawing/2014/main" val="1084474176"/>
                    </a:ext>
                  </a:extLst>
                </a:gridCol>
              </a:tblGrid>
              <a:tr h="441722">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drinks hot chocolate in the morning?</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889764"/>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lots of things during the week?</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0749662"/>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sport?</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5836057"/>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exercise in the park?</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538257"/>
                  </a:ext>
                </a:extLst>
              </a:tr>
            </a:tbl>
          </a:graphicData>
        </a:graphic>
      </p:graphicFrame>
      <p:sp>
        <p:nvSpPr>
          <p:cNvPr id="3" name="Rectangle 2">
            <a:extLst>
              <a:ext uri="{FF2B5EF4-FFF2-40B4-BE49-F238E27FC236}">
                <a16:creationId xmlns:a16="http://schemas.microsoft.com/office/drawing/2014/main" id="{061AA92E-DC78-4420-98E4-3C44381AD661}"/>
              </a:ext>
            </a:extLst>
          </p:cNvPr>
          <p:cNvSpPr/>
          <p:nvPr/>
        </p:nvSpPr>
        <p:spPr>
          <a:xfrm>
            <a:off x="4512651" y="5129277"/>
            <a:ext cx="13837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S&amp;Q [we] </a:t>
            </a:r>
            <a:endPar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DDB833-E4BF-4DC9-8D63-32BB179EAFFE}"/>
              </a:ext>
            </a:extLst>
          </p:cNvPr>
          <p:cNvSpPr/>
          <p:nvPr/>
        </p:nvSpPr>
        <p:spPr>
          <a:xfrm>
            <a:off x="4463573" y="5473943"/>
            <a:ext cx="1353256"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K</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AE61E09-2745-46D6-BC05-C85E6BA881C3}"/>
              </a:ext>
            </a:extLst>
          </p:cNvPr>
          <p:cNvSpPr/>
          <p:nvPr/>
        </p:nvSpPr>
        <p:spPr>
          <a:xfrm>
            <a:off x="3497232" y="5922844"/>
            <a:ext cx="85151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B4B218D-2609-4B13-980B-D441B1DA5884}"/>
              </a:ext>
            </a:extLst>
          </p:cNvPr>
          <p:cNvSpPr/>
          <p:nvPr/>
        </p:nvSpPr>
        <p:spPr>
          <a:xfrm>
            <a:off x="10553912" y="5078434"/>
            <a:ext cx="1625766" cy="461665"/>
          </a:xfrm>
          <a:prstGeom prst="rect">
            <a:avLst/>
          </a:prstGeom>
        </p:spPr>
        <p:txBody>
          <a:bodyPr wrap="none">
            <a:spAutoFit/>
          </a:bodyPr>
          <a:lstStyle/>
          <a:p>
            <a:pPr lvl="0">
              <a:defRPr/>
            </a:pPr>
            <a:r>
              <a:rPr lang="en-GB" sz="2400" b="1" dirty="0">
                <a:solidFill>
                  <a:srgbClr val="002060"/>
                </a:solidFill>
                <a:latin typeface="Century Gothic" panose="020B0502020202020204" pitchFamily="34" charset="0"/>
              </a:rPr>
              <a:t>S&amp;Q [we] </a:t>
            </a:r>
            <a:endParaRPr lang="en-GB" sz="1600" dirty="0">
              <a:solidFill>
                <a:srgbClr val="002060"/>
              </a:solidFill>
            </a:endParaRPr>
          </a:p>
        </p:txBody>
      </p:sp>
      <p:sp>
        <p:nvSpPr>
          <p:cNvPr id="23" name="Rectangle 22">
            <a:extLst>
              <a:ext uri="{FF2B5EF4-FFF2-40B4-BE49-F238E27FC236}">
                <a16:creationId xmlns:a16="http://schemas.microsoft.com/office/drawing/2014/main" id="{2E52A4AC-45BB-49B8-B349-2167421A760C}"/>
              </a:ext>
            </a:extLst>
          </p:cNvPr>
          <p:cNvSpPr/>
          <p:nvPr/>
        </p:nvSpPr>
        <p:spPr>
          <a:xfrm>
            <a:off x="10878711" y="5500132"/>
            <a:ext cx="1298753"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0F986A-6EC7-4239-9D6A-39412D898D5E}"/>
              </a:ext>
            </a:extLst>
          </p:cNvPr>
          <p:cNvSpPr/>
          <p:nvPr/>
        </p:nvSpPr>
        <p:spPr>
          <a:xfrm>
            <a:off x="10648650" y="5958578"/>
            <a:ext cx="1353256"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[she]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5E624CA-EE98-46E9-9274-FF684B58C9FC}"/>
              </a:ext>
            </a:extLst>
          </p:cNvPr>
          <p:cNvSpPr/>
          <p:nvPr/>
        </p:nvSpPr>
        <p:spPr>
          <a:xfrm>
            <a:off x="10648650" y="6411684"/>
            <a:ext cx="85151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noProof="0" dirty="0">
                <a:solidFill>
                  <a:srgbClr val="002060"/>
                </a:solidFill>
                <a:latin typeface="Century Gothic" panose="020B0502020202020204" pitchFamily="34" charset="0"/>
              </a:rPr>
              <a:t>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1" name="Picture 50" descr="A picture containing text, toy, doll, vector graphics&#10;&#10;Description automatically generated">
            <a:extLst>
              <a:ext uri="{FF2B5EF4-FFF2-40B4-BE49-F238E27FC236}">
                <a16:creationId xmlns:a16="http://schemas.microsoft.com/office/drawing/2014/main" id="{1B5BE958-98CA-1BAC-63E8-FBCC7D5B7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6827" y="1681029"/>
            <a:ext cx="1524549" cy="3242006"/>
          </a:xfrm>
          <a:prstGeom prst="rect">
            <a:avLst/>
          </a:prstGeom>
        </p:spPr>
      </p:pic>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Rectangle 54">
            <a:extLst>
              <a:ext uri="{FF2B5EF4-FFF2-40B4-BE49-F238E27FC236}">
                <a16:creationId xmlns:a16="http://schemas.microsoft.com/office/drawing/2014/main" id="{92F5D02F-D03B-4E30-5BF1-0AA5756F6547}"/>
              </a:ext>
            </a:extLst>
          </p:cNvPr>
          <p:cNvSpPr/>
          <p:nvPr/>
        </p:nvSpPr>
        <p:spPr>
          <a:xfrm>
            <a:off x="2837807" y="6348071"/>
            <a:ext cx="1625766" cy="461665"/>
          </a:xfrm>
          <a:prstGeom prst="rect">
            <a:avLst/>
          </a:prstGeom>
        </p:spPr>
        <p:txBody>
          <a:bodyPr wrap="none">
            <a:spAutoFit/>
          </a:bodyPr>
          <a:lstStyle/>
          <a:p>
            <a:pPr lvl="0">
              <a:defRPr/>
            </a:pPr>
            <a:r>
              <a:rPr lang="en-GB" sz="2400" b="1" dirty="0">
                <a:solidFill>
                  <a:srgbClr val="002060"/>
                </a:solidFill>
                <a:latin typeface="Century Gothic" panose="020B0502020202020204" pitchFamily="34" charset="0"/>
              </a:rPr>
              <a:t>S&amp;Q [we] </a:t>
            </a:r>
            <a:endParaRPr lang="en-GB" sz="1600" dirty="0">
              <a:solidFill>
                <a:srgbClr val="002060"/>
              </a:solidFill>
            </a:endParaRPr>
          </a:p>
        </p:txBody>
      </p:sp>
      <p:sp>
        <p:nvSpPr>
          <p:cNvPr id="8" name="Rectangle: Rounded Corners 7">
            <a:extLst>
              <a:ext uri="{FF2B5EF4-FFF2-40B4-BE49-F238E27FC236}">
                <a16:creationId xmlns:a16="http://schemas.microsoft.com/office/drawing/2014/main" id="{66EBCB1D-357F-46F7-8BFA-7415F9F8CB79}"/>
              </a:ext>
            </a:extLst>
          </p:cNvPr>
          <p:cNvSpPr/>
          <p:nvPr/>
        </p:nvSpPr>
        <p:spPr>
          <a:xfrm>
            <a:off x="2596879" y="1421567"/>
            <a:ext cx="1524548"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54595D9C-29DE-4C08-9818-0492D4EF3366}"/>
              </a:ext>
            </a:extLst>
          </p:cNvPr>
          <p:cNvSpPr/>
          <p:nvPr/>
        </p:nvSpPr>
        <p:spPr>
          <a:xfrm>
            <a:off x="322232" y="3864776"/>
            <a:ext cx="1441308"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06650373-92C6-4E00-B244-F2D2F1E16BA6}"/>
              </a:ext>
            </a:extLst>
          </p:cNvPr>
          <p:cNvSpPr/>
          <p:nvPr/>
        </p:nvSpPr>
        <p:spPr>
          <a:xfrm>
            <a:off x="139853" y="3101338"/>
            <a:ext cx="1623686"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AD37AFED-B932-4B4F-AAD6-5C0A08FC444A}"/>
              </a:ext>
            </a:extLst>
          </p:cNvPr>
          <p:cNvSpPr/>
          <p:nvPr/>
        </p:nvSpPr>
        <p:spPr>
          <a:xfrm>
            <a:off x="3359153" y="2247548"/>
            <a:ext cx="1637240"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1104B1A2-27DE-43A5-9E70-81E25B46BA15}"/>
              </a:ext>
            </a:extLst>
          </p:cNvPr>
          <p:cNvSpPr/>
          <p:nvPr/>
        </p:nvSpPr>
        <p:spPr>
          <a:xfrm>
            <a:off x="383856" y="1856857"/>
            <a:ext cx="1637241"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42F05D31-6607-4CCE-9226-1C4D2B1AB1EC}"/>
              </a:ext>
            </a:extLst>
          </p:cNvPr>
          <p:cNvSpPr/>
          <p:nvPr/>
        </p:nvSpPr>
        <p:spPr>
          <a:xfrm>
            <a:off x="1969637" y="3481822"/>
            <a:ext cx="1197633"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4BA67103-7798-46FE-87DA-BB3F525A55C3}"/>
              </a:ext>
            </a:extLst>
          </p:cNvPr>
          <p:cNvSpPr/>
          <p:nvPr/>
        </p:nvSpPr>
        <p:spPr>
          <a:xfrm>
            <a:off x="4359738" y="3899321"/>
            <a:ext cx="1312191"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6562" y="459101"/>
            <a:ext cx="1043752" cy="1043752"/>
          </a:xfrm>
          <a:prstGeom prst="rect">
            <a:avLst/>
          </a:prstGeom>
        </p:spPr>
      </p:pic>
      <p:sp>
        <p:nvSpPr>
          <p:cNvPr id="57" name="Speech Bubble: Rectangle with Corners Rounded 56">
            <a:hlinkClick r:id="" action="ppaction://noaction">
              <a:snd r:embed="rId9" name="7_1.wav"/>
            </a:hlinkClick>
            <a:extLst>
              <a:ext uri="{FF2B5EF4-FFF2-40B4-BE49-F238E27FC236}">
                <a16:creationId xmlns:a16="http://schemas.microsoft.com/office/drawing/2014/main" id="{D28AFFF1-D5EF-8DAB-56AF-8DEFA3E9F586}"/>
              </a:ext>
            </a:extLst>
          </p:cNvPr>
          <p:cNvSpPr/>
          <p:nvPr/>
        </p:nvSpPr>
        <p:spPr>
          <a:xfrm>
            <a:off x="3295112" y="93713"/>
            <a:ext cx="3040374"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Quién</a:t>
            </a:r>
            <a:r>
              <a:rPr lang="en-GB" sz="2800" b="1" dirty="0">
                <a:solidFill>
                  <a:schemeClr val="bg1"/>
                </a:solidFill>
                <a:latin typeface="Century Gothic" panose="020B0502020202020204" pitchFamily="34" charset="0"/>
              </a:rPr>
              <a:t> es?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8" name="Speech Bubble: Rectangle with Corners Rounded 57">
            <a:hlinkClick r:id="" action="ppaction://noaction">
              <a:snd r:embed="rId10" name="7_2.wav"/>
            </a:hlinkClick>
            <a:extLst>
              <a:ext uri="{FF2B5EF4-FFF2-40B4-BE49-F238E27FC236}">
                <a16:creationId xmlns:a16="http://schemas.microsoft.com/office/drawing/2014/main" id="{9A4F2ABF-AAF6-3534-7D0B-490718C6852B}"/>
              </a:ext>
            </a:extLst>
          </p:cNvPr>
          <p:cNvSpPr/>
          <p:nvPr/>
        </p:nvSpPr>
        <p:spPr>
          <a:xfrm>
            <a:off x="3624618" y="722033"/>
            <a:ext cx="7729300"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[I], </a:t>
            </a:r>
            <a:r>
              <a:rPr lang="en-GB" sz="2800" b="1" dirty="0">
                <a:solidFill>
                  <a:srgbClr val="002060"/>
                </a:solidFill>
                <a:latin typeface="Century Gothic" panose="020B0502020202020204" pitchFamily="34" charset="0"/>
              </a:rPr>
              <a:t>S&amp;Q</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K [she] o M</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Rectangle: Rounded Corners 58">
            <a:extLst>
              <a:ext uri="{FF2B5EF4-FFF2-40B4-BE49-F238E27FC236}">
                <a16:creationId xmlns:a16="http://schemas.microsoft.com/office/drawing/2014/main" id="{88BE5A4C-C857-D4A7-E0CC-B7131BDF9972}"/>
              </a:ext>
            </a:extLst>
          </p:cNvPr>
          <p:cNvSpPr/>
          <p:nvPr/>
        </p:nvSpPr>
        <p:spPr>
          <a:xfrm>
            <a:off x="1422291" y="2666126"/>
            <a:ext cx="1368334"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6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21"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21"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21" presetClass="entr" presetSubtype="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heel(1)">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21" presetClass="entr" presetSubtype="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heel(1)">
                                      <p:cBhvr>
                                        <p:cTn id="41" dur="2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21" presetClass="entr" presetSubtype="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heel(1)">
                                      <p:cBhvr>
                                        <p:cTn id="48" dur="2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21" presetClass="entr" presetSubtype="1"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heel(1)">
                                      <p:cBhvr>
                                        <p:cTn id="62" dur="2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21" presetClass="entr" presetSubtype="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wheel(1)">
                                      <p:cBhvr>
                                        <p:cTn id="69"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7" grpId="0"/>
      <p:bldP spid="19" grpId="0"/>
      <p:bldP spid="22" grpId="0"/>
      <p:bldP spid="23" grpId="0"/>
      <p:bldP spid="26" grpId="0"/>
      <p:bldP spid="29" grpId="0"/>
      <p:bldP spid="55" grpId="0"/>
      <p:bldP spid="8" grpId="0" animBg="1"/>
      <p:bldP spid="18" grpId="0" animBg="1"/>
      <p:bldP spid="20" grpId="0" animBg="1"/>
      <p:bldP spid="21" grpId="0" animBg="1"/>
      <p:bldP spid="24" grpId="0" animBg="1"/>
      <p:bldP spid="27" grpId="0" animBg="1"/>
      <p:bldP spid="32"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7" name="Speech Bubble: Rectangle with Corners Rounded 56">
            <a:hlinkClick r:id="" action="ppaction://noaction">
              <a:snd r:embed="rId6" name="8_1.wav"/>
            </a:hlinkClick>
            <a:extLst>
              <a:ext uri="{FF2B5EF4-FFF2-40B4-BE49-F238E27FC236}">
                <a16:creationId xmlns:a16="http://schemas.microsoft.com/office/drawing/2014/main" id="{D28AFFF1-D5EF-8DAB-56AF-8DEFA3E9F586}"/>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[1/6]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7">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1859280" y="3185449"/>
            <a:ext cx="6516769"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err="1">
                <a:solidFill>
                  <a:srgbClr val="002060"/>
                </a:solidFill>
                <a:latin typeface="Century Gothic" panose="020B0502020202020204" pitchFamily="34" charset="0"/>
              </a:rPr>
              <a:t>Responde</a:t>
            </a:r>
            <a:r>
              <a:rPr lang="en-GB" sz="3600" noProof="0" dirty="0">
                <a:solidFill>
                  <a:srgbClr val="002060"/>
                </a:solidFill>
                <a:latin typeface="Century Gothic" panose="020B0502020202020204" pitchFamily="34" charset="0"/>
              </a:rPr>
              <a:t> a un </a:t>
            </a:r>
            <a:r>
              <a:rPr lang="en-GB" sz="3600" noProof="0" dirty="0" err="1">
                <a:solidFill>
                  <a:srgbClr val="002060"/>
                </a:solidFill>
                <a:latin typeface="Century Gothic" panose="020B0502020202020204" pitchFamily="34" charset="0"/>
              </a:rPr>
              <a:t>mensaje</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por</a:t>
            </a:r>
            <a:r>
              <a:rPr lang="en-GB" sz="3600" noProof="0" dirty="0">
                <a:solidFill>
                  <a:srgbClr val="002060"/>
                </a:solidFill>
                <a:latin typeface="Century Gothic" panose="020B0502020202020204" pitchFamily="34" charset="0"/>
              </a:rPr>
              <a:t> la mañana.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145247" y="5732990"/>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responde</a:t>
            </a:r>
            <a:endParaRPr lang="en-GB" sz="28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She replies to a message in the morning.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50376" y="5704396"/>
            <a:ext cx="180890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mensaje</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488698" y="5738970"/>
            <a:ext cx="191514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mañana</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4295242" y="5742496"/>
            <a:ext cx="103617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por</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6611593" y="5732990"/>
            <a:ext cx="75651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a:t>
            </a:r>
          </a:p>
        </p:txBody>
      </p:sp>
      <p:sp>
        <p:nvSpPr>
          <p:cNvPr id="41" name="Rectangle: Rounded Corners 40">
            <a:extLst>
              <a:ext uri="{FF2B5EF4-FFF2-40B4-BE49-F238E27FC236}">
                <a16:creationId xmlns:a16="http://schemas.microsoft.com/office/drawing/2014/main" id="{5B97D20A-2A33-0601-4CD2-D5C098295DF1}"/>
              </a:ext>
            </a:extLst>
          </p:cNvPr>
          <p:cNvSpPr/>
          <p:nvPr/>
        </p:nvSpPr>
        <p:spPr>
          <a:xfrm>
            <a:off x="5454823" y="5748653"/>
            <a:ext cx="103617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42" name="Rectangle: Rounded Corners 41">
            <a:extLst>
              <a:ext uri="{FF2B5EF4-FFF2-40B4-BE49-F238E27FC236}">
                <a16:creationId xmlns:a16="http://schemas.microsoft.com/office/drawing/2014/main" id="{E89E4BEA-645A-E52B-B556-73E194AE7E73}"/>
              </a:ext>
            </a:extLst>
          </p:cNvPr>
          <p:cNvSpPr/>
          <p:nvPr/>
        </p:nvSpPr>
        <p:spPr>
          <a:xfrm>
            <a:off x="9494849" y="5725486"/>
            <a:ext cx="75651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Tree>
    <p:extLst>
      <p:ext uri="{BB962C8B-B14F-4D97-AF65-F5344CB8AC3E}">
        <p14:creationId xmlns:p14="http://schemas.microsoft.com/office/powerpoint/2010/main" val="161094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8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5000"/>
                                        <p:tgtEl>
                                          <p:spTgt spid="11"/>
                                        </p:tgtEl>
                                        <p:attrNameLst>
                                          <p:attrName>ppt_y</p:attrName>
                                        </p:attrNameLst>
                                      </p:cBhvr>
                                      <p:tavLst>
                                        <p:tav tm="0">
                                          <p:val>
                                            <p:strVal val="#ppt_y"/>
                                          </p:val>
                                        </p:tav>
                                        <p:tav tm="100000">
                                          <p:val>
                                            <p:strVal val="#ppt_y+#ppt_h*1.125000"/>
                                          </p:val>
                                        </p:tav>
                                      </p:tavLst>
                                    </p:anim>
                                    <p:animEffect transition="out" filter="wipe(down)">
                                      <p:cBhvr>
                                        <p:cTn id="32" dur="15000"/>
                                        <p:tgtEl>
                                          <p:spTgt spid="11"/>
                                        </p:tgtEl>
                                      </p:cBhvr>
                                    </p:animEffect>
                                    <p:set>
                                      <p:cBhvr>
                                        <p:cTn id="33"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[2/6]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3059930" y="3185449"/>
            <a:ext cx="5316119"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err="1">
                <a:solidFill>
                  <a:srgbClr val="002060"/>
                </a:solidFill>
                <a:latin typeface="Century Gothic" panose="020B0502020202020204" pitchFamily="34" charset="0"/>
              </a:rPr>
              <a:t>Comemos</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fruta</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por</a:t>
            </a:r>
            <a:r>
              <a:rPr lang="en-GB" sz="3600" noProof="0" dirty="0">
                <a:solidFill>
                  <a:srgbClr val="002060"/>
                </a:solidFill>
                <a:latin typeface="Century Gothic" panose="020B0502020202020204" pitchFamily="34" charset="0"/>
              </a:rPr>
              <a:t> la </a:t>
            </a:r>
            <a:r>
              <a:rPr lang="en-GB" sz="3600" noProof="0" dirty="0" err="1">
                <a:solidFill>
                  <a:srgbClr val="002060"/>
                </a:solidFill>
                <a:latin typeface="Century Gothic" panose="020B0502020202020204" pitchFamily="34" charset="0"/>
              </a:rPr>
              <a:t>tarde</a:t>
            </a:r>
            <a:r>
              <a:rPr lang="en-GB" sz="3600" noProof="0" dirty="0">
                <a:solidFill>
                  <a:srgbClr val="002060"/>
                </a:solidFill>
                <a:latin typeface="Century Gothic" panose="020B0502020202020204" pitchFamily="34" charset="0"/>
              </a:rPr>
              <a:t>.</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056461" y="5732990"/>
            <a:ext cx="20416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comemos</a:t>
            </a:r>
            <a:endParaRPr lang="en-GB" sz="28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We</a:t>
            </a:r>
            <a:r>
              <a:rPr lang="en-GB" sz="3200" b="1" noProof="0" dirty="0">
                <a:solidFill>
                  <a:srgbClr val="002060"/>
                </a:solidFill>
                <a:latin typeface="Century Gothic" panose="020B0502020202020204" pitchFamily="34" charset="0"/>
              </a:rPr>
              <a:t> eat fruit in the afternoon.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453518" y="5704396"/>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por</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8131609" y="5755851"/>
            <a:ext cx="98846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4295242" y="5742496"/>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tarde</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6441114" y="5732990"/>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fruta</a:t>
            </a:r>
            <a:endParaRPr lang="en-GB" sz="2800" b="1" dirty="0">
              <a:solidFill>
                <a:srgbClr val="002060"/>
              </a:solidFill>
              <a:latin typeface="Century Gothic" panose="020B0502020202020204" pitchFamily="34" charset="0"/>
            </a:endParaRPr>
          </a:p>
        </p:txBody>
      </p:sp>
      <p:sp>
        <p:nvSpPr>
          <p:cNvPr id="3" name="Speech Bubble: Rectangle with Corners Rounded 2">
            <a:hlinkClick r:id="" action="ppaction://noaction">
              <a:snd r:embed="rId7" name="8_1.wav"/>
            </a:hlinkClick>
            <a:extLst>
              <a:ext uri="{FF2B5EF4-FFF2-40B4-BE49-F238E27FC236}">
                <a16:creationId xmlns:a16="http://schemas.microsoft.com/office/drawing/2014/main" id="{F6E1642C-1342-3ECA-DB21-615D52308293}"/>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429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8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15000"/>
                                        <p:tgtEl>
                                          <p:spTgt spid="11"/>
                                        </p:tgtEl>
                                        <p:attrNameLst>
                                          <p:attrName>ppt_y</p:attrName>
                                        </p:attrNameLst>
                                      </p:cBhvr>
                                      <p:tavLst>
                                        <p:tav tm="0">
                                          <p:val>
                                            <p:strVal val="#ppt_y"/>
                                          </p:val>
                                        </p:tav>
                                        <p:tav tm="100000">
                                          <p:val>
                                            <p:strVal val="#ppt_y+#ppt_h*1.125000"/>
                                          </p:val>
                                        </p:tav>
                                      </p:tavLst>
                                    </p:anim>
                                    <p:animEffect transition="out" filter="wipe(down)">
                                      <p:cBhvr>
                                        <p:cTn id="28" dur="15000"/>
                                        <p:tgtEl>
                                          <p:spTgt spid="11"/>
                                        </p:tgtEl>
                                      </p:cBhvr>
                                    </p:animEffect>
                                    <p:set>
                                      <p:cBhvr>
                                        <p:cTn id="29"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[3/6]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2479730" y="3185449"/>
            <a:ext cx="5896320"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No </a:t>
            </a:r>
            <a:r>
              <a:rPr lang="en-GB" sz="3600" noProof="0" dirty="0" err="1">
                <a:solidFill>
                  <a:srgbClr val="002060"/>
                </a:solidFill>
                <a:latin typeface="Century Gothic" panose="020B0502020202020204" pitchFamily="34" charset="0"/>
              </a:rPr>
              <a:t>hacemos</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ruido</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por</a:t>
            </a:r>
            <a:r>
              <a:rPr lang="en-GB" sz="3600" noProof="0" dirty="0">
                <a:solidFill>
                  <a:srgbClr val="002060"/>
                </a:solidFill>
                <a:latin typeface="Century Gothic" panose="020B0502020202020204" pitchFamily="34" charset="0"/>
              </a:rPr>
              <a:t> la mañana.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040036" y="5683423"/>
            <a:ext cx="10784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a:t>
            </a: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We don’t</a:t>
            </a:r>
            <a:r>
              <a:rPr lang="en-GB" sz="3200" b="1" noProof="0" dirty="0">
                <a:solidFill>
                  <a:srgbClr val="002060"/>
                </a:solidFill>
                <a:latin typeface="Century Gothic" panose="020B0502020202020204" pitchFamily="34" charset="0"/>
              </a:rPr>
              <a:t> make noise in the morning.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501616" y="5696766"/>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por</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282484" y="5706284"/>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mañana</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3218206" y="5683423"/>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ruido</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5164214" y="5683423"/>
            <a:ext cx="200401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hacemos</a:t>
            </a:r>
            <a:endParaRPr lang="en-GB" sz="28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34BED99A-72AF-BC28-BEF2-D9597D296CC6}"/>
              </a:ext>
            </a:extLst>
          </p:cNvPr>
          <p:cNvSpPr/>
          <p:nvPr/>
        </p:nvSpPr>
        <p:spPr>
          <a:xfrm>
            <a:off x="9258912" y="5706284"/>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
        <p:nvSpPr>
          <p:cNvPr id="4" name="Speech Bubble: Rectangle with Corners Rounded 3">
            <a:hlinkClick r:id="" action="ppaction://noaction">
              <a:snd r:embed="rId7" name="8_1.wav"/>
            </a:hlinkClick>
            <a:extLst>
              <a:ext uri="{FF2B5EF4-FFF2-40B4-BE49-F238E27FC236}">
                <a16:creationId xmlns:a16="http://schemas.microsoft.com/office/drawing/2014/main" id="{EE9796AD-1C3B-400D-C55E-555FE0CEE4F1}"/>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0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8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11"/>
                                        </p:tgtEl>
                                        <p:attrNameLst>
                                          <p:attrName>ppt_y</p:attrName>
                                        </p:attrNameLst>
                                      </p:cBhvr>
                                      <p:tavLst>
                                        <p:tav tm="0">
                                          <p:val>
                                            <p:strVal val="#ppt_y"/>
                                          </p:val>
                                        </p:tav>
                                        <p:tav tm="100000">
                                          <p:val>
                                            <p:strVal val="#ppt_y+#ppt_h*1.125000"/>
                                          </p:val>
                                        </p:tav>
                                      </p:tavLst>
                                    </p:anim>
                                    <p:animEffect transition="out" filter="wipe(down)">
                                      <p:cBhvr>
                                        <p:cTn id="30" dur="15000"/>
                                        <p:tgtEl>
                                          <p:spTgt spid="11"/>
                                        </p:tgtEl>
                                      </p:cBhvr>
                                    </p:animEffect>
                                    <p:set>
                                      <p:cBhvr>
                                        <p:cTn id="31"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1980</TotalTime>
  <Words>2695</Words>
  <Application>Microsoft Office PowerPoint</Application>
  <PresentationFormat>Widescreen</PresentationFormat>
  <Paragraphs>502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Saying what I and others do</vt:lpstr>
      <vt:lpstr>Follow up 1: </vt:lpstr>
      <vt:lpstr>Follow up 2: </vt:lpstr>
      <vt:lpstr>Follow up 3: </vt:lpstr>
      <vt:lpstr>Follow up 3: </vt:lpstr>
      <vt:lpstr>Follow up 3: </vt:lpstr>
      <vt:lpstr>Follow up 4: </vt:lpstr>
      <vt:lpstr>Follow up 4: </vt:lpstr>
      <vt:lpstr>Follow up 4: </vt:lpstr>
      <vt:lpstr>Follow up 4: </vt:lpstr>
      <vt:lpstr>Follow up 4: </vt:lpstr>
      <vt:lpstr>Follow up 4: </vt:lpstr>
      <vt:lpstr>Follow up 5: </vt:lpstr>
      <vt:lpstr>Handout follow up 5</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43</cp:revision>
  <dcterms:created xsi:type="dcterms:W3CDTF">2022-01-14T14:50:57Z</dcterms:created>
  <dcterms:modified xsi:type="dcterms:W3CDTF">2022-12-22T04:14:15Z</dcterms:modified>
</cp:coreProperties>
</file>